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ED63-1781-EC44-96F1-B68946D21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E1B1F-954F-DA44-9948-63420C746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22EF3-6108-B546-A140-4F33C5CE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2D3A-45B5-374D-B242-395AE61E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5F463-2324-6844-AA0C-8B57B4BF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78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C91A-FF39-544C-9769-9617FAD6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02C56-762F-8C4D-8D45-C88D4C0FD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85147-89C8-7B43-8B65-09870299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9E32-CA75-BB49-BF0F-6B9C949A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5D12E-8774-1F49-837B-331B573A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77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F1C970-D174-3540-9903-084788008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AEEB-B3E5-E245-8F6F-3C513D9F9A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38FB-FC89-5042-AD71-EB2A55DA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8F93F-7F82-5140-908E-984E0418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D2B9-2E99-9145-B0F7-0F525910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4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8E336-9BD1-8147-9792-4828C957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9AD9-53E6-2242-AAFB-0A313A302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D9A3B-0005-224E-A48A-096EEFC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97F73-AF8F-2E47-B441-91B5CED3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03600-F48E-2C43-85D4-340DFC52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31AB1-5CFF-D649-838E-BF160E4FB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05531-7BE6-6545-B218-27DD7179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A04FA-DA9D-D242-BED6-5FB59CCE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8E5FF-60DA-4942-AB2C-40C7958BC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A0652-03D8-AF43-9BC9-779E17E7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14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164C6-07A4-6C4D-A2F2-D1B30A41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FE9B7-6DC6-7C48-A186-BCFF9C6D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4CE4E-159E-5A44-B7D8-DF8CD31EC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EFCB8-20E4-D94F-A9A5-0F3983252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8CFE3-9FB1-A34F-AB19-7D6D9B19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77B37-E26C-DC4E-A447-8D1322AD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5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4437-BCD0-F447-9FA7-EBC431CFD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E88F0-1C0D-804C-B6EE-645D13C4E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5E78E-BAC0-CE41-AB8B-31E15D57D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55016-72C3-1449-93BA-1DB163B58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6FE7A0-2764-194F-93DF-740480901D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FB877F-2B68-0D4D-8944-E10D7E15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DE275-D576-714D-B29A-9B70137D0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1F4CA-F1C6-4F4D-938F-2D8C10A8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1FB9-5CC5-C642-B279-926D834A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F7CDE-D05A-D745-B280-F47D16DB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B11BB2-A913-924B-8107-BA20D481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DDB7FB-5091-D144-B077-0084531D7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3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0B67B-BAC6-C740-8D8F-F391750DB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028963-1942-104D-ADC9-BCC812129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4389C-4F72-E549-8371-6DB91FBFB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6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4AAFE-28AC-FC4F-ABE9-2649989C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02F36-2144-7D41-B4A0-B8447429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36635-6D9A-1742-98BC-D88034765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1A5A2-E04D-2647-849E-E2EFB823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FCA2-8F7C-BC4F-A173-68E66C48D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AB4293-8243-E743-A3FE-979A17832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9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96E2-9916-464E-AD2D-695E5E7DB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03374E-9D68-5744-A673-CB4BF43D8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C3396-2A56-844B-B094-0C3AC4452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FE533-FEC9-DF4B-958B-42ED42A80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6DE70-71C9-B544-9673-AB3C31DA7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6565D-752A-0F41-B039-D0FC1595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7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39DE9B-AF58-E249-B4A8-5A844CF63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2ED06-3FB5-5843-BCC0-A32C28592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71217-C087-9D44-88DB-F237BD5B9C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4B64-E76D-5F40-86F5-07E822734E31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CEF9-9A3F-2243-96E2-9200C7C3E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88D51-5ED0-FF43-930A-2C5FA8DC8F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70091-4A8B-604E-AD73-38C34D7C0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2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FE928E4-8952-4B4C-B2EC-4660F42AD495}"/>
              </a:ext>
            </a:extLst>
          </p:cNvPr>
          <p:cNvSpPr/>
          <p:nvPr/>
        </p:nvSpPr>
        <p:spPr>
          <a:xfrm>
            <a:off x="794656" y="86011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Fastq</a:t>
            </a:r>
            <a:endParaRPr lang="en-US" sz="1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326569-0B48-1746-BBB5-A9844FE2D031}"/>
              </a:ext>
            </a:extLst>
          </p:cNvPr>
          <p:cNvSpPr/>
          <p:nvPr/>
        </p:nvSpPr>
        <p:spPr>
          <a:xfrm>
            <a:off x="1604120" y="1378919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Trimming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71367F-7A96-474C-863F-08933A5BB797}"/>
              </a:ext>
            </a:extLst>
          </p:cNvPr>
          <p:cNvSpPr/>
          <p:nvPr/>
        </p:nvSpPr>
        <p:spPr>
          <a:xfrm>
            <a:off x="794656" y="185417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6A0656-8760-D641-AA55-0719CA8CCA7E}"/>
              </a:ext>
            </a:extLst>
          </p:cNvPr>
          <p:cNvSpPr/>
          <p:nvPr/>
        </p:nvSpPr>
        <p:spPr>
          <a:xfrm>
            <a:off x="794656" y="2285891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Filtering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91A42-D825-CF47-A78D-8FFAE58B3369}"/>
              </a:ext>
            </a:extLst>
          </p:cNvPr>
          <p:cNvSpPr/>
          <p:nvPr/>
        </p:nvSpPr>
        <p:spPr>
          <a:xfrm>
            <a:off x="1604120" y="2781081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Dedup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08245E-281B-9F42-9E63-CA9352FD0A1A}"/>
              </a:ext>
            </a:extLst>
          </p:cNvPr>
          <p:cNvSpPr/>
          <p:nvPr/>
        </p:nvSpPr>
        <p:spPr>
          <a:xfrm>
            <a:off x="794656" y="3891758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Fragment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8EED6CA-CBB5-4048-8207-DAA6D64E382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388264" y="1125787"/>
            <a:ext cx="0" cy="7283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41F5B-0F66-E741-BDFC-2BBE617A416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8264" y="2119847"/>
            <a:ext cx="0" cy="166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287D49-D0EF-0D4F-A451-DB0AD24F28A1}"/>
              </a:ext>
            </a:extLst>
          </p:cNvPr>
          <p:cNvCxnSpPr>
            <a:cxnSpLocks/>
            <a:stCxn id="8" idx="2"/>
            <a:endCxn id="75" idx="0"/>
          </p:cNvCxnSpPr>
          <p:nvPr/>
        </p:nvCxnSpPr>
        <p:spPr>
          <a:xfrm>
            <a:off x="1388264" y="2551562"/>
            <a:ext cx="0" cy="75864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81D522F5-4075-2943-8DEB-A05CE3AD810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16200000" flipH="1">
            <a:off x="1666430" y="847621"/>
            <a:ext cx="253132" cy="8094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E104E1A-8E35-E340-BDCE-E502DD74A1A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1688203" y="1344651"/>
            <a:ext cx="209586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D52415C-B638-6548-8241-ADEA73266FEE}"/>
              </a:ext>
            </a:extLst>
          </p:cNvPr>
          <p:cNvSpPr/>
          <p:nvPr/>
        </p:nvSpPr>
        <p:spPr>
          <a:xfrm>
            <a:off x="2340941" y="2285893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BaseFreq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C2D2DA4-6A3E-BB49-ABFA-A8FFA729D70C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>
          <a:xfrm>
            <a:off x="1981871" y="2418727"/>
            <a:ext cx="359070" cy="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62208EE-7F16-FE48-8A55-33D9D8113D29}"/>
              </a:ext>
            </a:extLst>
          </p:cNvPr>
          <p:cNvSpPr/>
          <p:nvPr/>
        </p:nvSpPr>
        <p:spPr>
          <a:xfrm>
            <a:off x="2340941" y="3758923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 </a:t>
            </a:r>
            <a:r>
              <a:rPr lang="en-US" sz="1400" dirty="0" err="1"/>
              <a:t>spikein</a:t>
            </a:r>
            <a:endParaRPr lang="en-US" sz="1400" dirty="0"/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1EEA4AA1-7BC2-D943-8EB9-600B84AB889F}"/>
              </a:ext>
            </a:extLst>
          </p:cNvPr>
          <p:cNvCxnSpPr>
            <a:cxnSpLocks/>
            <a:stCxn id="10" idx="3"/>
            <a:endCxn id="44" idx="1"/>
          </p:cNvCxnSpPr>
          <p:nvPr/>
        </p:nvCxnSpPr>
        <p:spPr>
          <a:xfrm flipV="1">
            <a:off x="1981871" y="3891758"/>
            <a:ext cx="359070" cy="13283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EAD2522E-1FDE-5047-B365-D3F4AEB1C491}"/>
              </a:ext>
            </a:extLst>
          </p:cNvPr>
          <p:cNvSpPr/>
          <p:nvPr/>
        </p:nvSpPr>
        <p:spPr>
          <a:xfrm>
            <a:off x="2340941" y="4057803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Frag. Length</a:t>
            </a:r>
          </a:p>
        </p:txBody>
      </p:sp>
      <p:cxnSp>
        <p:nvCxnSpPr>
          <p:cNvPr id="50" name="Elbow Connector 49">
            <a:extLst>
              <a:ext uri="{FF2B5EF4-FFF2-40B4-BE49-F238E27FC236}">
                <a16:creationId xmlns:a16="http://schemas.microsoft.com/office/drawing/2014/main" id="{C9E91338-0173-FD49-AA4B-B61B3633B862}"/>
              </a:ext>
            </a:extLst>
          </p:cNvPr>
          <p:cNvCxnSpPr>
            <a:cxnSpLocks/>
            <a:stCxn id="10" idx="3"/>
            <a:endCxn id="49" idx="1"/>
          </p:cNvCxnSpPr>
          <p:nvPr/>
        </p:nvCxnSpPr>
        <p:spPr>
          <a:xfrm>
            <a:off x="1981871" y="4024594"/>
            <a:ext cx="359070" cy="16604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9338A7D-CDB6-8641-AD7A-E4023A94C7AD}"/>
              </a:ext>
            </a:extLst>
          </p:cNvPr>
          <p:cNvSpPr/>
          <p:nvPr/>
        </p:nvSpPr>
        <p:spPr>
          <a:xfrm>
            <a:off x="2340941" y="4481215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BigWig.frag</a:t>
            </a:r>
            <a:endParaRPr lang="en-US" sz="14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494F238-30A8-874A-9F34-A3BB6FC03532}"/>
              </a:ext>
            </a:extLst>
          </p:cNvPr>
          <p:cNvSpPr/>
          <p:nvPr/>
        </p:nvSpPr>
        <p:spPr>
          <a:xfrm>
            <a:off x="2340941" y="4788400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BigWig.ctr</a:t>
            </a:r>
            <a:endParaRPr lang="en-US" sz="1400" dirty="0"/>
          </a:p>
        </p:txBody>
      </p: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DE8BD251-3747-1F40-9E36-04C5AF0D3FB3}"/>
              </a:ext>
            </a:extLst>
          </p:cNvPr>
          <p:cNvCxnSpPr>
            <a:cxnSpLocks/>
            <a:stCxn id="10" idx="2"/>
            <a:endCxn id="55" idx="1"/>
          </p:cNvCxnSpPr>
          <p:nvPr/>
        </p:nvCxnSpPr>
        <p:spPr>
          <a:xfrm rot="16200000" flipH="1">
            <a:off x="1636291" y="3909401"/>
            <a:ext cx="456622" cy="95267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1AE7B97-6C3B-6C44-A9CC-AD16DF8F7934}"/>
              </a:ext>
            </a:extLst>
          </p:cNvPr>
          <p:cNvCxnSpPr>
            <a:cxnSpLocks/>
            <a:stCxn id="10" idx="2"/>
            <a:endCxn id="56" idx="1"/>
          </p:cNvCxnSpPr>
          <p:nvPr/>
        </p:nvCxnSpPr>
        <p:spPr>
          <a:xfrm rot="16200000" flipH="1">
            <a:off x="1482699" y="4062993"/>
            <a:ext cx="763806" cy="952678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2CEBA545-B763-AF49-9EC6-D672EFC6645D}"/>
              </a:ext>
            </a:extLst>
          </p:cNvPr>
          <p:cNvSpPr/>
          <p:nvPr/>
        </p:nvSpPr>
        <p:spPr>
          <a:xfrm>
            <a:off x="3744013" y="3758923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spikein</a:t>
            </a:r>
            <a:r>
              <a:rPr lang="en-US" sz="1400" dirty="0"/>
              <a:t> table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FB54CB2-CE9A-9847-8F83-85AF3AF8DDCB}"/>
              </a:ext>
            </a:extLst>
          </p:cNvPr>
          <p:cNvCxnSpPr>
            <a:cxnSpLocks/>
            <a:stCxn id="44" idx="3"/>
            <a:endCxn id="63" idx="1"/>
          </p:cNvCxnSpPr>
          <p:nvPr/>
        </p:nvCxnSpPr>
        <p:spPr>
          <a:xfrm>
            <a:off x="3528156" y="3891758"/>
            <a:ext cx="2158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BCA90557-053A-7840-B476-A2102207DF7A}"/>
              </a:ext>
            </a:extLst>
          </p:cNvPr>
          <p:cNvSpPr/>
          <p:nvPr/>
        </p:nvSpPr>
        <p:spPr>
          <a:xfrm>
            <a:off x="2340941" y="5208325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hetChr.frag</a:t>
            </a:r>
            <a:endParaRPr lang="en-US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C6470DE-51F3-0A41-8FDA-2CB265DF0BE9}"/>
              </a:ext>
            </a:extLst>
          </p:cNvPr>
          <p:cNvSpPr/>
          <p:nvPr/>
        </p:nvSpPr>
        <p:spPr>
          <a:xfrm>
            <a:off x="2340941" y="5515515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hetChr.ctr</a:t>
            </a:r>
            <a:endParaRPr lang="en-US" sz="1400" dirty="0"/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C22EDA47-E4A8-7946-A2EB-E1C4179A95AF}"/>
              </a:ext>
            </a:extLst>
          </p:cNvPr>
          <p:cNvCxnSpPr>
            <a:cxnSpLocks/>
            <a:stCxn id="10" idx="2"/>
            <a:endCxn id="67" idx="1"/>
          </p:cNvCxnSpPr>
          <p:nvPr/>
        </p:nvCxnSpPr>
        <p:spPr>
          <a:xfrm rot="16200000" flipH="1">
            <a:off x="1272736" y="4272956"/>
            <a:ext cx="1183732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77698198-3C4C-C447-B3A4-E621C3365324}"/>
              </a:ext>
            </a:extLst>
          </p:cNvPr>
          <p:cNvCxnSpPr>
            <a:cxnSpLocks/>
            <a:stCxn id="10" idx="2"/>
            <a:endCxn id="69" idx="1"/>
          </p:cNvCxnSpPr>
          <p:nvPr/>
        </p:nvCxnSpPr>
        <p:spPr>
          <a:xfrm rot="16200000" flipH="1">
            <a:off x="1119141" y="4426551"/>
            <a:ext cx="1490922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AD34B3E-B0CB-784E-9A78-784A200D5765}"/>
              </a:ext>
            </a:extLst>
          </p:cNvPr>
          <p:cNvSpPr txBox="1"/>
          <p:nvPr/>
        </p:nvSpPr>
        <p:spPr>
          <a:xfrm>
            <a:off x="1839686" y="293914"/>
            <a:ext cx="89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Current</a:t>
            </a: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20CC6E1D-476B-5F47-BADD-F59489652FA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rot="16200000" flipH="1">
            <a:off x="1678237" y="2261589"/>
            <a:ext cx="229519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Elbow Connector 138">
            <a:extLst>
              <a:ext uri="{FF2B5EF4-FFF2-40B4-BE49-F238E27FC236}">
                <a16:creationId xmlns:a16="http://schemas.microsoft.com/office/drawing/2014/main" id="{690388FD-9E91-9D4D-8236-6E9D5969FA3F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 rot="5400000">
            <a:off x="1661267" y="2773749"/>
            <a:ext cx="263459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26DF5E5-DC73-8146-847F-54C7220E7F66}"/>
              </a:ext>
            </a:extLst>
          </p:cNvPr>
          <p:cNvSpPr/>
          <p:nvPr/>
        </p:nvSpPr>
        <p:spPr>
          <a:xfrm>
            <a:off x="201049" y="212909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Optional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1713FFEE-7FB8-9F43-B3AE-5DFCCE44CCBB}"/>
              </a:ext>
            </a:extLst>
          </p:cNvPr>
          <p:cNvSpPr/>
          <p:nvPr/>
        </p:nvSpPr>
        <p:spPr>
          <a:xfrm>
            <a:off x="6429534" y="86011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Fastq</a:t>
            </a:r>
            <a:endParaRPr lang="en-US" sz="14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24BCFE8B-BC75-E342-A062-0B4701FF0ADE}"/>
              </a:ext>
            </a:extLst>
          </p:cNvPr>
          <p:cNvSpPr/>
          <p:nvPr/>
        </p:nvSpPr>
        <p:spPr>
          <a:xfrm>
            <a:off x="7238998" y="1378919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Trimming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6E9E2F3-703B-FC41-B580-EB7822BCC82A}"/>
              </a:ext>
            </a:extLst>
          </p:cNvPr>
          <p:cNvSpPr/>
          <p:nvPr/>
        </p:nvSpPr>
        <p:spPr>
          <a:xfrm>
            <a:off x="6429534" y="185417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Align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8C58546-1BD7-864C-9B4C-3BEB4BED3A67}"/>
              </a:ext>
            </a:extLst>
          </p:cNvPr>
          <p:cNvSpPr/>
          <p:nvPr/>
        </p:nvSpPr>
        <p:spPr>
          <a:xfrm>
            <a:off x="7238998" y="2368914"/>
            <a:ext cx="1187215" cy="2656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Dedup</a:t>
            </a:r>
            <a:endParaRPr lang="en-US" sz="1400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95AA06A-CB73-104A-BA9E-5813BE2F1799}"/>
              </a:ext>
            </a:extLst>
          </p:cNvPr>
          <p:cNvSpPr/>
          <p:nvPr/>
        </p:nvSpPr>
        <p:spPr>
          <a:xfrm>
            <a:off x="6429534" y="3750243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Fragment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C450F23-D127-A24D-96D2-AC5DCD09FD0C}"/>
              </a:ext>
            </a:extLst>
          </p:cNvPr>
          <p:cNvCxnSpPr>
            <a:stCxn id="150" idx="2"/>
            <a:endCxn id="152" idx="0"/>
          </p:cNvCxnSpPr>
          <p:nvPr/>
        </p:nvCxnSpPr>
        <p:spPr>
          <a:xfrm>
            <a:off x="7023142" y="1125787"/>
            <a:ext cx="0" cy="72838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17B23A6-7A13-8B40-B926-E9B805FAF9C7}"/>
              </a:ext>
            </a:extLst>
          </p:cNvPr>
          <p:cNvCxnSpPr>
            <a:cxnSpLocks/>
            <a:stCxn id="152" idx="2"/>
            <a:endCxn id="82" idx="0"/>
          </p:cNvCxnSpPr>
          <p:nvPr/>
        </p:nvCxnSpPr>
        <p:spPr>
          <a:xfrm flipH="1">
            <a:off x="7023141" y="2119847"/>
            <a:ext cx="1" cy="1085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FF1ADF86-C3F5-674C-841E-ACB9DEF81B96}"/>
              </a:ext>
            </a:extLst>
          </p:cNvPr>
          <p:cNvCxnSpPr>
            <a:stCxn id="150" idx="2"/>
            <a:endCxn id="151" idx="0"/>
          </p:cNvCxnSpPr>
          <p:nvPr/>
        </p:nvCxnSpPr>
        <p:spPr>
          <a:xfrm rot="16200000" flipH="1">
            <a:off x="7301308" y="847621"/>
            <a:ext cx="253132" cy="80946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8536E3C1-2FDF-5548-9E94-3A840AB4D645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 rot="5400000">
            <a:off x="7323081" y="1344651"/>
            <a:ext cx="209586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112600C-BC9B-E741-928E-77E7339E1C61}"/>
              </a:ext>
            </a:extLst>
          </p:cNvPr>
          <p:cNvSpPr/>
          <p:nvPr/>
        </p:nvSpPr>
        <p:spPr>
          <a:xfrm>
            <a:off x="7975819" y="4248525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BaseFreq</a:t>
            </a:r>
            <a:endParaRPr lang="en-US" sz="14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B7D3F77-7291-DA4B-8FF3-13CBB6A8A14B}"/>
              </a:ext>
            </a:extLst>
          </p:cNvPr>
          <p:cNvSpPr/>
          <p:nvPr/>
        </p:nvSpPr>
        <p:spPr>
          <a:xfrm>
            <a:off x="7975819" y="3642460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count </a:t>
            </a:r>
            <a:r>
              <a:rPr lang="en-US" sz="1400" dirty="0" err="1"/>
              <a:t>spikein</a:t>
            </a:r>
            <a:endParaRPr lang="en-US" sz="1400" dirty="0"/>
          </a:p>
        </p:txBody>
      </p: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2B75EA56-F3A5-B543-8B3A-97B8CF648432}"/>
              </a:ext>
            </a:extLst>
          </p:cNvPr>
          <p:cNvCxnSpPr>
            <a:cxnSpLocks/>
            <a:stCxn id="155" idx="3"/>
            <a:endCxn id="163" idx="1"/>
          </p:cNvCxnSpPr>
          <p:nvPr/>
        </p:nvCxnSpPr>
        <p:spPr>
          <a:xfrm flipV="1">
            <a:off x="7616749" y="3775296"/>
            <a:ext cx="359070" cy="10778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Rectangle 164">
            <a:extLst>
              <a:ext uri="{FF2B5EF4-FFF2-40B4-BE49-F238E27FC236}">
                <a16:creationId xmlns:a16="http://schemas.microsoft.com/office/drawing/2014/main" id="{B2D8579A-C168-CF43-A56E-4CB3B8167EC0}"/>
              </a:ext>
            </a:extLst>
          </p:cNvPr>
          <p:cNvSpPr/>
          <p:nvPr/>
        </p:nvSpPr>
        <p:spPr>
          <a:xfrm>
            <a:off x="7975819" y="3941340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Frag. Length</a:t>
            </a:r>
          </a:p>
        </p:txBody>
      </p: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9DEF862D-E8C1-CC4E-90F4-E1ECF3A62C42}"/>
              </a:ext>
            </a:extLst>
          </p:cNvPr>
          <p:cNvCxnSpPr>
            <a:cxnSpLocks/>
            <a:stCxn id="155" idx="3"/>
            <a:endCxn id="165" idx="1"/>
          </p:cNvCxnSpPr>
          <p:nvPr/>
        </p:nvCxnSpPr>
        <p:spPr>
          <a:xfrm>
            <a:off x="7616749" y="3883079"/>
            <a:ext cx="359070" cy="19109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5E3D0CFA-CEA3-FB43-9A67-77F3E7860FD7}"/>
              </a:ext>
            </a:extLst>
          </p:cNvPr>
          <p:cNvSpPr/>
          <p:nvPr/>
        </p:nvSpPr>
        <p:spPr>
          <a:xfrm>
            <a:off x="7975819" y="4833286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BigWig.frag</a:t>
            </a:r>
            <a:endParaRPr lang="en-US" sz="1400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279BB8E-BB26-C543-A143-CA5CC5A2CF87}"/>
              </a:ext>
            </a:extLst>
          </p:cNvPr>
          <p:cNvSpPr/>
          <p:nvPr/>
        </p:nvSpPr>
        <p:spPr>
          <a:xfrm>
            <a:off x="7975819" y="5140471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BigWig.ctr</a:t>
            </a:r>
            <a:endParaRPr lang="en-US" sz="1400" dirty="0"/>
          </a:p>
        </p:txBody>
      </p:sp>
      <p:cxnSp>
        <p:nvCxnSpPr>
          <p:cNvPr id="169" name="Elbow Connector 168">
            <a:extLst>
              <a:ext uri="{FF2B5EF4-FFF2-40B4-BE49-F238E27FC236}">
                <a16:creationId xmlns:a16="http://schemas.microsoft.com/office/drawing/2014/main" id="{424E2C5C-ED0B-2F4D-A40D-AFF8EDD931F7}"/>
              </a:ext>
            </a:extLst>
          </p:cNvPr>
          <p:cNvCxnSpPr>
            <a:cxnSpLocks/>
            <a:stCxn id="155" idx="2"/>
            <a:endCxn id="167" idx="1"/>
          </p:cNvCxnSpPr>
          <p:nvPr/>
        </p:nvCxnSpPr>
        <p:spPr>
          <a:xfrm rot="16200000" flipH="1">
            <a:off x="7024376" y="4014679"/>
            <a:ext cx="950208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Elbow Connector 169">
            <a:extLst>
              <a:ext uri="{FF2B5EF4-FFF2-40B4-BE49-F238E27FC236}">
                <a16:creationId xmlns:a16="http://schemas.microsoft.com/office/drawing/2014/main" id="{EB0C16B8-0F3A-1943-A4A8-038A640698AF}"/>
              </a:ext>
            </a:extLst>
          </p:cNvPr>
          <p:cNvCxnSpPr>
            <a:cxnSpLocks/>
            <a:stCxn id="155" idx="2"/>
            <a:endCxn id="168" idx="1"/>
          </p:cNvCxnSpPr>
          <p:nvPr/>
        </p:nvCxnSpPr>
        <p:spPr>
          <a:xfrm rot="16200000" flipH="1">
            <a:off x="6870784" y="4168271"/>
            <a:ext cx="1257393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6493A84-C321-C84C-80B2-D571D3232EC3}"/>
              </a:ext>
            </a:extLst>
          </p:cNvPr>
          <p:cNvSpPr/>
          <p:nvPr/>
        </p:nvSpPr>
        <p:spPr>
          <a:xfrm>
            <a:off x="9378891" y="3642460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spikein</a:t>
            </a:r>
            <a:r>
              <a:rPr lang="en-US" sz="1400" dirty="0"/>
              <a:t> table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A863D8D8-C855-8D47-96EE-15D864E8CA8B}"/>
              </a:ext>
            </a:extLst>
          </p:cNvPr>
          <p:cNvCxnSpPr>
            <a:cxnSpLocks/>
            <a:stCxn id="163" idx="3"/>
            <a:endCxn id="171" idx="1"/>
          </p:cNvCxnSpPr>
          <p:nvPr/>
        </p:nvCxnSpPr>
        <p:spPr>
          <a:xfrm>
            <a:off x="9163034" y="3775295"/>
            <a:ext cx="21585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BE0239E-7F7E-5D4E-BAC6-AFD4DDF184DD}"/>
              </a:ext>
            </a:extLst>
          </p:cNvPr>
          <p:cNvSpPr/>
          <p:nvPr/>
        </p:nvSpPr>
        <p:spPr>
          <a:xfrm>
            <a:off x="7975819" y="5585448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hetChr.frag</a:t>
            </a:r>
            <a:endParaRPr lang="en-US" sz="14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7BF7DE45-6AB1-B64D-BC15-BDEF55F2B739}"/>
              </a:ext>
            </a:extLst>
          </p:cNvPr>
          <p:cNvSpPr/>
          <p:nvPr/>
        </p:nvSpPr>
        <p:spPr>
          <a:xfrm>
            <a:off x="7975819" y="5892638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hetChr.ctr</a:t>
            </a:r>
            <a:endParaRPr lang="en-US" sz="1400" dirty="0"/>
          </a:p>
        </p:txBody>
      </p: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71030BBA-5AE5-9147-8AE2-BDFE6C2A4FAC}"/>
              </a:ext>
            </a:extLst>
          </p:cNvPr>
          <p:cNvCxnSpPr>
            <a:cxnSpLocks/>
            <a:stCxn id="155" idx="2"/>
            <a:endCxn id="173" idx="1"/>
          </p:cNvCxnSpPr>
          <p:nvPr/>
        </p:nvCxnSpPr>
        <p:spPr>
          <a:xfrm rot="16200000" flipH="1">
            <a:off x="6648295" y="4390760"/>
            <a:ext cx="1702370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Elbow Connector 175">
            <a:extLst>
              <a:ext uri="{FF2B5EF4-FFF2-40B4-BE49-F238E27FC236}">
                <a16:creationId xmlns:a16="http://schemas.microsoft.com/office/drawing/2014/main" id="{ED4B25D2-A966-C94F-94CB-8B90AC9F6491}"/>
              </a:ext>
            </a:extLst>
          </p:cNvPr>
          <p:cNvCxnSpPr>
            <a:cxnSpLocks/>
            <a:stCxn id="155" idx="2"/>
            <a:endCxn id="174" idx="1"/>
          </p:cNvCxnSpPr>
          <p:nvPr/>
        </p:nvCxnSpPr>
        <p:spPr>
          <a:xfrm rot="16200000" flipH="1">
            <a:off x="6494700" y="4544355"/>
            <a:ext cx="2009560" cy="95267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B6BAD288-3489-E046-BF2C-CD383BA1B03F}"/>
              </a:ext>
            </a:extLst>
          </p:cNvPr>
          <p:cNvCxnSpPr>
            <a:cxnSpLocks/>
            <a:stCxn id="152" idx="2"/>
            <a:endCxn id="154" idx="0"/>
          </p:cNvCxnSpPr>
          <p:nvPr/>
        </p:nvCxnSpPr>
        <p:spPr>
          <a:xfrm rot="16200000" flipH="1">
            <a:off x="7303341" y="1839648"/>
            <a:ext cx="249067" cy="80946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BBD2E0BC-F153-CD45-95DD-E0F4DE63579C}"/>
              </a:ext>
            </a:extLst>
          </p:cNvPr>
          <p:cNvCxnSpPr>
            <a:cxnSpLocks/>
            <a:stCxn id="154" idx="2"/>
            <a:endCxn id="82" idx="0"/>
          </p:cNvCxnSpPr>
          <p:nvPr/>
        </p:nvCxnSpPr>
        <p:spPr>
          <a:xfrm rot="5400000">
            <a:off x="7142639" y="2515088"/>
            <a:ext cx="570470" cy="80946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B8F925CB-A21C-1542-894D-EB768AC1274A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>
            <a:off x="7616749" y="3883079"/>
            <a:ext cx="359070" cy="4982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D8558DFA-5B20-8E4E-B88B-AF39C875A198}"/>
              </a:ext>
            </a:extLst>
          </p:cNvPr>
          <p:cNvSpPr txBox="1"/>
          <p:nvPr/>
        </p:nvSpPr>
        <p:spPr>
          <a:xfrm>
            <a:off x="8327570" y="58399"/>
            <a:ext cx="365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Filtering is intrinsically handled by worker script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4446E987-E3C1-ED4B-862C-6B1E2192E971}"/>
              </a:ext>
            </a:extLst>
          </p:cNvPr>
          <p:cNvSpPr txBox="1"/>
          <p:nvPr/>
        </p:nvSpPr>
        <p:spPr>
          <a:xfrm>
            <a:off x="7249885" y="334283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Planned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1FF3234D-888D-8E4F-B4AC-AC54B3B4029B}"/>
              </a:ext>
            </a:extLst>
          </p:cNvPr>
          <p:cNvSpPr/>
          <p:nvPr/>
        </p:nvSpPr>
        <p:spPr>
          <a:xfrm>
            <a:off x="9378890" y="2368913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UniqFrag</a:t>
            </a:r>
            <a:r>
              <a:rPr lang="en-US" sz="1400" dirty="0"/>
              <a:t> </a:t>
            </a:r>
            <a:r>
              <a:rPr lang="en-US" sz="1400" dirty="0" err="1"/>
              <a:t>Cnt</a:t>
            </a:r>
            <a:endParaRPr lang="en-US" sz="1400" dirty="0"/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291A0A9-A9C4-CA47-BB1A-EFA537B3D444}"/>
              </a:ext>
            </a:extLst>
          </p:cNvPr>
          <p:cNvCxnSpPr>
            <a:cxnSpLocks/>
            <a:stCxn id="154" idx="3"/>
            <a:endCxn id="192" idx="1"/>
          </p:cNvCxnSpPr>
          <p:nvPr/>
        </p:nvCxnSpPr>
        <p:spPr>
          <a:xfrm flipV="1">
            <a:off x="8426213" y="2501749"/>
            <a:ext cx="952677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FD10AD2-B18F-3B4A-83AF-AF7BE9BFE654}"/>
              </a:ext>
            </a:extLst>
          </p:cNvPr>
          <p:cNvSpPr txBox="1"/>
          <p:nvPr/>
        </p:nvSpPr>
        <p:spPr>
          <a:xfrm>
            <a:off x="8327569" y="523075"/>
            <a:ext cx="387118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Additional points to consider: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How to handle more general analysis including</a:t>
            </a:r>
            <a:br>
              <a:rPr lang="en-US" sz="1400" dirty="0"/>
            </a:br>
            <a:r>
              <a:rPr lang="en-US" sz="1400" dirty="0"/>
              <a:t>TF/narrow histone marks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660A2B-8650-6543-9D37-23DD5623943B}"/>
              </a:ext>
            </a:extLst>
          </p:cNvPr>
          <p:cNvSpPr/>
          <p:nvPr/>
        </p:nvSpPr>
        <p:spPr>
          <a:xfrm>
            <a:off x="794656" y="6056933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Peak/SE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FEDDEAF-AFB3-5148-8878-8C313B41B713}"/>
              </a:ext>
            </a:extLst>
          </p:cNvPr>
          <p:cNvCxnSpPr>
            <a:cxnSpLocks/>
            <a:stCxn id="75" idx="1"/>
            <a:endCxn id="65" idx="1"/>
          </p:cNvCxnSpPr>
          <p:nvPr/>
        </p:nvCxnSpPr>
        <p:spPr>
          <a:xfrm rot="10800000" flipV="1">
            <a:off x="794656" y="3443047"/>
            <a:ext cx="12700" cy="2746722"/>
          </a:xfrm>
          <a:prstGeom prst="bent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667B4059-6680-D24C-8D12-AF6D87DD0E13}"/>
              </a:ext>
            </a:extLst>
          </p:cNvPr>
          <p:cNvSpPr/>
          <p:nvPr/>
        </p:nvSpPr>
        <p:spPr>
          <a:xfrm>
            <a:off x="794656" y="3310211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BAM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89EB239-B80D-9C45-B32F-A5BFEBC2C305}"/>
              </a:ext>
            </a:extLst>
          </p:cNvPr>
          <p:cNvCxnSpPr>
            <a:cxnSpLocks/>
            <a:stCxn id="75" idx="2"/>
            <a:endCxn id="10" idx="0"/>
          </p:cNvCxnSpPr>
          <p:nvPr/>
        </p:nvCxnSpPr>
        <p:spPr>
          <a:xfrm>
            <a:off x="1388264" y="3575882"/>
            <a:ext cx="0" cy="3158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3469433-64AC-BA42-A16F-30BC5EE7FC67}"/>
              </a:ext>
            </a:extLst>
          </p:cNvPr>
          <p:cNvSpPr/>
          <p:nvPr/>
        </p:nvSpPr>
        <p:spPr>
          <a:xfrm>
            <a:off x="6429533" y="3205055"/>
            <a:ext cx="1187215" cy="2656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BAM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4AFEAC8-E675-144D-897E-4A07F523BA39}"/>
              </a:ext>
            </a:extLst>
          </p:cNvPr>
          <p:cNvCxnSpPr>
            <a:cxnSpLocks/>
            <a:stCxn id="82" idx="2"/>
            <a:endCxn id="155" idx="0"/>
          </p:cNvCxnSpPr>
          <p:nvPr/>
        </p:nvCxnSpPr>
        <p:spPr>
          <a:xfrm>
            <a:off x="7023141" y="3470726"/>
            <a:ext cx="1" cy="2795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85FDEC8-BCA8-F64D-9046-D82ACA252781}"/>
              </a:ext>
            </a:extLst>
          </p:cNvPr>
          <p:cNvCxnSpPr/>
          <p:nvPr/>
        </p:nvCxnSpPr>
        <p:spPr>
          <a:xfrm>
            <a:off x="5998029" y="3072223"/>
            <a:ext cx="4974771" cy="0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8866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86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Lim, Hee Woong</dc:creator>
  <cp:lastModifiedBy>Lim, Hee Woong</cp:lastModifiedBy>
  <cp:revision>3</cp:revision>
  <dcterms:created xsi:type="dcterms:W3CDTF">2021-09-14T20:47:58Z</dcterms:created>
  <dcterms:modified xsi:type="dcterms:W3CDTF">2021-09-29T12:11:21Z</dcterms:modified>
</cp:coreProperties>
</file>