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1" r:id="rId6"/>
    <p:sldId id="257" r:id="rId7"/>
    <p:sldId id="259" r:id="rId8"/>
    <p:sldId id="258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63CC-0F66-42B9-8167-F3A3EA9503D3}" type="datetimeFigureOut">
              <a:rPr lang="zh-CN" altLang="en-US" smtClean="0"/>
              <a:t>2014/3/24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8372A-89DC-48BD-B893-13D1CAD4F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129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63CC-0F66-42B9-8167-F3A3EA9503D3}" type="datetimeFigureOut">
              <a:rPr lang="zh-CN" altLang="en-US" smtClean="0"/>
              <a:t>2014/3/24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8372A-89DC-48BD-B893-13D1CAD4F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766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63CC-0F66-42B9-8167-F3A3EA9503D3}" type="datetimeFigureOut">
              <a:rPr lang="zh-CN" altLang="en-US" smtClean="0"/>
              <a:t>2014/3/24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8372A-89DC-48BD-B893-13D1CAD4F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932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63CC-0F66-42B9-8167-F3A3EA9503D3}" type="datetimeFigureOut">
              <a:rPr lang="zh-CN" altLang="en-US" smtClean="0"/>
              <a:t>2014/3/24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8372A-89DC-48BD-B893-13D1CAD4F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22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63CC-0F66-42B9-8167-F3A3EA9503D3}" type="datetimeFigureOut">
              <a:rPr lang="zh-CN" altLang="en-US" smtClean="0"/>
              <a:t>2014/3/24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8372A-89DC-48BD-B893-13D1CAD4F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642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63CC-0F66-42B9-8167-F3A3EA9503D3}" type="datetimeFigureOut">
              <a:rPr lang="zh-CN" altLang="en-US" smtClean="0"/>
              <a:t>2014/3/24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8372A-89DC-48BD-B893-13D1CAD4F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130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63CC-0F66-42B9-8167-F3A3EA9503D3}" type="datetimeFigureOut">
              <a:rPr lang="zh-CN" altLang="en-US" smtClean="0"/>
              <a:t>2014/3/24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8372A-89DC-48BD-B893-13D1CAD4F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023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63CC-0F66-42B9-8167-F3A3EA9503D3}" type="datetimeFigureOut">
              <a:rPr lang="zh-CN" altLang="en-US" smtClean="0"/>
              <a:t>2014/3/24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8372A-89DC-48BD-B893-13D1CAD4F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972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63CC-0F66-42B9-8167-F3A3EA9503D3}" type="datetimeFigureOut">
              <a:rPr lang="zh-CN" altLang="en-US" smtClean="0"/>
              <a:t>2014/3/24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8372A-89DC-48BD-B893-13D1CAD4F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02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63CC-0F66-42B9-8167-F3A3EA9503D3}" type="datetimeFigureOut">
              <a:rPr lang="zh-CN" altLang="en-US" smtClean="0"/>
              <a:t>2014/3/24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8372A-89DC-48BD-B893-13D1CAD4F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945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63CC-0F66-42B9-8167-F3A3EA9503D3}" type="datetimeFigureOut">
              <a:rPr lang="zh-CN" altLang="en-US" smtClean="0"/>
              <a:t>2014/3/24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8372A-89DC-48BD-B893-13D1CAD4F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896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63CC-0F66-42B9-8167-F3A3EA9503D3}" type="datetimeFigureOut">
              <a:rPr lang="zh-CN" altLang="en-US" smtClean="0"/>
              <a:t>2014/3/24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8372A-89DC-48BD-B893-13D1CAD4F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539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Simple Machines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2446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333" y="1105469"/>
            <a:ext cx="3554815" cy="341262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155140" y="2534781"/>
            <a:ext cx="50633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 smtClean="0"/>
              <a:t>A version of level with loads</a:t>
            </a:r>
            <a:endParaRPr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4071297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ile:Inclined plane terminology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16" y="1488743"/>
            <a:ext cx="5818159" cy="3519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_{in} = F_i \cdot \text{Length}  \,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992" y="1856096"/>
            <a:ext cx="2273728" cy="579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\sin \theta = \frac {\text{Rise}}{\text{Length}}  \,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992" y="3248736"/>
            <a:ext cx="2273728" cy="736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8745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id the Science Kid: Push it up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079" y="798393"/>
            <a:ext cx="6572772" cy="4929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1038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Wedge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65" y="1907511"/>
            <a:ext cx="2564639" cy="4351338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334" y="1146625"/>
            <a:ext cx="5112224" cy="511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990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Wedge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Wedge armor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512" y="882484"/>
            <a:ext cx="5284413" cy="352466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58" y="2690674"/>
            <a:ext cx="5325754" cy="370281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523630" y="5049672"/>
            <a:ext cx="3916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This kind of armor made bullet easier to bounce.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1727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screw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9544"/>
            <a:ext cx="4229100" cy="3419475"/>
          </a:xfrm>
        </p:spPr>
      </p:pic>
    </p:spTree>
    <p:extLst>
      <p:ext uri="{BB962C8B-B14F-4D97-AF65-F5344CB8AC3E}">
        <p14:creationId xmlns:p14="http://schemas.microsoft.com/office/powerpoint/2010/main" val="235827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screw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Rifled </a:t>
            </a:r>
          </a:p>
          <a:p>
            <a:pPr marL="0" indent="0">
              <a:buNone/>
            </a:pPr>
            <a:r>
              <a:rPr lang="en-US" altLang="zh-CN" dirty="0" smtClean="0"/>
              <a:t> 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875" y="2430723"/>
            <a:ext cx="657225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560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31</Words>
  <Application>Microsoft Office PowerPoint</Application>
  <PresentationFormat>宽屏</PresentationFormat>
  <Paragraphs>11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Office 主题</vt:lpstr>
      <vt:lpstr>Simple Machines</vt:lpstr>
      <vt:lpstr>PowerPoint 演示文稿</vt:lpstr>
      <vt:lpstr>PowerPoint 演示文稿</vt:lpstr>
      <vt:lpstr>PowerPoint 演示文稿</vt:lpstr>
      <vt:lpstr>The Wedge</vt:lpstr>
      <vt:lpstr>The Wedge</vt:lpstr>
      <vt:lpstr>The screw</vt:lpstr>
      <vt:lpstr>The screw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Machines</dc:title>
  <dc:creator>admin</dc:creator>
  <cp:lastModifiedBy>admin</cp:lastModifiedBy>
  <cp:revision>5</cp:revision>
  <dcterms:created xsi:type="dcterms:W3CDTF">2014-03-24T23:27:42Z</dcterms:created>
  <dcterms:modified xsi:type="dcterms:W3CDTF">2014-03-25T00:14:56Z</dcterms:modified>
</cp:coreProperties>
</file>