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0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4FEDB76-87E6-4178-8FF9-53143A2713B6}" type="datetimeFigureOut">
              <a:rPr lang="zh-CN" altLang="en-US" smtClean="0"/>
              <a:t>2014/4/7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6B8BD6-BC74-46AB-BC13-668B87CCD9A3}" type="slidenum">
              <a:rPr lang="zh-CN" altLang="en-US" smtClean="0"/>
              <a:t>‹#›</a:t>
            </a:fld>
            <a:endParaRPr lang="zh-CN" altLang="en-US"/>
          </a:p>
        </p:txBody>
      </p:sp>
    </p:spTree>
    <p:extLst>
      <p:ext uri="{BB962C8B-B14F-4D97-AF65-F5344CB8AC3E}">
        <p14:creationId xmlns:p14="http://schemas.microsoft.com/office/powerpoint/2010/main" val="2432978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4FEDB76-87E6-4178-8FF9-53143A2713B6}" type="datetimeFigureOut">
              <a:rPr lang="zh-CN" altLang="en-US" smtClean="0"/>
              <a:t>2014/4/7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6B8BD6-BC74-46AB-BC13-668B87CCD9A3}" type="slidenum">
              <a:rPr lang="zh-CN" altLang="en-US" smtClean="0"/>
              <a:t>‹#›</a:t>
            </a:fld>
            <a:endParaRPr lang="zh-CN" altLang="en-US"/>
          </a:p>
        </p:txBody>
      </p:sp>
    </p:spTree>
    <p:extLst>
      <p:ext uri="{BB962C8B-B14F-4D97-AF65-F5344CB8AC3E}">
        <p14:creationId xmlns:p14="http://schemas.microsoft.com/office/powerpoint/2010/main" val="3969367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4FEDB76-87E6-4178-8FF9-53143A2713B6}" type="datetimeFigureOut">
              <a:rPr lang="zh-CN" altLang="en-US" smtClean="0"/>
              <a:t>2014/4/7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6B8BD6-BC74-46AB-BC13-668B87CCD9A3}" type="slidenum">
              <a:rPr lang="zh-CN" altLang="en-US" smtClean="0"/>
              <a:t>‹#›</a:t>
            </a:fld>
            <a:endParaRPr lang="zh-CN" altLang="en-US"/>
          </a:p>
        </p:txBody>
      </p:sp>
    </p:spTree>
    <p:extLst>
      <p:ext uri="{BB962C8B-B14F-4D97-AF65-F5344CB8AC3E}">
        <p14:creationId xmlns:p14="http://schemas.microsoft.com/office/powerpoint/2010/main" val="898665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4FEDB76-87E6-4178-8FF9-53143A2713B6}" type="datetimeFigureOut">
              <a:rPr lang="zh-CN" altLang="en-US" smtClean="0"/>
              <a:t>2014/4/7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6B8BD6-BC74-46AB-BC13-668B87CCD9A3}" type="slidenum">
              <a:rPr lang="zh-CN" altLang="en-US" smtClean="0"/>
              <a:t>‹#›</a:t>
            </a:fld>
            <a:endParaRPr lang="zh-CN" altLang="en-US"/>
          </a:p>
        </p:txBody>
      </p:sp>
    </p:spTree>
    <p:extLst>
      <p:ext uri="{BB962C8B-B14F-4D97-AF65-F5344CB8AC3E}">
        <p14:creationId xmlns:p14="http://schemas.microsoft.com/office/powerpoint/2010/main" val="6019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4FEDB76-87E6-4178-8FF9-53143A2713B6}" type="datetimeFigureOut">
              <a:rPr lang="zh-CN" altLang="en-US" smtClean="0"/>
              <a:t>2014/4/7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6B8BD6-BC74-46AB-BC13-668B87CCD9A3}" type="slidenum">
              <a:rPr lang="zh-CN" altLang="en-US" smtClean="0"/>
              <a:t>‹#›</a:t>
            </a:fld>
            <a:endParaRPr lang="zh-CN" altLang="en-US"/>
          </a:p>
        </p:txBody>
      </p:sp>
    </p:spTree>
    <p:extLst>
      <p:ext uri="{BB962C8B-B14F-4D97-AF65-F5344CB8AC3E}">
        <p14:creationId xmlns:p14="http://schemas.microsoft.com/office/powerpoint/2010/main" val="3946009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4FEDB76-87E6-4178-8FF9-53143A2713B6}" type="datetimeFigureOut">
              <a:rPr lang="zh-CN" altLang="en-US" smtClean="0"/>
              <a:t>2014/4/7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6B8BD6-BC74-46AB-BC13-668B87CCD9A3}" type="slidenum">
              <a:rPr lang="zh-CN" altLang="en-US" smtClean="0"/>
              <a:t>‹#›</a:t>
            </a:fld>
            <a:endParaRPr lang="zh-CN" altLang="en-US"/>
          </a:p>
        </p:txBody>
      </p:sp>
    </p:spTree>
    <p:extLst>
      <p:ext uri="{BB962C8B-B14F-4D97-AF65-F5344CB8AC3E}">
        <p14:creationId xmlns:p14="http://schemas.microsoft.com/office/powerpoint/2010/main" val="4234917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4FEDB76-87E6-4178-8FF9-53143A2713B6}" type="datetimeFigureOut">
              <a:rPr lang="zh-CN" altLang="en-US" smtClean="0"/>
              <a:t>2014/4/7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06B8BD6-BC74-46AB-BC13-668B87CCD9A3}" type="slidenum">
              <a:rPr lang="zh-CN" altLang="en-US" smtClean="0"/>
              <a:t>‹#›</a:t>
            </a:fld>
            <a:endParaRPr lang="zh-CN" altLang="en-US"/>
          </a:p>
        </p:txBody>
      </p:sp>
    </p:spTree>
    <p:extLst>
      <p:ext uri="{BB962C8B-B14F-4D97-AF65-F5344CB8AC3E}">
        <p14:creationId xmlns:p14="http://schemas.microsoft.com/office/powerpoint/2010/main" val="3271954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4FEDB76-87E6-4178-8FF9-53143A2713B6}" type="datetimeFigureOut">
              <a:rPr lang="zh-CN" altLang="en-US" smtClean="0"/>
              <a:t>2014/4/7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06B8BD6-BC74-46AB-BC13-668B87CCD9A3}" type="slidenum">
              <a:rPr lang="zh-CN" altLang="en-US" smtClean="0"/>
              <a:t>‹#›</a:t>
            </a:fld>
            <a:endParaRPr lang="zh-CN" altLang="en-US"/>
          </a:p>
        </p:txBody>
      </p:sp>
    </p:spTree>
    <p:extLst>
      <p:ext uri="{BB962C8B-B14F-4D97-AF65-F5344CB8AC3E}">
        <p14:creationId xmlns:p14="http://schemas.microsoft.com/office/powerpoint/2010/main" val="1340499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4FEDB76-87E6-4178-8FF9-53143A2713B6}" type="datetimeFigureOut">
              <a:rPr lang="zh-CN" altLang="en-US" smtClean="0"/>
              <a:t>2014/4/7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06B8BD6-BC74-46AB-BC13-668B87CCD9A3}" type="slidenum">
              <a:rPr lang="zh-CN" altLang="en-US" smtClean="0"/>
              <a:t>‹#›</a:t>
            </a:fld>
            <a:endParaRPr lang="zh-CN" altLang="en-US"/>
          </a:p>
        </p:txBody>
      </p:sp>
    </p:spTree>
    <p:extLst>
      <p:ext uri="{BB962C8B-B14F-4D97-AF65-F5344CB8AC3E}">
        <p14:creationId xmlns:p14="http://schemas.microsoft.com/office/powerpoint/2010/main" val="643839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4FEDB76-87E6-4178-8FF9-53143A2713B6}" type="datetimeFigureOut">
              <a:rPr lang="zh-CN" altLang="en-US" smtClean="0"/>
              <a:t>2014/4/7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6B8BD6-BC74-46AB-BC13-668B87CCD9A3}" type="slidenum">
              <a:rPr lang="zh-CN" altLang="en-US" smtClean="0"/>
              <a:t>‹#›</a:t>
            </a:fld>
            <a:endParaRPr lang="zh-CN" altLang="en-US"/>
          </a:p>
        </p:txBody>
      </p:sp>
    </p:spTree>
    <p:extLst>
      <p:ext uri="{BB962C8B-B14F-4D97-AF65-F5344CB8AC3E}">
        <p14:creationId xmlns:p14="http://schemas.microsoft.com/office/powerpoint/2010/main" val="3157657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4FEDB76-87E6-4178-8FF9-53143A2713B6}" type="datetimeFigureOut">
              <a:rPr lang="zh-CN" altLang="en-US" smtClean="0"/>
              <a:t>2014/4/7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6B8BD6-BC74-46AB-BC13-668B87CCD9A3}" type="slidenum">
              <a:rPr lang="zh-CN" altLang="en-US" smtClean="0"/>
              <a:t>‹#›</a:t>
            </a:fld>
            <a:endParaRPr lang="zh-CN" altLang="en-US"/>
          </a:p>
        </p:txBody>
      </p:sp>
    </p:spTree>
    <p:extLst>
      <p:ext uri="{BB962C8B-B14F-4D97-AF65-F5344CB8AC3E}">
        <p14:creationId xmlns:p14="http://schemas.microsoft.com/office/powerpoint/2010/main" val="1513376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0000">
              <a:srgbClr val="7CB5DF"/>
            </a:gs>
            <a:gs pos="0">
              <a:schemeClr val="accent1">
                <a:lumMod val="5000"/>
                <a:lumOff val="95000"/>
              </a:schemeClr>
            </a:gs>
            <a:gs pos="82000">
              <a:srgbClr val="4998D2"/>
            </a:gs>
            <a:gs pos="53000">
              <a:srgbClr val="0070C0"/>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FEDB76-87E6-4178-8FF9-53143A2713B6}" type="datetimeFigureOut">
              <a:rPr lang="zh-CN" altLang="en-US" smtClean="0"/>
              <a:t>2014/4/7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6B8BD6-BC74-46AB-BC13-668B87CCD9A3}" type="slidenum">
              <a:rPr lang="zh-CN" altLang="en-US" smtClean="0"/>
              <a:t>‹#›</a:t>
            </a:fld>
            <a:endParaRPr lang="zh-CN" altLang="en-US"/>
          </a:p>
        </p:txBody>
      </p:sp>
    </p:spTree>
    <p:extLst>
      <p:ext uri="{BB962C8B-B14F-4D97-AF65-F5344CB8AC3E}">
        <p14:creationId xmlns:p14="http://schemas.microsoft.com/office/powerpoint/2010/main" val="2832746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 multilevel parking system</a:t>
            </a:r>
            <a:endParaRPr lang="zh-CN" altLang="en-US" dirty="0"/>
          </a:p>
        </p:txBody>
      </p:sp>
      <p:sp>
        <p:nvSpPr>
          <p:cNvPr id="3" name="副标题 2"/>
          <p:cNvSpPr>
            <a:spLocks noGrp="1"/>
          </p:cNvSpPr>
          <p:nvPr>
            <p:ph type="subTitle" idx="1"/>
          </p:nvPr>
        </p:nvSpPr>
        <p:spPr>
          <a:xfrm>
            <a:off x="1524000" y="4216187"/>
            <a:ext cx="9144000" cy="1655762"/>
          </a:xfrm>
        </p:spPr>
        <p:txBody>
          <a:bodyPr>
            <a:normAutofit lnSpcReduction="10000"/>
          </a:bodyPr>
          <a:lstStyle/>
          <a:p>
            <a:pPr algn="r"/>
            <a:r>
              <a:rPr lang="en-US" altLang="zh-CN" dirty="0" smtClean="0"/>
              <a:t>Team: </a:t>
            </a:r>
            <a:r>
              <a:rPr lang="en-US" altLang="zh-CN" dirty="0" smtClean="0"/>
              <a:t>Money=Power</a:t>
            </a:r>
            <a:endParaRPr lang="en-US" altLang="zh-CN" dirty="0" smtClean="0"/>
          </a:p>
          <a:p>
            <a:pPr algn="r"/>
            <a:r>
              <a:rPr lang="en-US" altLang="zh-CN" dirty="0" smtClean="0"/>
              <a:t>Frank, </a:t>
            </a:r>
            <a:r>
              <a:rPr lang="en-US" altLang="zh-CN" dirty="0" err="1" smtClean="0"/>
              <a:t>Kaiyu</a:t>
            </a:r>
            <a:endParaRPr lang="en-US" altLang="zh-CN" dirty="0" smtClean="0"/>
          </a:p>
          <a:p>
            <a:endParaRPr lang="en-US" altLang="zh-CN" dirty="0"/>
          </a:p>
          <a:p>
            <a:pPr algn="r"/>
            <a:r>
              <a:rPr lang="en-US" altLang="zh-CN" dirty="0" smtClean="0"/>
              <a:t>2014.4.7</a:t>
            </a:r>
            <a:endParaRPr lang="zh-CN" altLang="en-US" dirty="0"/>
          </a:p>
        </p:txBody>
      </p:sp>
    </p:spTree>
    <p:extLst>
      <p:ext uri="{BB962C8B-B14F-4D97-AF65-F5344CB8AC3E}">
        <p14:creationId xmlns:p14="http://schemas.microsoft.com/office/powerpoint/2010/main" val="4181169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 Statement</a:t>
            </a:r>
            <a:endParaRPr lang="zh-CN" altLang="en-US" dirty="0"/>
          </a:p>
        </p:txBody>
      </p:sp>
      <p:sp>
        <p:nvSpPr>
          <p:cNvPr id="3" name="内容占位符 2"/>
          <p:cNvSpPr>
            <a:spLocks noGrp="1"/>
          </p:cNvSpPr>
          <p:nvPr>
            <p:ph idx="1"/>
          </p:nvPr>
        </p:nvSpPr>
        <p:spPr/>
        <p:txBody>
          <a:bodyPr/>
          <a:lstStyle/>
          <a:p>
            <a:r>
              <a:rPr lang="en-US" altLang="zh-CN" dirty="0"/>
              <a:t>Our university doesn’t have enough parking space in some places in the campus, so many students and teachers are late for class because of looking for parking space. Therefore, we should change some parking areas into multilevel parking system. This system should able to park more cars than before in the same area and work under extremely cold temperatures. </a:t>
            </a:r>
            <a:endParaRPr lang="zh-CN" altLang="zh-CN" dirty="0"/>
          </a:p>
          <a:p>
            <a:endParaRPr lang="zh-CN" altLang="en-US" dirty="0"/>
          </a:p>
        </p:txBody>
      </p:sp>
    </p:spTree>
    <p:extLst>
      <p:ext uri="{BB962C8B-B14F-4D97-AF65-F5344CB8AC3E}">
        <p14:creationId xmlns:p14="http://schemas.microsoft.com/office/powerpoint/2010/main" val="2569511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Constraints</a:t>
            </a:r>
            <a:endParaRPr lang="zh-CN" altLang="en-US" dirty="0"/>
          </a:p>
        </p:txBody>
      </p:sp>
      <p:sp>
        <p:nvSpPr>
          <p:cNvPr id="3" name="内容占位符 2"/>
          <p:cNvSpPr>
            <a:spLocks noGrp="1"/>
          </p:cNvSpPr>
          <p:nvPr>
            <p:ph idx="1"/>
          </p:nvPr>
        </p:nvSpPr>
        <p:spPr/>
        <p:txBody>
          <a:bodyPr/>
          <a:lstStyle/>
          <a:p>
            <a:r>
              <a:rPr lang="en-US" altLang="zh-CN" dirty="0"/>
              <a:t>1. Lower than 5% of the MTU budget</a:t>
            </a:r>
            <a:r>
              <a:rPr lang="en-US" altLang="zh-CN" dirty="0" smtClean="0"/>
              <a:t>.(8 million dollars) </a:t>
            </a:r>
            <a:endParaRPr lang="zh-CN" altLang="zh-CN" dirty="0"/>
          </a:p>
          <a:p>
            <a:r>
              <a:rPr lang="en-US" altLang="zh-CN" dirty="0"/>
              <a:t>2. Parking more cars than before.</a:t>
            </a:r>
            <a:endParaRPr lang="zh-CN" altLang="zh-CN" dirty="0"/>
          </a:p>
          <a:p>
            <a:r>
              <a:rPr lang="en-US" altLang="zh-CN" dirty="0"/>
              <a:t>3. Protect the parking lot from the weather.  </a:t>
            </a:r>
            <a:endParaRPr lang="zh-CN" altLang="zh-CN" dirty="0"/>
          </a:p>
          <a:p>
            <a:endParaRPr lang="zh-CN" altLang="en-US" dirty="0"/>
          </a:p>
        </p:txBody>
      </p:sp>
    </p:spTree>
    <p:extLst>
      <p:ext uri="{BB962C8B-B14F-4D97-AF65-F5344CB8AC3E}">
        <p14:creationId xmlns:p14="http://schemas.microsoft.com/office/powerpoint/2010/main" val="1973845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Criteria</a:t>
            </a:r>
            <a:endParaRPr lang="zh-CN" altLang="en-US" dirty="0"/>
          </a:p>
        </p:txBody>
      </p:sp>
      <p:sp>
        <p:nvSpPr>
          <p:cNvPr id="3" name="内容占位符 2"/>
          <p:cNvSpPr>
            <a:spLocks noGrp="1"/>
          </p:cNvSpPr>
          <p:nvPr>
            <p:ph idx="1"/>
          </p:nvPr>
        </p:nvSpPr>
        <p:spPr/>
        <p:txBody>
          <a:bodyPr/>
          <a:lstStyle/>
          <a:p>
            <a:r>
              <a:rPr lang="en-US" altLang="zh-CN" dirty="0"/>
              <a:t>1. Low cost</a:t>
            </a:r>
            <a:endParaRPr lang="zh-CN" altLang="zh-CN" dirty="0"/>
          </a:p>
          <a:p>
            <a:r>
              <a:rPr lang="en-US" altLang="zh-CN" dirty="0"/>
              <a:t>2. High efficiency for parking cars.</a:t>
            </a:r>
            <a:endParaRPr lang="zh-CN" altLang="zh-CN" dirty="0"/>
          </a:p>
          <a:p>
            <a:r>
              <a:rPr lang="en-US" altLang="zh-CN" dirty="0"/>
              <a:t>3. Safety	</a:t>
            </a:r>
            <a:endParaRPr lang="zh-CN" altLang="zh-CN" dirty="0"/>
          </a:p>
          <a:p>
            <a:r>
              <a:rPr lang="en-US" altLang="zh-CN" dirty="0"/>
              <a:t>4. </a:t>
            </a:r>
            <a:r>
              <a:rPr lang="en-US" altLang="zh-CN" dirty="0" smtClean="0"/>
              <a:t>Durable </a:t>
            </a:r>
            <a:endParaRPr lang="zh-CN" altLang="zh-CN" dirty="0"/>
          </a:p>
          <a:p>
            <a:r>
              <a:rPr lang="en-US" altLang="zh-CN" dirty="0"/>
              <a:t>5. Good appearance</a:t>
            </a:r>
            <a:endParaRPr lang="zh-CN" altLang="zh-CN" dirty="0"/>
          </a:p>
          <a:p>
            <a:endParaRPr lang="zh-CN" altLang="en-US" dirty="0"/>
          </a:p>
        </p:txBody>
      </p:sp>
    </p:spTree>
    <p:extLst>
      <p:ext uri="{BB962C8B-B14F-4D97-AF65-F5344CB8AC3E}">
        <p14:creationId xmlns:p14="http://schemas.microsoft.com/office/powerpoint/2010/main" val="3441994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Campus Map</a:t>
            </a:r>
            <a:endParaRPr lang="zh-CN" altLang="en-US" dirty="0"/>
          </a:p>
        </p:txBody>
      </p:sp>
      <p:pic>
        <p:nvPicPr>
          <p:cNvPr id="4" name="内容占位符 3"/>
          <p:cNvPicPr>
            <a:picLocks noGrp="1" noChangeAspect="1"/>
          </p:cNvPicPr>
          <p:nvPr>
            <p:ph idx="1"/>
          </p:nvPr>
        </p:nvPicPr>
        <p:blipFill>
          <a:blip r:embed="rId2"/>
          <a:stretch>
            <a:fillRect/>
          </a:stretch>
        </p:blipFill>
        <p:spPr>
          <a:xfrm>
            <a:off x="1078109" y="1320658"/>
            <a:ext cx="9512554" cy="6055466"/>
          </a:xfrm>
          <a:prstGeom prst="rect">
            <a:avLst/>
          </a:prstGeom>
        </p:spPr>
      </p:pic>
    </p:spTree>
    <p:extLst>
      <p:ext uri="{BB962C8B-B14F-4D97-AF65-F5344CB8AC3E}">
        <p14:creationId xmlns:p14="http://schemas.microsoft.com/office/powerpoint/2010/main" val="3933229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Research</a:t>
            </a:r>
            <a:endParaRPr lang="zh-CN" altLang="en-US" dirty="0"/>
          </a:p>
        </p:txBody>
      </p:sp>
      <p:pic>
        <p:nvPicPr>
          <p:cNvPr id="4" name="内容占位符 3"/>
          <p:cNvPicPr>
            <a:picLocks noGrp="1" noChangeAspect="1"/>
          </p:cNvPicPr>
          <p:nvPr>
            <p:ph idx="1"/>
          </p:nvPr>
        </p:nvPicPr>
        <p:blipFill>
          <a:blip r:embed="rId2"/>
          <a:stretch>
            <a:fillRect/>
          </a:stretch>
        </p:blipFill>
        <p:spPr>
          <a:xfrm>
            <a:off x="838200" y="1482500"/>
            <a:ext cx="8791575" cy="1609725"/>
          </a:xfrm>
          <a:prstGeom prst="rect">
            <a:avLst/>
          </a:prstGeom>
        </p:spPr>
      </p:pic>
      <p:pic>
        <p:nvPicPr>
          <p:cNvPr id="5" name="图片 4"/>
          <p:cNvPicPr>
            <a:picLocks noChangeAspect="1"/>
          </p:cNvPicPr>
          <p:nvPr/>
        </p:nvPicPr>
        <p:blipFill>
          <a:blip r:embed="rId3"/>
          <a:stretch>
            <a:fillRect/>
          </a:stretch>
        </p:blipFill>
        <p:spPr>
          <a:xfrm>
            <a:off x="885825" y="3139269"/>
            <a:ext cx="8743950" cy="1924050"/>
          </a:xfrm>
          <a:prstGeom prst="rect">
            <a:avLst/>
          </a:prstGeom>
        </p:spPr>
      </p:pic>
      <p:sp>
        <p:nvSpPr>
          <p:cNvPr id="6" name="文本框 5"/>
          <p:cNvSpPr txBox="1"/>
          <p:nvPr/>
        </p:nvSpPr>
        <p:spPr>
          <a:xfrm>
            <a:off x="1050878" y="5281683"/>
            <a:ext cx="7765576" cy="369332"/>
          </a:xfrm>
          <a:prstGeom prst="rect">
            <a:avLst/>
          </a:prstGeom>
          <a:noFill/>
        </p:spPr>
        <p:txBody>
          <a:bodyPr wrap="square" rtlCol="0">
            <a:spAutoFit/>
          </a:bodyPr>
          <a:lstStyle/>
          <a:p>
            <a:r>
              <a:rPr lang="en-US" altLang="zh-CN" dirty="0" smtClean="0"/>
              <a:t>http://www.alibaba.com/showroom/multi--level-parking-system.html</a:t>
            </a:r>
            <a:endParaRPr lang="zh-CN" altLang="en-US" dirty="0"/>
          </a:p>
        </p:txBody>
      </p:sp>
    </p:spTree>
    <p:extLst>
      <p:ext uri="{BB962C8B-B14F-4D97-AF65-F5344CB8AC3E}">
        <p14:creationId xmlns:p14="http://schemas.microsoft.com/office/powerpoint/2010/main" val="1445893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pic>
        <p:nvPicPr>
          <p:cNvPr id="1026" name="Picture 2" descr="http://affordmotors.com/images/gallery/parkingyard/3.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1075" y="1419094"/>
            <a:ext cx="5114925" cy="392458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6591869" y="1883391"/>
            <a:ext cx="4339988" cy="646331"/>
          </a:xfrm>
          <a:prstGeom prst="rect">
            <a:avLst/>
          </a:prstGeom>
          <a:noFill/>
        </p:spPr>
        <p:txBody>
          <a:bodyPr wrap="square" rtlCol="0">
            <a:spAutoFit/>
          </a:bodyPr>
          <a:lstStyle/>
          <a:p>
            <a:r>
              <a:rPr lang="en-US" altLang="zh-CN" dirty="0" smtClean="0"/>
              <a:t>http://affordmotors.com/images/gallery/parkingyard/3.jpg</a:t>
            </a:r>
            <a:endParaRPr lang="zh-CN" altLang="en-US" dirty="0"/>
          </a:p>
        </p:txBody>
      </p:sp>
      <p:pic>
        <p:nvPicPr>
          <p:cNvPr id="3" name="Picture 2" descr="http://3.imimg.com/data3/FM/CS/MY-550639/intelligent-parking-system-250x25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869" y="2529722"/>
            <a:ext cx="3232914" cy="3232914"/>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6332561" y="5991367"/>
            <a:ext cx="4599296" cy="646331"/>
          </a:xfrm>
          <a:prstGeom prst="rect">
            <a:avLst/>
          </a:prstGeom>
          <a:noFill/>
        </p:spPr>
        <p:txBody>
          <a:bodyPr wrap="square" rtlCol="0">
            <a:spAutoFit/>
          </a:bodyPr>
          <a:lstStyle/>
          <a:p>
            <a:r>
              <a:rPr lang="en-US" altLang="zh-CN" dirty="0"/>
              <a:t>http://3.imimg.com/data3/FM/CS/MY-550639/intelligent-parking-system-250x250.gif</a:t>
            </a:r>
            <a:endParaRPr lang="zh-CN" altLang="en-US" dirty="0"/>
          </a:p>
        </p:txBody>
      </p:sp>
    </p:spTree>
    <p:extLst>
      <p:ext uri="{BB962C8B-B14F-4D97-AF65-F5344CB8AC3E}">
        <p14:creationId xmlns:p14="http://schemas.microsoft.com/office/powerpoint/2010/main" val="2779367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Another Example</a:t>
            </a:r>
            <a:endParaRPr lang="zh-CN" altLang="en-US" dirty="0"/>
          </a:p>
        </p:txBody>
      </p:sp>
      <p:pic>
        <p:nvPicPr>
          <p:cNvPr id="2050" name="Picture 2" descr="http://ad009cdnb.archdaily.net/wp-content/uploads/2009/12/1260541745-081209i-01-3500-kopie-528x303.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561970"/>
            <a:ext cx="7623424" cy="4374806"/>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rot="16200000">
            <a:off x="9579121" y="2476115"/>
            <a:ext cx="1292662" cy="3596458"/>
          </a:xfrm>
          <a:prstGeom prst="rect">
            <a:avLst/>
          </a:prstGeom>
          <a:noFill/>
        </p:spPr>
        <p:txBody>
          <a:bodyPr vert="eaVert" wrap="square" rtlCol="0">
            <a:spAutoFit/>
          </a:bodyPr>
          <a:lstStyle/>
          <a:p>
            <a:r>
              <a:rPr lang="en-US" altLang="zh-CN" dirty="0"/>
              <a:t>http://ad009cdnb.archdaily.net/wp-content/uploads/2009/12/1260541745-081209i-01-3500-kopie-528x303.jpg</a:t>
            </a:r>
            <a:endParaRPr lang="zh-CN" altLang="en-US" dirty="0"/>
          </a:p>
        </p:txBody>
      </p:sp>
    </p:spTree>
    <p:extLst>
      <p:ext uri="{BB962C8B-B14F-4D97-AF65-F5344CB8AC3E}">
        <p14:creationId xmlns:p14="http://schemas.microsoft.com/office/powerpoint/2010/main" val="3134843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38200" y="365125"/>
            <a:ext cx="10515600" cy="6226744"/>
          </a:xfrm>
        </p:spPr>
        <p:txBody>
          <a:bodyPr>
            <a:normAutofit/>
          </a:bodyPr>
          <a:lstStyle/>
          <a:p>
            <a:pPr algn="ctr"/>
            <a:r>
              <a:rPr lang="en-US" altLang="zh-CN" sz="9600" dirty="0" smtClean="0"/>
              <a:t>Question time</a:t>
            </a:r>
            <a:endParaRPr lang="zh-CN" altLang="en-US" sz="9600" dirty="0"/>
          </a:p>
        </p:txBody>
      </p:sp>
    </p:spTree>
    <p:extLst>
      <p:ext uri="{BB962C8B-B14F-4D97-AF65-F5344CB8AC3E}">
        <p14:creationId xmlns:p14="http://schemas.microsoft.com/office/powerpoint/2010/main" val="138283226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149</Words>
  <Application>Microsoft Office PowerPoint</Application>
  <PresentationFormat>宽屏</PresentationFormat>
  <Paragraphs>26</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宋体</vt:lpstr>
      <vt:lpstr>Arial</vt:lpstr>
      <vt:lpstr>Calibri</vt:lpstr>
      <vt:lpstr>Calibri Light</vt:lpstr>
      <vt:lpstr>Office 主题</vt:lpstr>
      <vt:lpstr> multilevel parking system</vt:lpstr>
      <vt:lpstr>Problem Statement</vt:lpstr>
      <vt:lpstr>Constraints</vt:lpstr>
      <vt:lpstr>Criteria</vt:lpstr>
      <vt:lpstr>Campus Map</vt:lpstr>
      <vt:lpstr>Research</vt:lpstr>
      <vt:lpstr>Example</vt:lpstr>
      <vt:lpstr>Another Example</vt:lpstr>
      <vt:lpstr>Question time</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multilevel parking system</dc:title>
  <dc:creator>admin</dc:creator>
  <cp:lastModifiedBy>admin</cp:lastModifiedBy>
  <cp:revision>6</cp:revision>
  <dcterms:created xsi:type="dcterms:W3CDTF">2014-04-07T23:09:08Z</dcterms:created>
  <dcterms:modified xsi:type="dcterms:W3CDTF">2014-04-07T23:57:11Z</dcterms:modified>
</cp:coreProperties>
</file>