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IBM Plex Sans Thai Bold" charset="1" panose="020B0803050203000203"/>
      <p:regular r:id="rId9"/>
    </p:embeddedFont>
    <p:embeddedFont>
      <p:font typeface="IBM Plex Sans Thai" charset="1" panose="020B0503050203000203"/>
      <p:regular r:id="rId10"/>
    </p:embeddedFont>
    <p:embeddedFont>
      <p:font typeface="Arimo" charset="1" panose="020B0604020202020204"/>
      <p:regular r:id="rId11"/>
    </p:embeddedFont>
    <p:embeddedFont>
      <p:font typeface="Garuda Bold" charset="1" panose="020B0704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65152" y="-142215"/>
            <a:ext cx="15629045" cy="7601667"/>
            <a:chOff x="0" y="0"/>
            <a:chExt cx="812800" cy="3953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95330"/>
            </a:xfrm>
            <a:custGeom>
              <a:avLst/>
              <a:gdLst/>
              <a:ahLst/>
              <a:cxnLst/>
              <a:rect r="r" b="b" t="t" l="l"/>
              <a:pathLst>
                <a:path h="395330" w="812800">
                  <a:moveTo>
                    <a:pt x="406400" y="39533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395330"/>
                  </a:lnTo>
                  <a:close/>
                </a:path>
              </a:pathLst>
            </a:custGeom>
            <a:blipFill>
              <a:blip r:embed="rId2"/>
              <a:stretch>
                <a:fillRect l="0" t="-21503" r="0" b="-2150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861174" y="5128161"/>
            <a:ext cx="11398126" cy="276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668"/>
              </a:lnSpc>
            </a:pPr>
            <a:r>
              <a:rPr lang="en-US" sz="16192" b="true">
                <a:solidFill>
                  <a:srgbClr val="2B485F"/>
                </a:solidFill>
                <a:latin typeface="IBM Plex Sans Thai Bold"/>
                <a:ea typeface="IBM Plex Sans Thai Bold"/>
                <a:cs typeface="IBM Plex Sans Thai Bold"/>
                <a:sym typeface="IBM Plex Sans Thai Bold"/>
              </a:rPr>
              <a:t>เบ็ดตกปลา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629382" y="1028700"/>
            <a:ext cx="2629918" cy="26299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-274997" y="3346239"/>
            <a:ext cx="7704362" cy="7704362"/>
          </a:xfrm>
          <a:custGeom>
            <a:avLst/>
            <a:gdLst/>
            <a:ahLst/>
            <a:cxnLst/>
            <a:rect r="r" b="b" t="t" l="l"/>
            <a:pathLst>
              <a:path h="7704362" w="7704362">
                <a:moveTo>
                  <a:pt x="0" y="7704362"/>
                </a:moveTo>
                <a:lnTo>
                  <a:pt x="7704362" y="7704362"/>
                </a:lnTo>
                <a:lnTo>
                  <a:pt x="7704362" y="0"/>
                </a:lnTo>
                <a:lnTo>
                  <a:pt x="0" y="0"/>
                </a:lnTo>
                <a:lnTo>
                  <a:pt x="0" y="770436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49093" y="0"/>
            <a:ext cx="1850437" cy="1850437"/>
          </a:xfrm>
          <a:custGeom>
            <a:avLst/>
            <a:gdLst/>
            <a:ahLst/>
            <a:cxnLst/>
            <a:rect r="r" b="b" t="t" l="l"/>
            <a:pathLst>
              <a:path h="1850437" w="1850437">
                <a:moveTo>
                  <a:pt x="0" y="0"/>
                </a:moveTo>
                <a:lnTo>
                  <a:pt x="1850437" y="0"/>
                </a:lnTo>
                <a:lnTo>
                  <a:pt x="1850437" y="1850437"/>
                </a:lnTo>
                <a:lnTo>
                  <a:pt x="0" y="18504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47884" y="25483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918068" y="1317387"/>
            <a:ext cx="2052545" cy="20525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508199" y="7393907"/>
            <a:ext cx="8751101" cy="1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267"/>
              </a:lnSpc>
            </a:pPr>
            <a:r>
              <a:rPr lang="en-US" sz="6619">
                <a:solidFill>
                  <a:srgbClr val="2B485F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FISHING ROD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5973" y="1162756"/>
            <a:ext cx="7076054" cy="1543050"/>
            <a:chOff x="0" y="0"/>
            <a:chExt cx="18636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3652" cy="406400"/>
            </a:xfrm>
            <a:custGeom>
              <a:avLst/>
              <a:gdLst/>
              <a:ahLst/>
              <a:cxnLst/>
              <a:rect r="r" b="b" t="t" l="l"/>
              <a:pathLst>
                <a:path h="406400" w="1863652">
                  <a:moveTo>
                    <a:pt x="1863652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863652" y="406400"/>
                  </a:lnTo>
                  <a:lnTo>
                    <a:pt x="1762052" y="203200"/>
                  </a:lnTo>
                  <a:lnTo>
                    <a:pt x="1863652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-57150"/>
              <a:ext cx="168585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28080" y="-461995"/>
            <a:ext cx="5853003" cy="5853003"/>
          </a:xfrm>
          <a:custGeom>
            <a:avLst/>
            <a:gdLst/>
            <a:ahLst/>
            <a:cxnLst/>
            <a:rect r="r" b="b" t="t" l="l"/>
            <a:pathLst>
              <a:path h="5853003" w="5853003">
                <a:moveTo>
                  <a:pt x="0" y="0"/>
                </a:moveTo>
                <a:lnTo>
                  <a:pt x="5853003" y="0"/>
                </a:lnTo>
                <a:lnTo>
                  <a:pt x="5853003" y="5853003"/>
                </a:lnTo>
                <a:lnTo>
                  <a:pt x="0" y="5853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229816" y="-461995"/>
            <a:ext cx="5853003" cy="5853003"/>
          </a:xfrm>
          <a:custGeom>
            <a:avLst/>
            <a:gdLst/>
            <a:ahLst/>
            <a:cxnLst/>
            <a:rect r="r" b="b" t="t" l="l"/>
            <a:pathLst>
              <a:path h="5853003" w="5853003">
                <a:moveTo>
                  <a:pt x="5853003" y="0"/>
                </a:moveTo>
                <a:lnTo>
                  <a:pt x="0" y="0"/>
                </a:lnTo>
                <a:lnTo>
                  <a:pt x="0" y="5853003"/>
                </a:lnTo>
                <a:lnTo>
                  <a:pt x="5853003" y="5853003"/>
                </a:lnTo>
                <a:lnTo>
                  <a:pt x="58530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552723" y="3285436"/>
          <a:ext cx="14603594" cy="6028061"/>
        </p:xfrm>
        <a:graphic>
          <a:graphicData uri="http://schemas.openxmlformats.org/drawingml/2006/table">
            <a:tbl>
              <a:tblPr/>
              <a:tblGrid>
                <a:gridCol w="2920719"/>
                <a:gridCol w="2920719"/>
                <a:gridCol w="2920719"/>
                <a:gridCol w="2920719"/>
                <a:gridCol w="2920719"/>
              </a:tblGrid>
              <a:tr h="8494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ลำดับ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ชื่อAttribute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IBM Plex Sans Thai Bold"/>
                          <a:ea typeface="IBM Plex Sans Thai Bold"/>
                          <a:cs typeface="IBM Plex Sans Thai Bold"/>
                          <a:sym typeface="IBM Plex Sans Thai Bold"/>
                        </a:rPr>
                        <a:t>Constraint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4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Integer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Primary Key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8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title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(ชื่อ)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2C3E5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Kingdom KO-II,Mavllos l.w. 250 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4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pictures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2C3E5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Kingdom KO-II.jpg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8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content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(รายละเอียด)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จุดเด่น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จำนวนสีที่มีให้เลือกซื้อได้ 3 รูปแบบ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8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Category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(รุ่นนิยม)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Varchar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Thai"/>
                          <a:ea typeface="IBM Plex Sans Thai"/>
                          <a:cs typeface="IBM Plex Sans Thai"/>
                          <a:sym typeface="IBM Plex Sans Thai"/>
                        </a:rPr>
                        <a:t>2023,2024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565047" y="1280231"/>
            <a:ext cx="915790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FFFFFF"/>
                </a:solidFill>
                <a:latin typeface="IBM Plex Sans Thai Bold"/>
                <a:ea typeface="IBM Plex Sans Thai Bold"/>
                <a:cs typeface="IBM Plex Sans Thai Bold"/>
                <a:sym typeface="IBM Plex Sans Thai Bold"/>
              </a:rPr>
              <a:t>DataDictionary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2723" y="2790135"/>
            <a:ext cx="572652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B485F"/>
                </a:solidFill>
                <a:latin typeface="IBM Plex Sans Thai"/>
                <a:ea typeface="IBM Plex Sans Thai"/>
                <a:cs typeface="IBM Plex Sans Thai"/>
                <a:sym typeface="IBM Plex Sans Thai"/>
              </a:rPr>
              <a:t>ชื่อโมเดล:เบ็ดตกปลา (Fishing Rod)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373699" y="-756583"/>
            <a:ext cx="8844439" cy="8844439"/>
          </a:xfrm>
          <a:custGeom>
            <a:avLst/>
            <a:gdLst/>
            <a:ahLst/>
            <a:cxnLst/>
            <a:rect r="r" b="b" t="t" l="l"/>
            <a:pathLst>
              <a:path h="8844439" w="8844439">
                <a:moveTo>
                  <a:pt x="8844440" y="0"/>
                </a:moveTo>
                <a:lnTo>
                  <a:pt x="0" y="0"/>
                </a:lnTo>
                <a:lnTo>
                  <a:pt x="0" y="8844439"/>
                </a:lnTo>
                <a:lnTo>
                  <a:pt x="8844440" y="8844439"/>
                </a:lnTo>
                <a:lnTo>
                  <a:pt x="88444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8001" y="3171603"/>
            <a:ext cx="12755440" cy="6830565"/>
            <a:chOff x="0" y="0"/>
            <a:chExt cx="3460689" cy="18532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60690" cy="1853206"/>
            </a:xfrm>
            <a:custGeom>
              <a:avLst/>
              <a:gdLst/>
              <a:ahLst/>
              <a:cxnLst/>
              <a:rect r="r" b="b" t="t" l="l"/>
              <a:pathLst>
                <a:path h="1853206" w="3460690">
                  <a:moveTo>
                    <a:pt x="30954" y="0"/>
                  </a:moveTo>
                  <a:lnTo>
                    <a:pt x="3429735" y="0"/>
                  </a:lnTo>
                  <a:cubicBezTo>
                    <a:pt x="3446831" y="0"/>
                    <a:pt x="3460690" y="13859"/>
                    <a:pt x="3460690" y="30954"/>
                  </a:cubicBezTo>
                  <a:lnTo>
                    <a:pt x="3460690" y="1822252"/>
                  </a:lnTo>
                  <a:cubicBezTo>
                    <a:pt x="3460690" y="1839348"/>
                    <a:pt x="3446831" y="1853206"/>
                    <a:pt x="3429735" y="1853206"/>
                  </a:cubicBezTo>
                  <a:lnTo>
                    <a:pt x="30954" y="1853206"/>
                  </a:lnTo>
                  <a:cubicBezTo>
                    <a:pt x="13859" y="1853206"/>
                    <a:pt x="0" y="1839348"/>
                    <a:pt x="0" y="1822252"/>
                  </a:cubicBezTo>
                  <a:lnTo>
                    <a:pt x="0" y="30954"/>
                  </a:lnTo>
                  <a:cubicBezTo>
                    <a:pt x="0" y="13859"/>
                    <a:pt x="13859" y="0"/>
                    <a:pt x="309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460689" cy="1910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45785" y="1162756"/>
            <a:ext cx="8206436" cy="1543050"/>
            <a:chOff x="0" y="0"/>
            <a:chExt cx="2161366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1366" cy="406400"/>
            </a:xfrm>
            <a:custGeom>
              <a:avLst/>
              <a:gdLst/>
              <a:ahLst/>
              <a:cxnLst/>
              <a:rect r="r" b="b" t="t" l="l"/>
              <a:pathLst>
                <a:path h="406400" w="2161366">
                  <a:moveTo>
                    <a:pt x="1958166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58166" y="406400"/>
                  </a:lnTo>
                  <a:lnTo>
                    <a:pt x="2161366" y="203200"/>
                  </a:lnTo>
                  <a:lnTo>
                    <a:pt x="1958166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047066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29170" y="1280231"/>
            <a:ext cx="6690407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FFFFFF"/>
                </a:solidFill>
                <a:latin typeface="IBM Plex Sans Thai Bold"/>
                <a:ea typeface="IBM Plex Sans Thai Bold"/>
                <a:cs typeface="IBM Plex Sans Thai Bold"/>
                <a:sym typeface="IBM Plex Sans Thai Bold"/>
              </a:rPr>
              <a:t>ส่วนเพิ่มเติม</a:t>
            </a:r>
          </a:p>
          <a:p>
            <a:pPr algn="l">
              <a:lnSpc>
                <a:spcPts val="97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29170" y="4250095"/>
            <a:ext cx="9211539" cy="898125"/>
          </a:xfrm>
          <a:custGeom>
            <a:avLst/>
            <a:gdLst/>
            <a:ahLst/>
            <a:cxnLst/>
            <a:rect r="r" b="b" t="t" l="l"/>
            <a:pathLst>
              <a:path h="898125" w="9211539">
                <a:moveTo>
                  <a:pt x="0" y="0"/>
                </a:moveTo>
                <a:lnTo>
                  <a:pt x="9211539" y="0"/>
                </a:lnTo>
                <a:lnTo>
                  <a:pt x="9211539" y="898125"/>
                </a:lnTo>
                <a:lnTo>
                  <a:pt x="0" y="898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9170" y="6676826"/>
            <a:ext cx="2319461" cy="2855310"/>
          </a:xfrm>
          <a:custGeom>
            <a:avLst/>
            <a:gdLst/>
            <a:ahLst/>
            <a:cxnLst/>
            <a:rect r="r" b="b" t="t" l="l"/>
            <a:pathLst>
              <a:path h="2855310" w="2319461">
                <a:moveTo>
                  <a:pt x="0" y="0"/>
                </a:moveTo>
                <a:lnTo>
                  <a:pt x="2319461" y="0"/>
                </a:lnTo>
                <a:lnTo>
                  <a:pt x="2319461" y="2855311"/>
                </a:lnTo>
                <a:lnTo>
                  <a:pt x="0" y="2855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9170" y="5870314"/>
            <a:ext cx="5902035" cy="46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767" b="true">
                <a:solidFill>
                  <a:srgbClr val="000000"/>
                </a:solidFill>
                <a:latin typeface="Garuda Bold"/>
                <a:ea typeface="Garuda Bold"/>
                <a:cs typeface="Garuda Bold"/>
                <a:sym typeface="Garuda Bold"/>
              </a:rPr>
              <a:t>permission ของ 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9170" y="3618011"/>
            <a:ext cx="5902035" cy="46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767" b="true">
                <a:solidFill>
                  <a:srgbClr val="000000"/>
                </a:solidFill>
                <a:latin typeface="Garuda Bold"/>
                <a:ea typeface="Garuda Bold"/>
                <a:cs typeface="Garuda Bold"/>
                <a:sym typeface="Garuda Bold"/>
              </a:rPr>
              <a:t>ระบบ logout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04388" y="6451560"/>
            <a:ext cx="5902035" cy="95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767" b="true">
                <a:solidFill>
                  <a:srgbClr val="000000"/>
                </a:solidFill>
                <a:latin typeface="Garuda Bold"/>
                <a:ea typeface="Garuda Bold"/>
                <a:cs typeface="Garuda Bold"/>
                <a:sym typeface="Garuda Bold"/>
              </a:rPr>
              <a:t>Admin สามารถแก้ไข หรือลบ User</a:t>
            </a:r>
          </a:p>
          <a:p>
            <a:pPr algn="l">
              <a:lnSpc>
                <a:spcPts val="3875"/>
              </a:lnSpc>
            </a:pPr>
            <a:r>
              <a:rPr lang="en-US" sz="2767" b="true">
                <a:solidFill>
                  <a:srgbClr val="000000"/>
                </a:solidFill>
                <a:latin typeface="Garuda Bold"/>
                <a:ea typeface="Garuda Bold"/>
                <a:cs typeface="Garuda Bold"/>
                <a:sym typeface="Garuda Bold"/>
              </a:rPr>
              <a:t>Admin สามารถเพิ่ม แก้ไข ลบ ข้อมูล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DAGTR9v_wrg</dc:identifier>
  <dcterms:modified xsi:type="dcterms:W3CDTF">2011-08-01T06:04:30Z</dcterms:modified>
  <cp:revision>1</cp:revision>
  <dc:title>เพิ่มหัวเรื่อง</dc:title>
</cp:coreProperties>
</file>