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84234-178A-4616-AC06-773C26F0E1DF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B4E2-0479-4213-945C-1710DBA7F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7B4E2-0479-4213-945C-1710DBA7FE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8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627E7-4892-4DAF-7C6A-A5117F15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4CE31-442F-0F86-5982-4FAEBC8E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2D7B7-E3ED-C2F0-98E6-C3C4D94C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175F5-F21C-779B-B871-7EC70B9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8BC2-46D5-E46A-3502-BA930A93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D444-5B0C-ACA2-B2D5-B70750E7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90CCB-DA32-2E7B-D3B5-C1885714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F61F-3BE7-D18E-874C-4194329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C585E-BC87-79E7-4F28-5E7502C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9BF8-C571-2E0D-5EA2-81F7E15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5ABF-1D4D-7164-3744-A7B2922C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1BBA6-DA02-A357-15DA-460DCAAF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C3151-C2F0-C54C-6E7E-291F4429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222A-4D26-F719-9A63-A980E98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2F448-767A-9C93-EA0C-928FD52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42E9-83BB-1950-B213-5C4334D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869AF-C7D0-4BE3-ADD2-2E00E67C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EB0C8-D286-FB39-0DBE-F02B354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55AA4-9A1F-814F-FC6A-0DD9CC9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57F75-A8A2-8636-CC07-3F95435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0E443-AF75-28CC-C227-FDAE2AA5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1021A-524F-65B8-687F-DD5120C9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96FE-7B06-A4EB-953E-F7563DC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95B7-EBE0-9B80-0234-FF6F6F06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A79CB-3CA1-586D-C3B4-359D911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BC6A-EBFB-87B0-A332-3EBE5A05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EBA8E-DC77-F1AD-CCB3-6EE7844F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C53F9-28D6-688D-F2DF-DE4C9331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A5707-0F49-CE0F-E9C8-CFFAABCB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FC83D-29D6-5EF4-DE8C-F17EA26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A2F76-7D93-E735-CFC2-8F39144E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E955-66BF-1D12-CA05-108DBF3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3BD0D-3C52-E949-661B-A02850DF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06027-C733-1A86-03EB-917954448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37934-6D00-D488-7324-D3704065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B7BC5-3EF9-FAF9-7774-B019613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AE394-19CF-F658-0A8C-52609AE5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EC08E-1827-3C1E-CA8F-0772256C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B2C9D-BB41-A0F7-0B03-5503E86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7740-4C0C-A1CE-13B2-2DB9ED0E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94693E-7FDE-4059-098F-41F531E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D5A42-55B4-01CD-A5DE-BB57D28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0ED0F-975F-F3DC-CF0A-37491908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DAE68-39A7-FFB8-6B60-570CA4BA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8375C-6935-8474-2863-7C18C016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E7E3C-D6E9-EDAB-6B1E-746D3159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0E83D-CEE4-0838-F4BA-1FA82DB4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2A67-B422-1267-4B24-EC0DDF9C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3C987-8DB0-1A0C-B643-CA608577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042B7-5484-07C6-41FD-BAD213B4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E89AB-35FF-5654-3C2D-A64D922C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FDD1C-B154-D9DD-6973-8941964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9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C314-A27E-3657-4D4C-38B64AC1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CA707-8F08-DB6C-5E8C-321F6757C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F8A69-D40D-E77E-4188-0B5B5B07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7D06B-8830-EB05-9B6B-B206A3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BD94-B110-E0BC-9D6F-4EBDE14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8EDC0-EBB0-AEE6-B803-D2255F0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A4878-244C-01A6-D56A-5E314599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33D87-E346-1FE9-0C6B-C0A4767E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66F18-7D86-0065-2E9D-384B38C76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C883B-AFC6-4F1C-88E4-545B165E671D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87CDF-43D9-B76F-08BD-146B718C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6AF8A-33D0-345B-AB8C-103FADD1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6DF2E-C556-B05F-CB7C-303EF0AC27CB}"/>
              </a:ext>
            </a:extLst>
          </p:cNvPr>
          <p:cNvSpPr txBox="1"/>
          <p:nvPr/>
        </p:nvSpPr>
        <p:spPr>
          <a:xfrm>
            <a:off x="643602" y="1892701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79815-B6C9-3C89-F74A-839BE159800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1670397" y="2057524"/>
            <a:ext cx="534668" cy="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1DD834-BD48-281C-2963-99E286EA1660}"/>
              </a:ext>
            </a:extLst>
          </p:cNvPr>
          <p:cNvSpPr txBox="1"/>
          <p:nvPr/>
        </p:nvSpPr>
        <p:spPr>
          <a:xfrm>
            <a:off x="4531704" y="1765136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AB6E70-F803-A7A6-E4E0-8A93881A86D5}"/>
              </a:ext>
            </a:extLst>
          </p:cNvPr>
          <p:cNvSpPr txBox="1"/>
          <p:nvPr/>
        </p:nvSpPr>
        <p:spPr>
          <a:xfrm>
            <a:off x="8088404" y="321376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990121-C729-F44A-BD61-4694EF87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791" y="3104505"/>
            <a:ext cx="622020" cy="20005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74B34C-4077-805C-974E-300B36C0B856}"/>
              </a:ext>
            </a:extLst>
          </p:cNvPr>
          <p:cNvSpPr/>
          <p:nvPr/>
        </p:nvSpPr>
        <p:spPr>
          <a:xfrm>
            <a:off x="2205065" y="1841576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EFDDC-FD5F-66A6-D03C-86C630C93006}"/>
              </a:ext>
            </a:extLst>
          </p:cNvPr>
          <p:cNvSpPr txBox="1"/>
          <p:nvPr/>
        </p:nvSpPr>
        <p:spPr>
          <a:xfrm>
            <a:off x="2302220" y="1890977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7E9FA-C742-4FF8-A42F-BB517D9908E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97036" y="2057524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E9DB798-F983-D9A2-FAA6-82D26A6ED9B9}"/>
              </a:ext>
            </a:extLst>
          </p:cNvPr>
          <p:cNvSpPr txBox="1"/>
          <p:nvPr/>
        </p:nvSpPr>
        <p:spPr>
          <a:xfrm>
            <a:off x="643602" y="3185890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820B103-925B-6EE2-5EEE-E1D64DE71E66}"/>
              </a:ext>
            </a:extLst>
          </p:cNvPr>
          <p:cNvCxnSpPr>
            <a:cxnSpLocks/>
            <a:stCxn id="66" idx="3"/>
            <a:endCxn id="72" idx="1"/>
          </p:cNvCxnSpPr>
          <p:nvPr/>
        </p:nvCxnSpPr>
        <p:spPr>
          <a:xfrm flipV="1">
            <a:off x="1670397" y="3350713"/>
            <a:ext cx="534668" cy="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9138D2-DF54-7F46-C2BA-A2C420C79CE4}"/>
              </a:ext>
            </a:extLst>
          </p:cNvPr>
          <p:cNvSpPr txBox="1"/>
          <p:nvPr/>
        </p:nvSpPr>
        <p:spPr>
          <a:xfrm>
            <a:off x="4531704" y="3058325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BF1CD9B-71CE-FE0C-B888-1A4FFEA43889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5558499" y="3349328"/>
            <a:ext cx="495940" cy="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ABA5D4-9D00-2E6F-156E-7AB8320CB5D1}"/>
              </a:ext>
            </a:extLst>
          </p:cNvPr>
          <p:cNvSpPr/>
          <p:nvPr/>
        </p:nvSpPr>
        <p:spPr>
          <a:xfrm>
            <a:off x="2205065" y="3134765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BA9130-F9C8-9E3B-A03F-7A8FBDA92358}"/>
              </a:ext>
            </a:extLst>
          </p:cNvPr>
          <p:cNvSpPr txBox="1"/>
          <p:nvPr/>
        </p:nvSpPr>
        <p:spPr>
          <a:xfrm>
            <a:off x="2302220" y="3184166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1446F3-18C7-C757-67E2-6E5399A9DA4C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3997036" y="3350713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440DE5E-F10A-52C7-3FFD-ACD96BB67F22}"/>
              </a:ext>
            </a:extLst>
          </p:cNvPr>
          <p:cNvSpPr/>
          <p:nvPr/>
        </p:nvSpPr>
        <p:spPr>
          <a:xfrm>
            <a:off x="6058883" y="3130650"/>
            <a:ext cx="1505700" cy="431896"/>
          </a:xfrm>
          <a:prstGeom prst="roundRect">
            <a:avLst/>
          </a:prstGeom>
          <a:solidFill>
            <a:srgbClr val="0070C0">
              <a:alpha val="29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7AD96-3EB4-5750-9891-AD11EF14C861}"/>
              </a:ext>
            </a:extLst>
          </p:cNvPr>
          <p:cNvSpPr txBox="1"/>
          <p:nvPr/>
        </p:nvSpPr>
        <p:spPr>
          <a:xfrm>
            <a:off x="6156037" y="3180051"/>
            <a:ext cx="130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DF097EC-8E4F-630F-C39A-7BBCF421017E}"/>
              </a:ext>
            </a:extLst>
          </p:cNvPr>
          <p:cNvCxnSpPr>
            <a:cxnSpLocks/>
            <a:stCxn id="14" idx="3"/>
            <a:endCxn id="77" idx="0"/>
          </p:cNvCxnSpPr>
          <p:nvPr/>
        </p:nvCxnSpPr>
        <p:spPr>
          <a:xfrm>
            <a:off x="5558499" y="2057524"/>
            <a:ext cx="1251011" cy="11225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920A8B9-992C-BF79-FD16-8A77CAEE59BB}"/>
              </a:ext>
            </a:extLst>
          </p:cNvPr>
          <p:cNvCxnSpPr>
            <a:cxnSpLocks/>
          </p:cNvCxnSpPr>
          <p:nvPr/>
        </p:nvCxnSpPr>
        <p:spPr>
          <a:xfrm flipV="1">
            <a:off x="7569027" y="3345213"/>
            <a:ext cx="495940" cy="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0908C14-B32A-D170-1E9F-32CF5264E858}"/>
              </a:ext>
            </a:extLst>
          </p:cNvPr>
          <p:cNvSpPr txBox="1"/>
          <p:nvPr/>
        </p:nvSpPr>
        <p:spPr>
          <a:xfrm>
            <a:off x="643602" y="472085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A7C08AB-C842-87FA-2DB5-8A52D33D1AC7}"/>
              </a:ext>
            </a:extLst>
          </p:cNvPr>
          <p:cNvCxnSpPr>
            <a:cxnSpLocks/>
            <a:stCxn id="90" idx="3"/>
            <a:endCxn id="95" idx="1"/>
          </p:cNvCxnSpPr>
          <p:nvPr/>
        </p:nvCxnSpPr>
        <p:spPr>
          <a:xfrm flipV="1">
            <a:off x="1670397" y="4885681"/>
            <a:ext cx="534668" cy="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26E43F-1D47-8393-0E0A-3AB962C5BE31}"/>
              </a:ext>
            </a:extLst>
          </p:cNvPr>
          <p:cNvSpPr txBox="1"/>
          <p:nvPr/>
        </p:nvSpPr>
        <p:spPr>
          <a:xfrm>
            <a:off x="4531704" y="4593293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E0E98D-07BD-3FA3-D4B0-6A7C16CFBE21}"/>
              </a:ext>
            </a:extLst>
          </p:cNvPr>
          <p:cNvSpPr txBox="1"/>
          <p:nvPr/>
        </p:nvSpPr>
        <p:spPr>
          <a:xfrm>
            <a:off x="8088404" y="5993797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Real2Sim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6086D95-502A-1739-D723-303F39E22D72}"/>
              </a:ext>
            </a:extLst>
          </p:cNvPr>
          <p:cNvSpPr/>
          <p:nvPr/>
        </p:nvSpPr>
        <p:spPr>
          <a:xfrm>
            <a:off x="2205065" y="4669733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472504-832C-5C61-D3FD-E61DF78B7CAF}"/>
              </a:ext>
            </a:extLst>
          </p:cNvPr>
          <p:cNvSpPr txBox="1"/>
          <p:nvPr/>
        </p:nvSpPr>
        <p:spPr>
          <a:xfrm>
            <a:off x="2302220" y="4719134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0EBF041-4022-B3B4-6F45-D371488A031A}"/>
              </a:ext>
            </a:extLst>
          </p:cNvPr>
          <p:cNvCxnSpPr>
            <a:cxnSpLocks/>
            <a:stCxn id="95" idx="3"/>
          </p:cNvCxnSpPr>
          <p:nvPr/>
        </p:nvCxnSpPr>
        <p:spPr>
          <a:xfrm>
            <a:off x="3997036" y="4885681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33F961-3B8A-D4D5-6EC5-3D22B78F5E1B}"/>
              </a:ext>
            </a:extLst>
          </p:cNvPr>
          <p:cNvSpPr txBox="1"/>
          <p:nvPr/>
        </p:nvSpPr>
        <p:spPr>
          <a:xfrm>
            <a:off x="4531704" y="5886482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FEF5CCA-160A-5F2E-594F-9A8F71C9FFF0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5558499" y="6177485"/>
            <a:ext cx="495940" cy="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DACA8EC-8366-386E-0FBA-32D1582C2258}"/>
              </a:ext>
            </a:extLst>
          </p:cNvPr>
          <p:cNvSpPr/>
          <p:nvPr/>
        </p:nvSpPr>
        <p:spPr>
          <a:xfrm>
            <a:off x="2205065" y="5962922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0C14CF-A19F-0BD5-813E-4641AF03C084}"/>
              </a:ext>
            </a:extLst>
          </p:cNvPr>
          <p:cNvSpPr txBox="1"/>
          <p:nvPr/>
        </p:nvSpPr>
        <p:spPr>
          <a:xfrm>
            <a:off x="2302220" y="6012323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D52D57-AA07-8CC0-606F-F02DD0940CB5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3997036" y="6178870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D9764DB-DCE2-A44D-AA93-D8405E1F4402}"/>
              </a:ext>
            </a:extLst>
          </p:cNvPr>
          <p:cNvSpPr/>
          <p:nvPr/>
        </p:nvSpPr>
        <p:spPr>
          <a:xfrm>
            <a:off x="6058883" y="5958807"/>
            <a:ext cx="1505700" cy="431896"/>
          </a:xfrm>
          <a:prstGeom prst="roundRect">
            <a:avLst/>
          </a:prstGeom>
          <a:solidFill>
            <a:srgbClr val="0070C0">
              <a:alpha val="29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D6FCF8-398B-EE83-0EEC-1832891E3294}"/>
              </a:ext>
            </a:extLst>
          </p:cNvPr>
          <p:cNvSpPr txBox="1"/>
          <p:nvPr/>
        </p:nvSpPr>
        <p:spPr>
          <a:xfrm>
            <a:off x="6156037" y="6008208"/>
            <a:ext cx="130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1D5D1DE-C77E-6C9A-69D4-906A88A544DE}"/>
              </a:ext>
            </a:extLst>
          </p:cNvPr>
          <p:cNvCxnSpPr>
            <a:cxnSpLocks/>
            <a:stCxn id="92" idx="3"/>
            <a:endCxn id="106" idx="0"/>
          </p:cNvCxnSpPr>
          <p:nvPr/>
        </p:nvCxnSpPr>
        <p:spPr>
          <a:xfrm>
            <a:off x="5558499" y="4885681"/>
            <a:ext cx="1251011" cy="11225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6C832E9-E9F7-95C8-4A55-F555C0400177}"/>
              </a:ext>
            </a:extLst>
          </p:cNvPr>
          <p:cNvCxnSpPr>
            <a:cxnSpLocks/>
          </p:cNvCxnSpPr>
          <p:nvPr/>
        </p:nvCxnSpPr>
        <p:spPr>
          <a:xfrm flipV="1">
            <a:off x="7569027" y="6173370"/>
            <a:ext cx="495940" cy="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3357863-6815-BA8B-9D4A-1794B9EBA740}"/>
              </a:ext>
            </a:extLst>
          </p:cNvPr>
          <p:cNvSpPr txBox="1"/>
          <p:nvPr/>
        </p:nvSpPr>
        <p:spPr>
          <a:xfrm>
            <a:off x="3366131" y="1524993"/>
            <a:ext cx="89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309A45-56A3-0767-A084-4D1D64A40C43}"/>
              </a:ext>
            </a:extLst>
          </p:cNvPr>
          <p:cNvSpPr txBox="1"/>
          <p:nvPr/>
        </p:nvSpPr>
        <p:spPr>
          <a:xfrm>
            <a:off x="712875" y="62086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5F911B7-5B0F-348B-75DF-9C41A828446F}"/>
              </a:ext>
            </a:extLst>
          </p:cNvPr>
          <p:cNvCxnSpPr>
            <a:cxnSpLocks/>
            <a:stCxn id="111" idx="3"/>
            <a:endCxn id="114" idx="1"/>
          </p:cNvCxnSpPr>
          <p:nvPr/>
        </p:nvCxnSpPr>
        <p:spPr>
          <a:xfrm flipV="1">
            <a:off x="1739670" y="785691"/>
            <a:ext cx="534668" cy="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4FF0F1-C914-A7C0-4402-9620E9F7C0FD}"/>
              </a:ext>
            </a:extLst>
          </p:cNvPr>
          <p:cNvSpPr txBox="1"/>
          <p:nvPr/>
        </p:nvSpPr>
        <p:spPr>
          <a:xfrm>
            <a:off x="4600977" y="493303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C1F7C4D-1ED3-B18C-8036-998270830ECD}"/>
              </a:ext>
            </a:extLst>
          </p:cNvPr>
          <p:cNvSpPr/>
          <p:nvPr/>
        </p:nvSpPr>
        <p:spPr>
          <a:xfrm>
            <a:off x="2274338" y="569743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E9D21AC-32CF-1865-5580-01014CC87A4D}"/>
              </a:ext>
            </a:extLst>
          </p:cNvPr>
          <p:cNvSpPr txBox="1"/>
          <p:nvPr/>
        </p:nvSpPr>
        <p:spPr>
          <a:xfrm>
            <a:off x="2371493" y="619144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D3B3F03-9750-8190-C8EE-6DC0BD63F8C6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4066309" y="785691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5543A9-14F8-3E10-FF73-F5AE8E27F89B}"/>
              </a:ext>
            </a:extLst>
          </p:cNvPr>
          <p:cNvCxnSpPr>
            <a:cxnSpLocks/>
          </p:cNvCxnSpPr>
          <p:nvPr/>
        </p:nvCxnSpPr>
        <p:spPr>
          <a:xfrm>
            <a:off x="5627772" y="781673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0351A5B-9F3D-FA99-8EDA-6B1488FF5D47}"/>
              </a:ext>
            </a:extLst>
          </p:cNvPr>
          <p:cNvSpPr txBox="1"/>
          <p:nvPr/>
        </p:nvSpPr>
        <p:spPr>
          <a:xfrm>
            <a:off x="6003375" y="489285"/>
            <a:ext cx="1612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0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(up down)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894F4-E5BA-F22E-2C09-5DAC5724CEA6}"/>
              </a:ext>
            </a:extLst>
          </p:cNvPr>
          <p:cNvSpPr txBox="1"/>
          <p:nvPr/>
        </p:nvSpPr>
        <p:spPr>
          <a:xfrm>
            <a:off x="3239177" y="5594096"/>
            <a:ext cx="155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 style </a:t>
            </a:r>
            <a:r>
              <a:rPr lang="el-GR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0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45</Words>
  <Application>Microsoft Office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현원 남</dc:creator>
  <cp:lastModifiedBy>현원 남</cp:lastModifiedBy>
  <cp:revision>5</cp:revision>
  <dcterms:created xsi:type="dcterms:W3CDTF">2025-04-15T00:19:04Z</dcterms:created>
  <dcterms:modified xsi:type="dcterms:W3CDTF">2025-04-21T01:49:39Z</dcterms:modified>
</cp:coreProperties>
</file>