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91" autoAdjust="0"/>
  </p:normalViewPr>
  <p:slideViewPr>
    <p:cSldViewPr snapToGrid="0">
      <p:cViewPr>
        <p:scale>
          <a:sx n="125" d="100"/>
          <a:sy n="125" d="100"/>
        </p:scale>
        <p:origin x="24" y="-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84234-178A-4616-AC06-773C26F0E1DF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7B4E2-0479-4213-945C-1710DBA7FE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045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B7B4E2-0479-4213-945C-1710DBA7FE7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186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627E7-4892-4DAF-7C6A-A5117F151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F4CE31-442F-0F86-5982-4FAEBC8EF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52D7B7-E3ED-C2F0-98E6-C3C4D94C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883B-AFC6-4F1C-88E4-545B165E671D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175F5-F21C-779B-B871-7EC70B982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BF8BC2-46D5-E46A-3502-BA930A93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F66-4268-447D-99FB-E24631F6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38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FD444-5B0C-ACA2-B2D5-B70750E73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E90CCB-DA32-2E7B-D3B5-C1885714B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3FF61F-3BE7-D18E-874C-41943290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883B-AFC6-4F1C-88E4-545B165E671D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9C585E-BC87-79E7-4F28-5E7502CF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E9BF8-C571-2E0D-5EA2-81F7E151E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F66-4268-447D-99FB-E24631F6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9013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01C5ABF-1D4D-7164-3744-A7B2922CE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41BBA6-DA02-A357-15DA-460DCAAFA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4C3151-C2F0-C54C-6E7E-291F4429C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883B-AFC6-4F1C-88E4-545B165E671D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BD222A-4D26-F719-9A63-A980E9836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52F448-767A-9C93-EA0C-928FD526E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F66-4268-447D-99FB-E24631F6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615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5342E9-83BB-1950-B213-5C4334D7E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C869AF-C7D0-4BE3-ADD2-2E00E67CE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2EB0C8-D286-FB39-0DBE-F02B3547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883B-AFC6-4F1C-88E4-545B165E671D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555AA4-9A1F-814F-FC6A-0DD9CC93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57F75-A8A2-8636-CC07-3F954350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F66-4268-447D-99FB-E24631F6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72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90E443-AF75-28CC-C227-FDAE2AA52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61021A-524F-65B8-687F-DD5120C9D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5396FE-7B06-A4EB-953E-F7563DC6E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883B-AFC6-4F1C-88E4-545B165E671D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F95B7-EBE0-9B80-0234-FF6F6F06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EA79CB-3CA1-586D-C3B4-359D911D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F66-4268-447D-99FB-E24631F6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5045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DBC6A-EBFB-87B0-A332-3EBE5A05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EBA8E-DC77-F1AD-CCB3-6EE7844FCA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CC53F9-28D6-688D-F2DF-DE4C9331E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AA5707-0F49-CE0F-E9C8-CFFAABCB9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883B-AFC6-4F1C-88E4-545B165E671D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0FC83D-29D6-5EF4-DE8C-F17EA267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2A2F76-7D93-E735-CFC2-8F39144EC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F66-4268-447D-99FB-E24631F6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80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0E955-66BF-1D12-CA05-108DBF3B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B3BD0D-3C52-E949-661B-A02850DF8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406027-C733-1A86-03EB-9179544486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F37934-6D00-D488-7324-D37040651E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BB7BC5-3EF9-FAF9-7774-B019613D2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0AE394-19CF-F658-0A8C-52609AE5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883B-AFC6-4F1C-88E4-545B165E671D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9EC08E-1827-3C1E-CA8F-0772256CD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5B2C9D-BB41-A0F7-0B03-5503E861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F66-4268-447D-99FB-E24631F6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48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B97740-4C0C-A1CE-13B2-2DB9ED0E5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B94693E-7FDE-4059-098F-41F531E09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883B-AFC6-4F1C-88E4-545B165E671D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74D5A42-55B4-01CD-A5DE-BB57D28E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D0ED0F-975F-F3DC-CF0A-37491908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F66-4268-447D-99FB-E24631F6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684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2DAE68-39A7-FFB8-6B60-570CA4BA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883B-AFC6-4F1C-88E4-545B165E671D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18375C-6935-8474-2863-7C18C016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3E7E3C-D6E9-EDAB-6B1E-746D31592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F66-4268-447D-99FB-E24631F6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37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0E83D-CEE4-0838-F4BA-1FA82DB4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C2A67-B422-1267-4B24-EC0DDF9C1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03C987-8DB0-1A0C-B643-CA6085778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7042B7-5484-07C6-41FD-BAD213B4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883B-AFC6-4F1C-88E4-545B165E671D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5E89AB-35FF-5654-3C2D-A64D922CF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FFDD1C-B154-D9DD-6973-894196410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F66-4268-447D-99FB-E24631F6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09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7C314-A27E-3657-4D4C-38B64AC1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5CA707-8F08-DB6C-5E8C-321F6757C6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EF8A69-D40D-E77E-4188-0B5B5B07E7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67D06B-8830-EB05-9B6B-B206A3D8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C883B-AFC6-4F1C-88E4-545B165E671D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1ABD94-B110-E0BC-9D6F-4EBDE14D0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28EDC0-EBB0-AEE6-B803-D2255F0C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F66-4268-447D-99FB-E24631F6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4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7EA4878-244C-01A6-D56A-5E314599E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133D87-E346-1FE9-0C6B-C0A4767E6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666F18-7D86-0065-2E9D-384B38C76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BC883B-AFC6-4F1C-88E4-545B165E671D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87CDF-43D9-B76F-08BD-146B718C9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6AF8A-33D0-345B-AB8C-103FADD1F5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554F66-4268-447D-99FB-E24631F662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198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86DF2E-C556-B05F-CB7C-303EF0AC27CB}"/>
              </a:ext>
            </a:extLst>
          </p:cNvPr>
          <p:cNvSpPr txBox="1"/>
          <p:nvPr/>
        </p:nvSpPr>
        <p:spPr>
          <a:xfrm>
            <a:off x="643602" y="2047449"/>
            <a:ext cx="102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 data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5F79815-B6C9-3C89-F74A-839BE159800E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1670397" y="2212270"/>
            <a:ext cx="450260" cy="4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71DD834-BD48-281C-2963-99E286EA1660}"/>
              </a:ext>
            </a:extLst>
          </p:cNvPr>
          <p:cNvSpPr txBox="1"/>
          <p:nvPr/>
        </p:nvSpPr>
        <p:spPr>
          <a:xfrm>
            <a:off x="4348820" y="1919882"/>
            <a:ext cx="102679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vector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AB6E70-F803-A7A6-E4E0-8A93881A86D5}"/>
              </a:ext>
            </a:extLst>
          </p:cNvPr>
          <p:cNvSpPr txBox="1"/>
          <p:nvPr/>
        </p:nvSpPr>
        <p:spPr>
          <a:xfrm>
            <a:off x="7792980" y="3213768"/>
            <a:ext cx="102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 data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4C990121-C729-F44A-BD61-4694EF879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367" y="3104505"/>
            <a:ext cx="622020" cy="200053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574B34C-4077-805C-974E-300B36C0B856}"/>
              </a:ext>
            </a:extLst>
          </p:cNvPr>
          <p:cNvSpPr/>
          <p:nvPr/>
        </p:nvSpPr>
        <p:spPr>
          <a:xfrm>
            <a:off x="2120657" y="1996322"/>
            <a:ext cx="1791971" cy="431896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9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2EFDDC-FD5F-66A6-D03C-86C630C93006}"/>
              </a:ext>
            </a:extLst>
          </p:cNvPr>
          <p:cNvSpPr txBox="1"/>
          <p:nvPr/>
        </p:nvSpPr>
        <p:spPr>
          <a:xfrm>
            <a:off x="2217812" y="2045723"/>
            <a:ext cx="161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encoder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007E9FA-C742-4FF8-A42F-BB517D9908E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912628" y="2212270"/>
            <a:ext cx="534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E9DB798-F983-D9A2-FAA6-82D26A6ED9B9}"/>
              </a:ext>
            </a:extLst>
          </p:cNvPr>
          <p:cNvSpPr txBox="1"/>
          <p:nvPr/>
        </p:nvSpPr>
        <p:spPr>
          <a:xfrm>
            <a:off x="643602" y="3185890"/>
            <a:ext cx="102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 data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820B103-925B-6EE2-5EEE-E1D64DE71E66}"/>
              </a:ext>
            </a:extLst>
          </p:cNvPr>
          <p:cNvCxnSpPr>
            <a:cxnSpLocks/>
            <a:stCxn id="66" idx="3"/>
            <a:endCxn id="72" idx="1"/>
          </p:cNvCxnSpPr>
          <p:nvPr/>
        </p:nvCxnSpPr>
        <p:spPr>
          <a:xfrm flipV="1">
            <a:off x="1670397" y="3350713"/>
            <a:ext cx="450260" cy="44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09138D2-DF54-7F46-C2BA-A2C420C79CE4}"/>
              </a:ext>
            </a:extLst>
          </p:cNvPr>
          <p:cNvSpPr txBox="1"/>
          <p:nvPr/>
        </p:nvSpPr>
        <p:spPr>
          <a:xfrm>
            <a:off x="4348820" y="3058325"/>
            <a:ext cx="102679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vector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BBF1CD9B-71CE-FE0C-B888-1A4FFEA43889}"/>
              </a:ext>
            </a:extLst>
          </p:cNvPr>
          <p:cNvCxnSpPr>
            <a:cxnSpLocks/>
            <a:stCxn id="69" idx="3"/>
            <a:endCxn id="76" idx="1"/>
          </p:cNvCxnSpPr>
          <p:nvPr/>
        </p:nvCxnSpPr>
        <p:spPr>
          <a:xfrm flipV="1">
            <a:off x="5375615" y="3346598"/>
            <a:ext cx="387844" cy="4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8ABA5D4-9D00-2E6F-156E-7AB8320CB5D1}"/>
              </a:ext>
            </a:extLst>
          </p:cNvPr>
          <p:cNvSpPr/>
          <p:nvPr/>
        </p:nvSpPr>
        <p:spPr>
          <a:xfrm>
            <a:off x="2120657" y="3134765"/>
            <a:ext cx="1791971" cy="431896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9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BA9130-F9C8-9E3B-A03F-7A8FBDA92358}"/>
              </a:ext>
            </a:extLst>
          </p:cNvPr>
          <p:cNvSpPr txBox="1"/>
          <p:nvPr/>
        </p:nvSpPr>
        <p:spPr>
          <a:xfrm>
            <a:off x="2217812" y="3184166"/>
            <a:ext cx="161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encoder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A11446F3-18C7-C757-67E2-6E5399A9DA4C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3912628" y="3350713"/>
            <a:ext cx="534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7440DE5E-F10A-52C7-3FFD-ACD96BB67F22}"/>
              </a:ext>
            </a:extLst>
          </p:cNvPr>
          <p:cNvSpPr/>
          <p:nvPr/>
        </p:nvSpPr>
        <p:spPr>
          <a:xfrm>
            <a:off x="5763459" y="3130650"/>
            <a:ext cx="1505700" cy="431896"/>
          </a:xfrm>
          <a:prstGeom prst="roundRect">
            <a:avLst/>
          </a:prstGeom>
          <a:solidFill>
            <a:srgbClr val="0070C0">
              <a:alpha val="29000"/>
            </a:srgb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097AD96-3EB4-5750-9891-AD11EF14C861}"/>
              </a:ext>
            </a:extLst>
          </p:cNvPr>
          <p:cNvSpPr txBox="1"/>
          <p:nvPr/>
        </p:nvSpPr>
        <p:spPr>
          <a:xfrm>
            <a:off x="5860613" y="3180051"/>
            <a:ext cx="1306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연결선: 꺾임 85">
            <a:extLst>
              <a:ext uri="{FF2B5EF4-FFF2-40B4-BE49-F238E27FC236}">
                <a16:creationId xmlns:a16="http://schemas.microsoft.com/office/drawing/2014/main" id="{4DF097EC-8E4F-630F-C39A-7BBCF421017E}"/>
              </a:ext>
            </a:extLst>
          </p:cNvPr>
          <p:cNvCxnSpPr>
            <a:cxnSpLocks/>
            <a:stCxn id="14" idx="3"/>
            <a:endCxn id="77" idx="0"/>
          </p:cNvCxnSpPr>
          <p:nvPr/>
        </p:nvCxnSpPr>
        <p:spPr>
          <a:xfrm>
            <a:off x="5375615" y="2212270"/>
            <a:ext cx="1138471" cy="9677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9920A8B9-992C-BF79-FD16-8A77CAEE59BB}"/>
              </a:ext>
            </a:extLst>
          </p:cNvPr>
          <p:cNvCxnSpPr>
            <a:cxnSpLocks/>
          </p:cNvCxnSpPr>
          <p:nvPr/>
        </p:nvCxnSpPr>
        <p:spPr>
          <a:xfrm flipV="1">
            <a:off x="7273603" y="3345213"/>
            <a:ext cx="495940" cy="1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0908C14-B32A-D170-1E9F-32CF5264E858}"/>
              </a:ext>
            </a:extLst>
          </p:cNvPr>
          <p:cNvSpPr txBox="1"/>
          <p:nvPr/>
        </p:nvSpPr>
        <p:spPr>
          <a:xfrm>
            <a:off x="784282" y="4931873"/>
            <a:ext cx="102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data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A7C08AB-C842-87FA-2DB5-8A52D33D1AC7}"/>
              </a:ext>
            </a:extLst>
          </p:cNvPr>
          <p:cNvCxnSpPr>
            <a:cxnSpLocks/>
            <a:endCxn id="95" idx="1"/>
          </p:cNvCxnSpPr>
          <p:nvPr/>
        </p:nvCxnSpPr>
        <p:spPr>
          <a:xfrm>
            <a:off x="1863226" y="5251443"/>
            <a:ext cx="34183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A26E43F-1D47-8393-0E0A-3AB962C5BE31}"/>
              </a:ext>
            </a:extLst>
          </p:cNvPr>
          <p:cNvSpPr txBox="1"/>
          <p:nvPr/>
        </p:nvSpPr>
        <p:spPr>
          <a:xfrm>
            <a:off x="4348821" y="4959056"/>
            <a:ext cx="102679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vector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1E0E98D-07BD-3FA3-D4B0-6A7C16CFBE21}"/>
              </a:ext>
            </a:extLst>
          </p:cNvPr>
          <p:cNvSpPr txBox="1"/>
          <p:nvPr/>
        </p:nvSpPr>
        <p:spPr>
          <a:xfrm>
            <a:off x="7740686" y="6007865"/>
            <a:ext cx="102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Real2Sim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36086D95-502A-1739-D723-303F39E22D72}"/>
              </a:ext>
            </a:extLst>
          </p:cNvPr>
          <p:cNvSpPr/>
          <p:nvPr/>
        </p:nvSpPr>
        <p:spPr>
          <a:xfrm>
            <a:off x="2205065" y="5035496"/>
            <a:ext cx="1791971" cy="431896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9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1472504-832C-5C61-D3FD-E61DF78B7CAF}"/>
              </a:ext>
            </a:extLst>
          </p:cNvPr>
          <p:cNvSpPr txBox="1"/>
          <p:nvPr/>
        </p:nvSpPr>
        <p:spPr>
          <a:xfrm>
            <a:off x="2302220" y="5084897"/>
            <a:ext cx="161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encoder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40EBF041-4022-B3B4-6F45-D371488A031A}"/>
              </a:ext>
            </a:extLst>
          </p:cNvPr>
          <p:cNvCxnSpPr>
            <a:cxnSpLocks/>
            <a:stCxn id="95" idx="3"/>
            <a:endCxn id="92" idx="1"/>
          </p:cNvCxnSpPr>
          <p:nvPr/>
        </p:nvCxnSpPr>
        <p:spPr>
          <a:xfrm>
            <a:off x="3997036" y="5251444"/>
            <a:ext cx="3517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6133F961-3B8A-D4D5-6EC5-3D22B78F5E1B}"/>
              </a:ext>
            </a:extLst>
          </p:cNvPr>
          <p:cNvSpPr txBox="1"/>
          <p:nvPr/>
        </p:nvSpPr>
        <p:spPr>
          <a:xfrm>
            <a:off x="4348821" y="5886482"/>
            <a:ext cx="102679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 style vector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0FEF5CCA-160A-5F2E-594F-9A8F71C9FFF0}"/>
              </a:ext>
            </a:extLst>
          </p:cNvPr>
          <p:cNvCxnSpPr>
            <a:cxnSpLocks/>
            <a:endCxn id="105" idx="1"/>
          </p:cNvCxnSpPr>
          <p:nvPr/>
        </p:nvCxnSpPr>
        <p:spPr>
          <a:xfrm flipV="1">
            <a:off x="5727401" y="6174755"/>
            <a:ext cx="273500" cy="41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0DACA8EC-8366-386E-0FBA-32D1582C2258}"/>
              </a:ext>
            </a:extLst>
          </p:cNvPr>
          <p:cNvSpPr/>
          <p:nvPr/>
        </p:nvSpPr>
        <p:spPr>
          <a:xfrm>
            <a:off x="2205065" y="5962922"/>
            <a:ext cx="1791971" cy="431896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9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F0C14CF-A19F-0BD5-813E-4641AF03C084}"/>
              </a:ext>
            </a:extLst>
          </p:cNvPr>
          <p:cNvSpPr txBox="1"/>
          <p:nvPr/>
        </p:nvSpPr>
        <p:spPr>
          <a:xfrm>
            <a:off x="2302220" y="6012323"/>
            <a:ext cx="161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encoder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9BD52D57-AA07-8CC0-606F-F02DD0940CB5}"/>
              </a:ext>
            </a:extLst>
          </p:cNvPr>
          <p:cNvCxnSpPr>
            <a:cxnSpLocks/>
            <a:stCxn id="102" idx="3"/>
            <a:endCxn id="100" idx="1"/>
          </p:cNvCxnSpPr>
          <p:nvPr/>
        </p:nvCxnSpPr>
        <p:spPr>
          <a:xfrm>
            <a:off x="3997036" y="6178870"/>
            <a:ext cx="35178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6D9764DB-DCE2-A44D-AA93-D8405E1F4402}"/>
              </a:ext>
            </a:extLst>
          </p:cNvPr>
          <p:cNvSpPr/>
          <p:nvPr/>
        </p:nvSpPr>
        <p:spPr>
          <a:xfrm>
            <a:off x="6000901" y="5958807"/>
            <a:ext cx="1505700" cy="431896"/>
          </a:xfrm>
          <a:prstGeom prst="roundRect">
            <a:avLst/>
          </a:prstGeom>
          <a:solidFill>
            <a:srgbClr val="0070C0">
              <a:alpha val="29000"/>
            </a:srgb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FD6FCF8-398B-EE83-0EEC-1832891E3294}"/>
              </a:ext>
            </a:extLst>
          </p:cNvPr>
          <p:cNvSpPr txBox="1"/>
          <p:nvPr/>
        </p:nvSpPr>
        <p:spPr>
          <a:xfrm>
            <a:off x="6098055" y="6008208"/>
            <a:ext cx="13069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E6C832E9-E9F7-95C8-4A55-F555C0400177}"/>
              </a:ext>
            </a:extLst>
          </p:cNvPr>
          <p:cNvCxnSpPr>
            <a:cxnSpLocks/>
            <a:stCxn id="105" idx="3"/>
            <a:endCxn id="93" idx="1"/>
          </p:cNvCxnSpPr>
          <p:nvPr/>
        </p:nvCxnSpPr>
        <p:spPr>
          <a:xfrm>
            <a:off x="7506601" y="6174755"/>
            <a:ext cx="234085" cy="2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73357863-6815-BA8B-9D4A-1794B9EBA740}"/>
              </a:ext>
            </a:extLst>
          </p:cNvPr>
          <p:cNvSpPr txBox="1"/>
          <p:nvPr/>
        </p:nvSpPr>
        <p:spPr>
          <a:xfrm>
            <a:off x="3281723" y="1679739"/>
            <a:ext cx="8982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Freeze</a:t>
            </a:r>
            <a:endParaRPr lang="ko-KR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A309A45-56A3-0767-A084-4D1D64A40C43}"/>
              </a:ext>
            </a:extLst>
          </p:cNvPr>
          <p:cNvSpPr txBox="1"/>
          <p:nvPr/>
        </p:nvSpPr>
        <p:spPr>
          <a:xfrm>
            <a:off x="641238" y="244528"/>
            <a:ext cx="1026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 data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75F911B7-5B0F-348B-75DF-9C41A828446F}"/>
              </a:ext>
            </a:extLst>
          </p:cNvPr>
          <p:cNvCxnSpPr>
            <a:cxnSpLocks/>
            <a:endCxn id="114" idx="1"/>
          </p:cNvCxnSpPr>
          <p:nvPr/>
        </p:nvCxnSpPr>
        <p:spPr>
          <a:xfrm flipV="1">
            <a:off x="1794912" y="785691"/>
            <a:ext cx="479426" cy="2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4FF0F1-C914-A7C0-4402-9620E9F7C0FD}"/>
              </a:ext>
            </a:extLst>
          </p:cNvPr>
          <p:cNvSpPr txBox="1"/>
          <p:nvPr/>
        </p:nvSpPr>
        <p:spPr>
          <a:xfrm>
            <a:off x="4600977" y="493303"/>
            <a:ext cx="102679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vector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사각형: 둥근 모서리 113">
            <a:extLst>
              <a:ext uri="{FF2B5EF4-FFF2-40B4-BE49-F238E27FC236}">
                <a16:creationId xmlns:a16="http://schemas.microsoft.com/office/drawing/2014/main" id="{AC1F7C4D-1ED3-B18C-8036-998270830ECD}"/>
              </a:ext>
            </a:extLst>
          </p:cNvPr>
          <p:cNvSpPr/>
          <p:nvPr/>
        </p:nvSpPr>
        <p:spPr>
          <a:xfrm>
            <a:off x="2274338" y="569743"/>
            <a:ext cx="1791971" cy="431896"/>
          </a:xfrm>
          <a:prstGeom prst="roundRect">
            <a:avLst/>
          </a:prstGeom>
          <a:solidFill>
            <a:schemeClr val="accent6">
              <a:lumMod val="40000"/>
              <a:lumOff val="60000"/>
              <a:alpha val="29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E9D21AC-32CF-1865-5580-01014CC87A4D}"/>
              </a:ext>
            </a:extLst>
          </p:cNvPr>
          <p:cNvSpPr txBox="1"/>
          <p:nvPr/>
        </p:nvSpPr>
        <p:spPr>
          <a:xfrm>
            <a:off x="2371493" y="619144"/>
            <a:ext cx="16122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encoder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BD3B3F03-9750-8190-C8EE-6DC0BD63F8C6}"/>
              </a:ext>
            </a:extLst>
          </p:cNvPr>
          <p:cNvCxnSpPr>
            <a:cxnSpLocks/>
            <a:stCxn id="114" idx="3"/>
          </p:cNvCxnSpPr>
          <p:nvPr/>
        </p:nvCxnSpPr>
        <p:spPr>
          <a:xfrm>
            <a:off x="4066309" y="785691"/>
            <a:ext cx="534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15543A9-14F8-3E10-FF73-F5AE8E27F89B}"/>
              </a:ext>
            </a:extLst>
          </p:cNvPr>
          <p:cNvCxnSpPr>
            <a:cxnSpLocks/>
          </p:cNvCxnSpPr>
          <p:nvPr/>
        </p:nvCxnSpPr>
        <p:spPr>
          <a:xfrm>
            <a:off x="5627772" y="781673"/>
            <a:ext cx="5346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10351A5B-9F3D-FA99-8EDA-6B1488FF5D47}"/>
              </a:ext>
            </a:extLst>
          </p:cNvPr>
          <p:cNvSpPr txBox="1"/>
          <p:nvPr/>
        </p:nvSpPr>
        <p:spPr>
          <a:xfrm>
            <a:off x="6003375" y="489285"/>
            <a:ext cx="14031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or 0</a:t>
            </a:r>
          </a:p>
          <a:p>
            <a:pPr algn="ctr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(up down)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14894F4-E5BA-F22E-2C09-5DAC5724CEA6}"/>
              </a:ext>
            </a:extLst>
          </p:cNvPr>
          <p:cNvSpPr txBox="1"/>
          <p:nvPr/>
        </p:nvSpPr>
        <p:spPr>
          <a:xfrm>
            <a:off x="2929685" y="5650368"/>
            <a:ext cx="15582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vector</a:t>
            </a:r>
            <a:endParaRPr lang="ko-KR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8FA954-5EED-3AA4-DDEE-B0A073709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080" y="676871"/>
            <a:ext cx="641073" cy="5237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334B33-48BC-31ED-7C29-1682DE23B9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481" y="759821"/>
            <a:ext cx="641073" cy="5237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95C788-9C42-B4F9-B7F3-0F09C1EB8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806" y="857841"/>
            <a:ext cx="641073" cy="5237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11D51AD-F12C-79AA-EC97-5A4A4413A2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960" y="2460807"/>
            <a:ext cx="641073" cy="5237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9C1C546-8E36-C43D-C1D0-7270E15043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361" y="2543757"/>
            <a:ext cx="641073" cy="5237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A2F78F2-A5CA-D3AA-40E4-04985C869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686" y="2641777"/>
            <a:ext cx="641073" cy="5237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E058889-5232-5C39-463F-5947D2E28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41" y="5313854"/>
            <a:ext cx="641073" cy="5237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7F074739-5D3B-B870-99EA-ECE5299C7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642" y="5396804"/>
            <a:ext cx="641073" cy="5237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3046104-B58F-47A9-EB85-52DD474C7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967" y="5494824"/>
            <a:ext cx="641073" cy="52379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C35376A4-973E-F6E0-51A3-562BECC6DE6E}"/>
              </a:ext>
            </a:extLst>
          </p:cNvPr>
          <p:cNvCxnSpPr>
            <a:cxnSpLocks/>
            <a:stCxn id="92" idx="3"/>
            <a:endCxn id="18" idx="0"/>
          </p:cNvCxnSpPr>
          <p:nvPr/>
        </p:nvCxnSpPr>
        <p:spPr>
          <a:xfrm>
            <a:off x="5375616" y="5251444"/>
            <a:ext cx="318062" cy="74644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686FECC5-C48A-96A7-8988-9C4BE4D03495}"/>
              </a:ext>
            </a:extLst>
          </p:cNvPr>
          <p:cNvCxnSpPr>
            <a:cxnSpLocks/>
            <a:stCxn id="100" idx="3"/>
          </p:cNvCxnSpPr>
          <p:nvPr/>
        </p:nvCxnSpPr>
        <p:spPr>
          <a:xfrm>
            <a:off x="5375616" y="6178870"/>
            <a:ext cx="2501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그림 17" descr="블랙, 어둠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222F626-13BC-6662-E643-3C8CA166CF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413" y="5997889"/>
            <a:ext cx="348530" cy="348530"/>
          </a:xfrm>
          <a:prstGeom prst="rect">
            <a:avLst/>
          </a:prstGeom>
        </p:spPr>
      </p:pic>
      <p:pic>
        <p:nvPicPr>
          <p:cNvPr id="43" name="그림 42" descr="블랙, 어둠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76E0705-FB74-485A-1D46-082A80EA16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948" y="5023197"/>
            <a:ext cx="309577" cy="309577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949703-603B-1461-95DE-6E7185A98851}"/>
              </a:ext>
            </a:extLst>
          </p:cNvPr>
          <p:cNvSpPr/>
          <p:nvPr/>
        </p:nvSpPr>
        <p:spPr>
          <a:xfrm>
            <a:off x="7405000" y="4999986"/>
            <a:ext cx="1161790" cy="3385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433B2E-5C80-93D1-7D5C-992AE51B67FA}"/>
              </a:ext>
            </a:extLst>
          </p:cNvPr>
          <p:cNvSpPr txBox="1"/>
          <p:nvPr/>
        </p:nvSpPr>
        <p:spPr>
          <a:xfrm>
            <a:off x="7674467" y="5005658"/>
            <a:ext cx="929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ko-K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Concat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702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47</Words>
  <Application>Microsoft Office PowerPoint</Application>
  <PresentationFormat>와이드스크린</PresentationFormat>
  <Paragraphs>24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현원 남</dc:creator>
  <cp:lastModifiedBy>남 현원</cp:lastModifiedBy>
  <cp:revision>7</cp:revision>
  <dcterms:created xsi:type="dcterms:W3CDTF">2025-04-15T00:19:04Z</dcterms:created>
  <dcterms:modified xsi:type="dcterms:W3CDTF">2025-05-08T08:49:14Z</dcterms:modified>
</cp:coreProperties>
</file>