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627E7-4892-4DAF-7C6A-A5117F151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F4CE31-442F-0F86-5982-4FAEBC8EF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2D7B7-E3ED-C2F0-98E6-C3C4D94C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175F5-F21C-779B-B871-7EC70B98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F8BC2-46D5-E46A-3502-BA930A93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8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D444-5B0C-ACA2-B2D5-B70750E7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E90CCB-DA32-2E7B-D3B5-C1885714B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FF61F-3BE7-D18E-874C-41943290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C585E-BC87-79E7-4F28-5E7502CF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E9BF8-C571-2E0D-5EA2-81F7E151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1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1C5ABF-1D4D-7164-3744-A7B2922CE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41BBA6-DA02-A357-15DA-460DCAAFA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C3151-C2F0-C54C-6E7E-291F4429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D222A-4D26-F719-9A63-A980E983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2F448-767A-9C93-EA0C-928FD526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1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342E9-83BB-1950-B213-5C4334D7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869AF-C7D0-4BE3-ADD2-2E00E67CE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EB0C8-D286-FB39-0DBE-F02B3547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55AA4-9A1F-814F-FC6A-0DD9CC93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57F75-A8A2-8636-CC07-3F954350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7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0E443-AF75-28CC-C227-FDAE2AA5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1021A-524F-65B8-687F-DD5120C9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396FE-7B06-A4EB-953E-F7563DC6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F95B7-EBE0-9B80-0234-FF6F6F06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A79CB-3CA1-586D-C3B4-359D911D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04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DBC6A-EBFB-87B0-A332-3EBE5A05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EBA8E-DC77-F1AD-CCB3-6EE7844FC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CC53F9-28D6-688D-F2DF-DE4C9331E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A5707-0F49-CE0F-E9C8-CFFAABCB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FC83D-29D6-5EF4-DE8C-F17EA267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2A2F76-7D93-E735-CFC2-8F39144E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80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0E955-66BF-1D12-CA05-108DBF3B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3BD0D-3C52-E949-661B-A02850DF8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406027-C733-1A86-03EB-917954448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F37934-6D00-D488-7324-D37040651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BB7BC5-3EF9-FAF9-7774-B019613D2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0AE394-19CF-F658-0A8C-52609AE5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9EC08E-1827-3C1E-CA8F-0772256C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B2C9D-BB41-A0F7-0B03-5503E86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8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97740-4C0C-A1CE-13B2-2DB9ED0E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94693E-7FDE-4059-098F-41F531E0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4D5A42-55B4-01CD-A5DE-BB57D28E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D0ED0F-975F-F3DC-CF0A-37491908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8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2DAE68-39A7-FFB8-6B60-570CA4BA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18375C-6935-8474-2863-7C18C016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3E7E3C-D6E9-EDAB-6B1E-746D3159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7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0E83D-CEE4-0838-F4BA-1FA82DB4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C2A67-B422-1267-4B24-EC0DDF9C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03C987-8DB0-1A0C-B643-CA6085778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042B7-5484-07C6-41FD-BAD213B4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5E89AB-35FF-5654-3C2D-A64D922C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FFDD1C-B154-D9DD-6973-89419641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09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7C314-A27E-3657-4D4C-38B64AC1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5CA707-8F08-DB6C-5E8C-321F6757C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EF8A69-D40D-E77E-4188-0B5B5B07E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67D06B-8830-EB05-9B6B-B206A3D8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1ABD94-B110-E0BC-9D6F-4EBDE14D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8EDC0-EBB0-AEE6-B803-D2255F0C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EA4878-244C-01A6-D56A-5E314599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133D87-E346-1FE9-0C6B-C0A4767E6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66F18-7D86-0065-2E9D-384B38C76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BC883B-AFC6-4F1C-88E4-545B165E671D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87CDF-43D9-B76F-08BD-146B718C9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6AF8A-33D0-345B-AB8C-103FADD1F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19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D02F6B-6C2F-CCE0-4D0A-1C4F6D8169DF}"/>
              </a:ext>
            </a:extLst>
          </p:cNvPr>
          <p:cNvSpPr/>
          <p:nvPr/>
        </p:nvSpPr>
        <p:spPr>
          <a:xfrm>
            <a:off x="2049779" y="146596"/>
            <a:ext cx="1026795" cy="1406068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6DF2E-C556-B05F-CB7C-303EF0AC27CB}"/>
              </a:ext>
            </a:extLst>
          </p:cNvPr>
          <p:cNvSpPr txBox="1"/>
          <p:nvPr/>
        </p:nvSpPr>
        <p:spPr>
          <a:xfrm>
            <a:off x="634365" y="645795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 data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F79815-B6C9-3C89-F74A-839BE159800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661160" y="413831"/>
            <a:ext cx="388619" cy="401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EFFFAA-43A1-BEA9-DA11-EBB493BCE537}"/>
              </a:ext>
            </a:extLst>
          </p:cNvPr>
          <p:cNvSpPr txBox="1"/>
          <p:nvPr/>
        </p:nvSpPr>
        <p:spPr>
          <a:xfrm>
            <a:off x="2049780" y="1047155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600A26-D8EE-62EA-F0B9-E7925EADBEB0}"/>
              </a:ext>
            </a:extLst>
          </p:cNvPr>
          <p:cNvSpPr txBox="1"/>
          <p:nvPr/>
        </p:nvSpPr>
        <p:spPr>
          <a:xfrm>
            <a:off x="2049779" y="244554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81FDF87-6D06-2DBC-EBB2-E873EDBAB35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661160" y="815072"/>
            <a:ext cx="388620" cy="401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1DD834-BD48-281C-2963-99E286EA1660}"/>
              </a:ext>
            </a:extLst>
          </p:cNvPr>
          <p:cNvSpPr txBox="1"/>
          <p:nvPr/>
        </p:nvSpPr>
        <p:spPr>
          <a:xfrm>
            <a:off x="3465193" y="613886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1B80190-FC88-CCBF-5462-B787F359AEC2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076575" y="783163"/>
            <a:ext cx="388618" cy="433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1077DAB-3370-C7EC-FA67-055CA478E4B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076574" y="413831"/>
            <a:ext cx="388619" cy="369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825E10-4957-CABD-07EE-6B0823E6F67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491988" y="783163"/>
            <a:ext cx="621032" cy="15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9AB6E70-F803-A7A6-E4E0-8A93881A86D5}"/>
              </a:ext>
            </a:extLst>
          </p:cNvPr>
          <p:cNvSpPr txBox="1"/>
          <p:nvPr/>
        </p:nvSpPr>
        <p:spPr>
          <a:xfrm>
            <a:off x="5113020" y="603468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 data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C990121-C729-F44A-BD61-4694EF87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407" y="503441"/>
            <a:ext cx="622020" cy="200053"/>
          </a:xfrm>
          <a:prstGeom prst="rect">
            <a:avLst/>
          </a:prstGeom>
        </p:spPr>
      </p:pic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4434DF64-01E5-54A8-76F1-B18673000424}"/>
              </a:ext>
            </a:extLst>
          </p:cNvPr>
          <p:cNvSpPr/>
          <p:nvPr/>
        </p:nvSpPr>
        <p:spPr>
          <a:xfrm>
            <a:off x="2939414" y="1678067"/>
            <a:ext cx="388618" cy="433268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7A8D4C-6B09-7D8D-C7DC-2BA2B0312A64}"/>
              </a:ext>
            </a:extLst>
          </p:cNvPr>
          <p:cNvSpPr txBox="1"/>
          <p:nvPr/>
        </p:nvSpPr>
        <p:spPr>
          <a:xfrm>
            <a:off x="3270883" y="1710035"/>
            <a:ext cx="2268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data fine tuning</a:t>
            </a:r>
            <a:endParaRPr lang="ko-KR" altLang="en-US" sz="1600" b="1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304A508-DCDC-B63F-8E07-9818A358CA75}"/>
              </a:ext>
            </a:extLst>
          </p:cNvPr>
          <p:cNvSpPr/>
          <p:nvPr/>
        </p:nvSpPr>
        <p:spPr>
          <a:xfrm>
            <a:off x="2049779" y="2306004"/>
            <a:ext cx="1026795" cy="134397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F3DE15-9CBF-0301-0587-A21B8DBA10BC}"/>
              </a:ext>
            </a:extLst>
          </p:cNvPr>
          <p:cNvSpPr txBox="1"/>
          <p:nvPr/>
        </p:nvSpPr>
        <p:spPr>
          <a:xfrm>
            <a:off x="502921" y="2774157"/>
            <a:ext cx="115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data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45DF2B-A9A7-8E09-A478-DBF6D7521243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1661161" y="2542193"/>
            <a:ext cx="388618" cy="401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6E352A8-F818-7FA5-F086-17E091701D90}"/>
              </a:ext>
            </a:extLst>
          </p:cNvPr>
          <p:cNvSpPr txBox="1"/>
          <p:nvPr/>
        </p:nvSpPr>
        <p:spPr>
          <a:xfrm>
            <a:off x="2049780" y="3175517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AC77DB-DEA7-A17A-384F-5961B98E1943}"/>
              </a:ext>
            </a:extLst>
          </p:cNvPr>
          <p:cNvSpPr txBox="1"/>
          <p:nvPr/>
        </p:nvSpPr>
        <p:spPr>
          <a:xfrm>
            <a:off x="2049779" y="2372916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47529AA-CCA8-79F8-5ED4-DD237D6C9121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1661161" y="2943434"/>
            <a:ext cx="388619" cy="401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3FE994E-ABD8-80EB-FDA5-16C388E95DC1}"/>
              </a:ext>
            </a:extLst>
          </p:cNvPr>
          <p:cNvSpPr txBox="1"/>
          <p:nvPr/>
        </p:nvSpPr>
        <p:spPr>
          <a:xfrm>
            <a:off x="3465193" y="2742248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C46ADA5-7DC6-EB42-2F9F-04777A755376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3076575" y="2911525"/>
            <a:ext cx="388618" cy="433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CA8E997-5CDB-4A7D-AF46-BD6349E9D7FC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3076574" y="2542193"/>
            <a:ext cx="388619" cy="369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EA76A74-0D2E-0E36-5AB7-01546A17903C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4491988" y="2911525"/>
            <a:ext cx="621032" cy="15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0400D80-177A-FDF9-A733-C71AB39136BE}"/>
              </a:ext>
            </a:extLst>
          </p:cNvPr>
          <p:cNvSpPr txBox="1"/>
          <p:nvPr/>
        </p:nvSpPr>
        <p:spPr>
          <a:xfrm>
            <a:off x="5113020" y="2731830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data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4677C119-5649-2ECC-B202-A22169D3C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407" y="2631803"/>
            <a:ext cx="622020" cy="200053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5A783236-DB0B-F0C4-A591-0221D12CC419}"/>
              </a:ext>
            </a:extLst>
          </p:cNvPr>
          <p:cNvSpPr/>
          <p:nvPr/>
        </p:nvSpPr>
        <p:spPr>
          <a:xfrm>
            <a:off x="2260285" y="2371429"/>
            <a:ext cx="581021" cy="369332"/>
          </a:xfrm>
          <a:prstGeom prst="ellipse">
            <a:avLst/>
          </a:prstGeom>
          <a:solidFill>
            <a:srgbClr val="FF0000">
              <a:alpha val="17000"/>
            </a:srgb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CC7829-40D9-F7AC-4F2C-5319A8F50D9E}"/>
              </a:ext>
            </a:extLst>
          </p:cNvPr>
          <p:cNvSpPr txBox="1"/>
          <p:nvPr/>
        </p:nvSpPr>
        <p:spPr>
          <a:xfrm>
            <a:off x="2620325" y="2282309"/>
            <a:ext cx="1026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Freeze</a:t>
            </a:r>
            <a:endParaRPr lang="ko-KR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552CFC8-F664-4EF7-BAA5-F27836CC0C3B}"/>
              </a:ext>
            </a:extLst>
          </p:cNvPr>
          <p:cNvSpPr/>
          <p:nvPr/>
        </p:nvSpPr>
        <p:spPr>
          <a:xfrm>
            <a:off x="3579495" y="2740761"/>
            <a:ext cx="765803" cy="369332"/>
          </a:xfrm>
          <a:prstGeom prst="ellipse">
            <a:avLst/>
          </a:prstGeom>
          <a:solidFill>
            <a:srgbClr val="FF0000">
              <a:alpha val="17000"/>
            </a:srgb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15AB12-DE73-334B-D57A-AA908AD2A45A}"/>
              </a:ext>
            </a:extLst>
          </p:cNvPr>
          <p:cNvSpPr txBox="1"/>
          <p:nvPr/>
        </p:nvSpPr>
        <p:spPr>
          <a:xfrm>
            <a:off x="4051936" y="2593330"/>
            <a:ext cx="1026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Freeze</a:t>
            </a:r>
            <a:endParaRPr lang="ko-KR" alt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5481DDF-C60E-72CC-BDC7-BD53F15FB81A}"/>
              </a:ext>
            </a:extLst>
          </p:cNvPr>
          <p:cNvSpPr/>
          <p:nvPr/>
        </p:nvSpPr>
        <p:spPr>
          <a:xfrm>
            <a:off x="2049779" y="4127719"/>
            <a:ext cx="1026795" cy="134397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1D7ACD-C1C6-EB71-7AD4-1ACA01353B06}"/>
              </a:ext>
            </a:extLst>
          </p:cNvPr>
          <p:cNvSpPr txBox="1"/>
          <p:nvPr/>
        </p:nvSpPr>
        <p:spPr>
          <a:xfrm>
            <a:off x="502921" y="4595872"/>
            <a:ext cx="115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data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15C7CA-45E4-8705-8309-03B53EE41C50}"/>
              </a:ext>
            </a:extLst>
          </p:cNvPr>
          <p:cNvSpPr txBox="1"/>
          <p:nvPr/>
        </p:nvSpPr>
        <p:spPr>
          <a:xfrm>
            <a:off x="2049780" y="4997232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6535CF-D993-4FC9-EF3E-9905BDEB309A}"/>
              </a:ext>
            </a:extLst>
          </p:cNvPr>
          <p:cNvSpPr txBox="1"/>
          <p:nvPr/>
        </p:nvSpPr>
        <p:spPr>
          <a:xfrm>
            <a:off x="2049779" y="4194631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28B3AEA-215C-2459-4DF3-CF2081A2DBBE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1661161" y="4765149"/>
            <a:ext cx="388619" cy="401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6AC95D0-81DD-DA9F-AD1E-93725F23CC84}"/>
              </a:ext>
            </a:extLst>
          </p:cNvPr>
          <p:cNvSpPr txBox="1"/>
          <p:nvPr/>
        </p:nvSpPr>
        <p:spPr>
          <a:xfrm>
            <a:off x="3465193" y="4563963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DCAC305-CBC3-0E94-6F85-F7EE528867EF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 flipV="1">
            <a:off x="3076575" y="4733240"/>
            <a:ext cx="388618" cy="433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472543C-70FC-F623-578A-98CFFA4B5F04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>
            <a:off x="3076574" y="4363908"/>
            <a:ext cx="388619" cy="369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B0FDF91-FF31-8BF6-1DB7-9C97D55E3C2C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4491988" y="4733240"/>
            <a:ext cx="621032" cy="15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4C991BF-71C5-17E0-D460-2444D899DEAA}"/>
              </a:ext>
            </a:extLst>
          </p:cNvPr>
          <p:cNvSpPr txBox="1"/>
          <p:nvPr/>
        </p:nvSpPr>
        <p:spPr>
          <a:xfrm>
            <a:off x="5113020" y="4553545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Real2sim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C292DFC-D39A-ED89-AE4F-1D658ABA769E}"/>
              </a:ext>
            </a:extLst>
          </p:cNvPr>
          <p:cNvCxnSpPr>
            <a:cxnSpLocks/>
            <a:stCxn id="53" idx="3"/>
            <a:endCxn id="56" idx="1"/>
          </p:cNvCxnSpPr>
          <p:nvPr/>
        </p:nvCxnSpPr>
        <p:spPr>
          <a:xfrm flipV="1">
            <a:off x="1661161" y="4363908"/>
            <a:ext cx="388618" cy="401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곱하기 기호 70">
            <a:extLst>
              <a:ext uri="{FF2B5EF4-FFF2-40B4-BE49-F238E27FC236}">
                <a16:creationId xmlns:a16="http://schemas.microsoft.com/office/drawing/2014/main" id="{4B353B0F-4D85-C066-0150-2A685844B445}"/>
              </a:ext>
            </a:extLst>
          </p:cNvPr>
          <p:cNvSpPr/>
          <p:nvPr/>
        </p:nvSpPr>
        <p:spPr>
          <a:xfrm>
            <a:off x="1651866" y="4449913"/>
            <a:ext cx="353871" cy="306528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471B73-4489-3FEF-80E1-5BAC8AD2FA9A}"/>
              </a:ext>
            </a:extLst>
          </p:cNvPr>
          <p:cNvSpPr txBox="1"/>
          <p:nvPr/>
        </p:nvSpPr>
        <p:spPr>
          <a:xfrm>
            <a:off x="1492339" y="1532694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88F38C-5D5C-479D-1AD2-D42B4B6A3500}"/>
              </a:ext>
            </a:extLst>
          </p:cNvPr>
          <p:cNvSpPr txBox="1"/>
          <p:nvPr/>
        </p:nvSpPr>
        <p:spPr>
          <a:xfrm>
            <a:off x="1492339" y="3633296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0E95A-7F82-AE90-A0E4-5493EAD315AC}"/>
              </a:ext>
            </a:extLst>
          </p:cNvPr>
          <p:cNvSpPr txBox="1"/>
          <p:nvPr/>
        </p:nvSpPr>
        <p:spPr>
          <a:xfrm>
            <a:off x="1492339" y="5472291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0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현원 남</dc:creator>
  <cp:lastModifiedBy>현원 남</cp:lastModifiedBy>
  <cp:revision>2</cp:revision>
  <dcterms:created xsi:type="dcterms:W3CDTF">2025-04-15T00:19:04Z</dcterms:created>
  <dcterms:modified xsi:type="dcterms:W3CDTF">2025-04-15T00:44:29Z</dcterms:modified>
</cp:coreProperties>
</file>