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2060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[Khá] 5 . Tạo hiệu ứng Transition và Animation</a:t>
            </a:r>
            <a:endParaRPr lang="en-US" altLang="en-US" dirty="0">
              <a:solidFill>
                <a:srgbClr val="002060"/>
              </a:solidFill>
              <a:latin typeface="Bahnschrift Light Condensed" panose="020B0502040204020203" charset="0"/>
              <a:cs typeface="Bahnschrift Light Condensed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Tạo một slide mới  có tiêu </a:t>
            </a:r>
            <a:r>
              <a:rPr lang="" altLang="en-US"/>
              <a:t>đ</a:t>
            </a:r>
            <a:r>
              <a:rPr lang="en-US" altLang="en-US"/>
              <a:t>ề hiệu ứng Transition và Animation</a:t>
            </a:r>
            <a:endParaRPr lang="en-US" altLang="en-US"/>
          </a:p>
          <a:p>
            <a:r>
              <a:rPr lang="en-US" altLang="en-US"/>
              <a:t>Thêm ít nhất 3 slide.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br>
              <a:rPr lang="en-US" altLang="en-US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en-US">
                <a:solidFill>
                  <a:schemeClr val="bg2">
                    <a:lumMod val="10000"/>
                  </a:schemeClr>
                </a:solidFill>
                <a:latin typeface="Bahnschrift SemiLight SemiCondensed" panose="020B0502040204020203" charset="0"/>
                <a:cs typeface="Bahnschrift SemiLight SemiCondensed" panose="020B0502040204020203" charset="0"/>
              </a:rPr>
              <a:t>Thêm hiệu ứng Animation cho v</a:t>
            </a:r>
            <a:r>
              <a:rPr lang="" altLang="en-US">
                <a:solidFill>
                  <a:schemeClr val="bg2">
                    <a:lumMod val="10000"/>
                  </a:schemeClr>
                </a:solidFill>
                <a:latin typeface="Bahnschrift SemiLight SemiCondensed" panose="020B0502040204020203" charset="0"/>
                <a:cs typeface="Bahnschrift SemiLight SemiCondensed" panose="020B0502040204020203" charset="0"/>
              </a:rPr>
              <a:t>ă</a:t>
            </a:r>
            <a:r>
              <a:rPr lang="en-US" altLang="en-US">
                <a:solidFill>
                  <a:schemeClr val="bg2">
                    <a:lumMod val="10000"/>
                  </a:schemeClr>
                </a:solidFill>
                <a:latin typeface="Bahnschrift SemiLight SemiCondensed" panose="020B0502040204020203" charset="0"/>
                <a:cs typeface="Bahnschrift SemiLight SemiCondensed" panose="020B0502040204020203" charset="0"/>
              </a:rPr>
              <a:t>n bản hoặc hình ảnh trong một slide.</a:t>
            </a:r>
            <a:endParaRPr lang="en-US" altLang="en-US">
              <a:solidFill>
                <a:schemeClr val="bg2">
                  <a:lumMod val="10000"/>
                </a:schemeClr>
              </a:solidFill>
              <a:latin typeface="Bahnschrift SemiLight SemiCondensed" panose="020B0502040204020203" charset="0"/>
              <a:cs typeface="Bahnschrift SemiLight SemiCondensed" panose="020B0502040204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Ảnh chụp màn hình 2025-09-30 0839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2690" y="2024380"/>
            <a:ext cx="7539355" cy="4485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WPS Presentation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Baskerville Old Face</vt:lpstr>
      <vt:lpstr>Wide Latin</vt:lpstr>
      <vt:lpstr>Bradley Hand ITC</vt:lpstr>
      <vt:lpstr>Bahnschrift Light</vt:lpstr>
      <vt:lpstr>Bahnschrift Light Condensed</vt:lpstr>
      <vt:lpstr>Arial Black</vt:lpstr>
      <vt:lpstr>Bahnschrift SemiBold</vt:lpstr>
      <vt:lpstr>Bahnschrift SemiBold SemiCondensed</vt:lpstr>
      <vt:lpstr>Bahnschrift SemiBold Condensed</vt:lpstr>
      <vt:lpstr>Bauhaus 93</vt:lpstr>
      <vt:lpstr>Bernard MT Condensed</vt:lpstr>
      <vt:lpstr>Berlin Sans FB Demi</vt:lpstr>
      <vt:lpstr>Bahnschrift SemiLight</vt:lpstr>
      <vt:lpstr>Bahnschrift SemiLight SemiCondensed</vt:lpstr>
      <vt:lpstr>Bahnschrift SemiLight Condensed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Nguyễn Nam</cp:lastModifiedBy>
  <cp:revision>3</cp:revision>
  <dcterms:created xsi:type="dcterms:W3CDTF">2025-07-23T00:59:00Z</dcterms:created>
  <dcterms:modified xsi:type="dcterms:W3CDTF">2025-09-30T02:06:33Z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91AC69EE7B4A494A8FE88F895242D1BA_11</vt:lpwstr>
  </property>
  <property fmtid="{D5CDD505-2E9C-101B-9397-08002B2CF9AE}" pid="3" name="KSOProductBuildVer">
    <vt:lpwstr>1033-12.2.0.22530</vt:lpwstr>
  </property>
</Properties>
</file>