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en-US">
                <a:sym typeface="+mn-ea"/>
              </a:rPr>
              <a:t>Layout Hai Cột Đặc Biệt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/>
              <a:t>[Khá] 6 . Thiết kế chủ </a:t>
            </a:r>
            <a:r>
              <a:rPr lang="en-US" altLang="en-US"/>
              <a:t>đ</a:t>
            </a:r>
            <a:r>
              <a:rPr lang="en-US" altLang="en-US"/>
              <a:t>ề (Theme) và bố cục (Layout) riêng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7" name="Picture 6" descr="Ảnh chụp màn hình 2025-09-30 08394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974580" y="5217160"/>
            <a:ext cx="1379220" cy="9601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Forte" panose="03060902040502070203" charset="0"/>
          <a:ea typeface="+mj-ea"/>
          <a:cs typeface="Forte" panose="03060902040502070203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charset="0"/>
          <a:ea typeface="+mn-ea"/>
          <a:cs typeface="Times New Roman" panose="020206030504050203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charset="0"/>
          <a:ea typeface="+mn-ea"/>
          <a:cs typeface="Times New Roman" panose="020206030504050203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charset="0"/>
          <a:ea typeface="+mn-ea"/>
          <a:cs typeface="Times New Roman" panose="020206030504050203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charset="0"/>
          <a:ea typeface="+mn-ea"/>
          <a:cs typeface="Times New Roman" panose="020206030504050203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charset="0"/>
          <a:ea typeface="+mn-ea"/>
          <a:cs typeface="Times New Roman" panose="020206030504050203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Forte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Nguyễn Nam</cp:lastModifiedBy>
  <cp:revision>4</cp:revision>
  <dcterms:created xsi:type="dcterms:W3CDTF">2025-07-23T00:59:00Z</dcterms:created>
  <dcterms:modified xsi:type="dcterms:W3CDTF">2025-09-30T08:18:55Z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36BF8511E6E5405981C9AA9BBD89B926_11</vt:lpwstr>
  </property>
  <property fmtid="{D5CDD505-2E9C-101B-9397-08002B2CF9AE}" pid="3" name="KSOProductBuildVer">
    <vt:lpwstr>1033-12.2.0.22530</vt:lpwstr>
  </property>
</Properties>
</file>