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3"/>
    <p:sldId id="360" r:id="rId4"/>
    <p:sldId id="385" r:id="rId5"/>
  </p:sldIdLst>
  <p:sldSz cx="9144000" cy="5143500" type="screen16x9"/>
  <p:notesSz cx="6858000" cy="9144000"/>
  <p:embeddedFontLst>
    <p:embeddedFont>
      <p:font typeface="Open Sans" panose="020B0606030504020204" charset="0"/>
      <p:regular r:id="rId11"/>
    </p:embeddedFont>
    <p:embeddedFont>
      <p:font typeface="Arial Narrow" panose="020B060602020203020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6" userDrawn="1">
          <p15:clr>
            <a:srgbClr val="A4A3A4"/>
          </p15:clr>
        </p15:guide>
        <p15:guide id="2" orient="horz" pos="2316" userDrawn="1">
          <p15:clr>
            <a:srgbClr val="A4A3A4"/>
          </p15:clr>
        </p15:guide>
        <p15:guide id="3" pos="2472" userDrawn="1">
          <p15:clr>
            <a:srgbClr val="A4A3A4"/>
          </p15:clr>
        </p15:guide>
        <p15:guide id="4" orient="horz" pos="2839" userDrawn="1">
          <p15:clr>
            <a:srgbClr val="A4A3A4"/>
          </p15:clr>
        </p15:guide>
        <p15:guide id="5" orient="horz" pos="2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747E"/>
    <a:srgbClr val="B4AB8E"/>
    <a:srgbClr val="BAAEB4"/>
    <a:srgbClr val="D26859"/>
    <a:srgbClr val="96C2C4"/>
    <a:srgbClr val="D4BF58"/>
    <a:srgbClr val="FBF8F3"/>
    <a:srgbClr val="D0E4E5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2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92" y="91"/>
      </p:cViewPr>
      <p:guideLst>
        <p:guide orient="horz" pos="2806"/>
        <p:guide orient="horz" pos="2316"/>
        <p:guide pos="2472"/>
        <p:guide orient="horz" pos="2839"/>
        <p:guide orient="horz" pos="29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376A9A-6FC4-4161-B69A-0F26D922E56E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C81C8125-DB4C-4A0B-93AF-B404783E8AF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H</a:t>
          </a:r>
          <a:r>
            <a:rPr lang="en-US" altLang="en-US"/>
            <a:t>ọ</a:t>
          </a:r>
          <a:r>
            <a:rPr lang="en-US" altLang="en-US"/>
            <a:t>c t</a:t>
          </a:r>
          <a:r>
            <a:rPr lang="en-US" altLang="en-US"/>
            <a:t>ậ</a:t>
          </a:r>
          <a:r>
            <a:rPr lang="en-US" altLang="en-US"/>
            <a:t>p (Learning)</a:t>
          </a:r>
          <a:r>
            <a:rPr lang="en-US" altLang="en-US"/>
            <a:t/>
          </a:r>
          <a:endParaRPr lang="en-US" altLang="en-US"/>
        </a:p>
      </dgm:t>
    </dgm:pt>
    <dgm:pt modelId="{B800B893-8114-4CF7-942F-E214401A3BDC}" cxnId="{5AE14140-A20E-47F5-B6A9-1AA62DFE5BA0}" type="parTrans">
      <dgm:prSet/>
      <dgm:spPr/>
      <dgm:t>
        <a:bodyPr/>
        <a:p>
          <a:endParaRPr lang="en-US"/>
        </a:p>
      </dgm:t>
    </dgm:pt>
    <dgm:pt modelId="{2F715AB4-AD84-4047-9EE8-70268EDDAE48}" cxnId="{5AE14140-A20E-47F5-B6A9-1AA62DFE5BA0}" type="sibTrans">
      <dgm:prSet/>
      <dgm:spPr/>
      <dgm:t>
        <a:bodyPr/>
        <a:p>
          <a:endParaRPr lang="en-US"/>
        </a:p>
      </dgm:t>
    </dgm:pt>
    <dgm:pt modelId="{4275CB2E-911A-4D03-A665-AFDBF956B0E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Th</a:t>
          </a:r>
          <a:r>
            <a:rPr lang="en-US" altLang="en-US"/>
            <a:t>ự</a:t>
          </a:r>
          <a:r>
            <a:rPr lang="en-US" altLang="en-US"/>
            <a:t>c hành (Practice)</a:t>
          </a:r>
          <a:r>
            <a:rPr lang="en-US" altLang="en-US"/>
            <a:t/>
          </a:r>
          <a:endParaRPr lang="en-US" altLang="en-US"/>
        </a:p>
      </dgm:t>
    </dgm:pt>
    <dgm:pt modelId="{34EE50DC-A76B-4C44-9479-D4D604E32774}" cxnId="{4539B07A-DD33-4804-BBE6-4F35292CF155}" type="parTrans">
      <dgm:prSet/>
      <dgm:spPr/>
      <dgm:t>
        <a:bodyPr/>
        <a:p>
          <a:endParaRPr lang="en-US"/>
        </a:p>
      </dgm:t>
    </dgm:pt>
    <dgm:pt modelId="{91413706-A31F-496C-8FC9-D9E96B478511}" cxnId="{4539B07A-DD33-4804-BBE6-4F35292CF155}" type="sibTrans">
      <dgm:prSet/>
      <dgm:spPr/>
      <dgm:t>
        <a:bodyPr/>
        <a:p>
          <a:endParaRPr lang="en-US"/>
        </a:p>
      </dgm:t>
    </dgm:pt>
    <dgm:pt modelId="{9EBA5171-3D17-485B-8C09-670E1E89EF0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Đ</a:t>
          </a:r>
          <a:r>
            <a:rPr lang="en-US" altLang="en-US"/>
            <a:t>á</a:t>
          </a:r>
          <a:r>
            <a:rPr lang="en-US" altLang="en-US"/>
            <a:t>nh gi</a:t>
          </a:r>
          <a:r>
            <a:rPr lang="en-US" altLang="en-US"/>
            <a:t>á</a:t>
          </a:r>
          <a:r>
            <a:rPr lang="en-US" altLang="en-US"/>
            <a:t> (Evaluation)</a:t>
          </a:r>
          <a:r>
            <a:rPr lang="en-US" altLang="en-US"/>
            <a:t/>
          </a:r>
          <a:endParaRPr lang="en-US" altLang="en-US"/>
        </a:p>
      </dgm:t>
    </dgm:pt>
    <dgm:pt modelId="{B81901A0-BDF2-43E6-BD52-332B694ABE6F}" cxnId="{B065B7A2-7DDD-4827-898D-895863A608B3}" type="parTrans">
      <dgm:prSet/>
      <dgm:spPr/>
      <dgm:t>
        <a:bodyPr/>
        <a:p>
          <a:endParaRPr lang="en-US"/>
        </a:p>
      </dgm:t>
    </dgm:pt>
    <dgm:pt modelId="{087D6EC9-4264-4FB2-B256-8435987A94C4}" cxnId="{B065B7A2-7DDD-4827-898D-895863A608B3}" type="sibTrans">
      <dgm:prSet/>
      <dgm:spPr/>
      <dgm:t>
        <a:bodyPr/>
        <a:p>
          <a:endParaRPr lang="en-US"/>
        </a:p>
      </dgm:t>
    </dgm:pt>
    <dgm:pt modelId="{6C897002-5A70-4AED-8B8B-9F98D0D843D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Ph</a:t>
          </a:r>
          <a:r>
            <a:rPr lang="en-US" altLang="en-US"/>
            <a:t>á</a:t>
          </a:r>
          <a:r>
            <a:rPr lang="en-US" altLang="en-US"/>
            <a:t>t tri</a:t>
          </a:r>
          <a:r>
            <a:rPr lang="en-US" altLang="en-US"/>
            <a:t>ể</a:t>
          </a:r>
          <a:r>
            <a:rPr lang="en-US" altLang="en-US"/>
            <a:t>n (Development)</a:t>
          </a:r>
          <a:r>
            <a:rPr lang="en-US" altLang="en-US"/>
            <a:t/>
          </a:r>
          <a:endParaRPr lang="en-US" altLang="en-US"/>
        </a:p>
      </dgm:t>
    </dgm:pt>
    <dgm:pt modelId="{E1DEC008-0B9D-456C-B626-69B00EC92070}" cxnId="{FEFBC1AF-AD4C-4B1A-B852-17E3545E433E}" type="parTrans">
      <dgm:prSet/>
      <dgm:spPr/>
      <dgm:t>
        <a:bodyPr/>
        <a:p>
          <a:endParaRPr lang="en-US"/>
        </a:p>
      </dgm:t>
    </dgm:pt>
    <dgm:pt modelId="{CDEB3E16-B7B4-4A48-93C1-CD6E29AEE58A}" cxnId="{FEFBC1AF-AD4C-4B1A-B852-17E3545E433E}" type="sibTrans">
      <dgm:prSet/>
      <dgm:spPr/>
      <dgm:t>
        <a:bodyPr/>
        <a:p>
          <a:endParaRPr lang="en-US"/>
        </a:p>
      </dgm:t>
    </dgm:pt>
    <dgm:pt modelId="{985E8892-B139-47C5-B5B5-0A3BBB06CB83}" type="pres">
      <dgm:prSet presAssocID="{39376A9A-6FC4-4161-B69A-0F26D922E56E}" presName="Name0" presStyleCnt="0">
        <dgm:presLayoutVars>
          <dgm:dir/>
          <dgm:resizeHandles val="exact"/>
        </dgm:presLayoutVars>
      </dgm:prSet>
      <dgm:spPr/>
    </dgm:pt>
    <dgm:pt modelId="{524B93E2-3766-4F93-8826-11C84665D08A}" type="pres">
      <dgm:prSet presAssocID="{C81C8125-DB4C-4A0B-93AF-B404783E8AF0}" presName="compNode" presStyleCnt="0"/>
      <dgm:spPr/>
    </dgm:pt>
    <dgm:pt modelId="{05AD975C-1707-4A93-938F-6328A34C900B}" type="pres">
      <dgm:prSet presAssocID="{C81C8125-DB4C-4A0B-93AF-B404783E8AF0}" presName="pictRect" presStyleLbl="node1" presStyleIdx="0" presStyleCnt="4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E96B96A2-0A35-46BE-89A3-AF51DBBB6CD1}" type="pres">
      <dgm:prSet presAssocID="{C81C8125-DB4C-4A0B-93AF-B404783E8AF0}" presName="textRect" presStyleLbl="revTx" presStyleIdx="0" presStyleCnt="4">
        <dgm:presLayoutVars>
          <dgm:bulletEnabled val="1"/>
        </dgm:presLayoutVars>
      </dgm:prSet>
      <dgm:spPr/>
    </dgm:pt>
    <dgm:pt modelId="{04F4EF77-CD92-4F06-B235-186C6D0777EC}" type="pres">
      <dgm:prSet presAssocID="{2F715AB4-AD84-4047-9EE8-70268EDDAE48}" presName="sibTrans" presStyleCnt="0"/>
      <dgm:spPr/>
    </dgm:pt>
    <dgm:pt modelId="{19CE2E1D-4637-4F6B-BF7A-A54E9828FB5C}" type="pres">
      <dgm:prSet presAssocID="{4275CB2E-911A-4D03-A665-AFDBF956B0E5}" presName="compNode" presStyleCnt="0"/>
      <dgm:spPr/>
    </dgm:pt>
    <dgm:pt modelId="{75CEC75E-55A8-475C-87F9-DB4591B4F3AA}" type="pres">
      <dgm:prSet presAssocID="{4275CB2E-911A-4D03-A665-AFDBF956B0E5}" presName="pictRect" presStyleLbl="node1" presStyleIdx="1" presStyleCnt="4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7BF689D1-B0DD-4C9F-9EB1-C78C1A5D48D5}" type="pres">
      <dgm:prSet presAssocID="{4275CB2E-911A-4D03-A665-AFDBF956B0E5}" presName="textRect" presStyleLbl="revTx" presStyleIdx="1" presStyleCnt="4">
        <dgm:presLayoutVars>
          <dgm:bulletEnabled val="1"/>
        </dgm:presLayoutVars>
      </dgm:prSet>
      <dgm:spPr/>
    </dgm:pt>
    <dgm:pt modelId="{ACA314BE-FB8C-483F-8603-BB5DBB94A1E2}" type="pres">
      <dgm:prSet presAssocID="{91413706-A31F-496C-8FC9-D9E96B478511}" presName="sibTrans" presStyleCnt="0"/>
      <dgm:spPr/>
    </dgm:pt>
    <dgm:pt modelId="{46BA2D83-9B60-4A8D-8D63-7A8756405C42}" type="pres">
      <dgm:prSet presAssocID="{9EBA5171-3D17-485B-8C09-670E1E89EF0E}" presName="compNode" presStyleCnt="0"/>
      <dgm:spPr/>
    </dgm:pt>
    <dgm:pt modelId="{2774D32A-769C-4736-A110-3A79418A2FF9}" type="pres">
      <dgm:prSet presAssocID="{9EBA5171-3D17-485B-8C09-670E1E89EF0E}" presName="pictRect" presStyleLbl="node1" presStyleIdx="2" presStyleCnt="4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98DB9CDB-B75D-46F3-98DF-B4EB0A85CCD6}" type="pres">
      <dgm:prSet presAssocID="{9EBA5171-3D17-485B-8C09-670E1E89EF0E}" presName="textRect" presStyleLbl="revTx" presStyleIdx="2" presStyleCnt="4">
        <dgm:presLayoutVars>
          <dgm:bulletEnabled val="1"/>
        </dgm:presLayoutVars>
      </dgm:prSet>
      <dgm:spPr/>
    </dgm:pt>
    <dgm:pt modelId="{FD6BB4DA-3BA6-4E3F-BBD9-0D0341F5E0FF}" type="pres">
      <dgm:prSet presAssocID="{087D6EC9-4264-4FB2-B256-8435987A94C4}" presName="sibTrans" presStyleCnt="0"/>
      <dgm:spPr/>
    </dgm:pt>
    <dgm:pt modelId="{2EDD2D5A-961A-4087-9B32-E54779AF0A4F}" type="pres">
      <dgm:prSet presAssocID="{6C897002-5A70-4AED-8B8B-9F98D0D843D8}" presName="compNode" presStyleCnt="0"/>
      <dgm:spPr/>
    </dgm:pt>
    <dgm:pt modelId="{D3D42F0F-84F7-456B-88D0-B5A2C7ACCF38}" type="pres">
      <dgm:prSet presAssocID="{6C897002-5A70-4AED-8B8B-9F98D0D843D8}" presName="pictRect" presStyleLbl="node1" presStyleIdx="3" presStyleCnt="4"/>
      <dgm:spPr>
        <a:blipFill>
          <a:blip xmlns:r="http://schemas.openxmlformats.org/officeDocument/2006/relationships" r:embed="rId4"/>
          <a:stretch>
            <a:fillRect/>
          </a:stretch>
        </a:blipFill>
      </dgm:spPr>
    </dgm:pt>
    <dgm:pt modelId="{23F65A5E-F0C6-4A8C-9E95-D9D2796F0F52}" type="pres">
      <dgm:prSet presAssocID="{6C897002-5A70-4AED-8B8B-9F98D0D843D8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5AE14140-A20E-47F5-B6A9-1AA62DFE5BA0}" srcId="{39376A9A-6FC4-4161-B69A-0F26D922E56E}" destId="{C81C8125-DB4C-4A0B-93AF-B404783E8AF0}" srcOrd="0" destOrd="0" parTransId="{B800B893-8114-4CF7-942F-E214401A3BDC}" sibTransId="{2F715AB4-AD84-4047-9EE8-70268EDDAE48}"/>
    <dgm:cxn modelId="{4539B07A-DD33-4804-BBE6-4F35292CF155}" srcId="{39376A9A-6FC4-4161-B69A-0F26D922E56E}" destId="{4275CB2E-911A-4D03-A665-AFDBF956B0E5}" srcOrd="1" destOrd="0" parTransId="{34EE50DC-A76B-4C44-9479-D4D604E32774}" sibTransId="{91413706-A31F-496C-8FC9-D9E96B478511}"/>
    <dgm:cxn modelId="{B065B7A2-7DDD-4827-898D-895863A608B3}" srcId="{39376A9A-6FC4-4161-B69A-0F26D922E56E}" destId="{9EBA5171-3D17-485B-8C09-670E1E89EF0E}" srcOrd="2" destOrd="0" parTransId="{B81901A0-BDF2-43E6-BD52-332B694ABE6F}" sibTransId="{087D6EC9-4264-4FB2-B256-8435987A94C4}"/>
    <dgm:cxn modelId="{FEFBC1AF-AD4C-4B1A-B852-17E3545E433E}" srcId="{39376A9A-6FC4-4161-B69A-0F26D922E56E}" destId="{6C897002-5A70-4AED-8B8B-9F98D0D843D8}" srcOrd="3" destOrd="0" parTransId="{E1DEC008-0B9D-456C-B626-69B00EC92070}" sibTransId="{CDEB3E16-B7B4-4A48-93C1-CD6E29AEE58A}"/>
    <dgm:cxn modelId="{808EA6CC-D598-461C-A6A6-D3061837AB4A}" type="presOf" srcId="{39376A9A-6FC4-4161-B69A-0F26D922E56E}" destId="{985E8892-B139-47C5-B5B5-0A3BBB06CB83}" srcOrd="0" destOrd="0" presId="urn:microsoft.com/office/officeart/2005/8/layout/pList1"/>
    <dgm:cxn modelId="{A2A1B203-6001-4310-98AF-3A44E3FE8712}" type="presParOf" srcId="{985E8892-B139-47C5-B5B5-0A3BBB06CB83}" destId="{524B93E2-3766-4F93-8826-11C84665D08A}" srcOrd="0" destOrd="0" presId="urn:microsoft.com/office/officeart/2005/8/layout/pList1"/>
    <dgm:cxn modelId="{BD1B927B-929B-4B44-B96C-05FC8821B708}" type="presOf" srcId="{C81C8125-DB4C-4A0B-93AF-B404783E8AF0}" destId="{524B93E2-3766-4F93-8826-11C84665D08A}" srcOrd="0" destOrd="0" presId="urn:microsoft.com/office/officeart/2005/8/layout/pList1"/>
    <dgm:cxn modelId="{EB9C6C57-3D00-4CEE-A5F9-FF5FCA062516}" type="presParOf" srcId="{524B93E2-3766-4F93-8826-11C84665D08A}" destId="{05AD975C-1707-4A93-938F-6328A34C900B}" srcOrd="0" destOrd="0" presId="urn:microsoft.com/office/officeart/2005/8/layout/pList1"/>
    <dgm:cxn modelId="{06C06A3A-F70F-4DA2-A8C1-0413154F65E4}" type="presParOf" srcId="{524B93E2-3766-4F93-8826-11C84665D08A}" destId="{E96B96A2-0A35-46BE-89A3-AF51DBBB6CD1}" srcOrd="1" destOrd="0" presId="urn:microsoft.com/office/officeart/2005/8/layout/pList1"/>
    <dgm:cxn modelId="{3A3DE59A-4ECF-4A29-8705-FB88F8BE455C}" type="presOf" srcId="{C81C8125-DB4C-4A0B-93AF-B404783E8AF0}" destId="{E96B96A2-0A35-46BE-89A3-AF51DBBB6CD1}" srcOrd="0" destOrd="0" presId="urn:microsoft.com/office/officeart/2005/8/layout/pList1"/>
    <dgm:cxn modelId="{5C645627-8234-4C1C-91F6-F77602817766}" type="presParOf" srcId="{985E8892-B139-47C5-B5B5-0A3BBB06CB83}" destId="{04F4EF77-CD92-4F06-B235-186C6D0777EC}" srcOrd="1" destOrd="0" presId="urn:microsoft.com/office/officeart/2005/8/layout/pList1"/>
    <dgm:cxn modelId="{141142F8-8D27-4036-A90E-B378DA407555}" type="presOf" srcId="{2F715AB4-AD84-4047-9EE8-70268EDDAE48}" destId="{04F4EF77-CD92-4F06-B235-186C6D0777EC}" srcOrd="0" destOrd="0" presId="urn:microsoft.com/office/officeart/2005/8/layout/pList1"/>
    <dgm:cxn modelId="{14E9D9B7-06BF-4736-AA45-01F814E68475}" type="presParOf" srcId="{985E8892-B139-47C5-B5B5-0A3BBB06CB83}" destId="{19CE2E1D-4637-4F6B-BF7A-A54E9828FB5C}" srcOrd="2" destOrd="0" presId="urn:microsoft.com/office/officeart/2005/8/layout/pList1"/>
    <dgm:cxn modelId="{02553710-CE0D-4A71-A9B7-C9FAFEA4447C}" type="presOf" srcId="{4275CB2E-911A-4D03-A665-AFDBF956B0E5}" destId="{19CE2E1D-4637-4F6B-BF7A-A54E9828FB5C}" srcOrd="0" destOrd="0" presId="urn:microsoft.com/office/officeart/2005/8/layout/pList1"/>
    <dgm:cxn modelId="{D302FA91-34A7-41E0-BE9E-0332C14D7A2C}" type="presParOf" srcId="{19CE2E1D-4637-4F6B-BF7A-A54E9828FB5C}" destId="{75CEC75E-55A8-475C-87F9-DB4591B4F3AA}" srcOrd="0" destOrd="2" presId="urn:microsoft.com/office/officeart/2005/8/layout/pList1"/>
    <dgm:cxn modelId="{959CAEA4-B0AF-4EB0-8C44-8AEEAF06FCCB}" type="presParOf" srcId="{19CE2E1D-4637-4F6B-BF7A-A54E9828FB5C}" destId="{7BF689D1-B0DD-4C9F-9EB1-C78C1A5D48D5}" srcOrd="1" destOrd="2" presId="urn:microsoft.com/office/officeart/2005/8/layout/pList1"/>
    <dgm:cxn modelId="{461E580A-1150-44D7-95CF-89338C49EE96}" type="presOf" srcId="{4275CB2E-911A-4D03-A665-AFDBF956B0E5}" destId="{7BF689D1-B0DD-4C9F-9EB1-C78C1A5D48D5}" srcOrd="0" destOrd="0" presId="urn:microsoft.com/office/officeart/2005/8/layout/pList1"/>
    <dgm:cxn modelId="{77D682D0-EA15-4E00-B692-9F91E4728151}" type="presParOf" srcId="{985E8892-B139-47C5-B5B5-0A3BBB06CB83}" destId="{ACA314BE-FB8C-483F-8603-BB5DBB94A1E2}" srcOrd="3" destOrd="0" presId="urn:microsoft.com/office/officeart/2005/8/layout/pList1"/>
    <dgm:cxn modelId="{4FD8FDD8-DFA3-40B0-BDA2-D5ED14D8B8DD}" type="presOf" srcId="{91413706-A31F-496C-8FC9-D9E96B478511}" destId="{ACA314BE-FB8C-483F-8603-BB5DBB94A1E2}" srcOrd="0" destOrd="0" presId="urn:microsoft.com/office/officeart/2005/8/layout/pList1"/>
    <dgm:cxn modelId="{08284195-E431-4BDE-A87C-AA8975B841D5}" type="presParOf" srcId="{985E8892-B139-47C5-B5B5-0A3BBB06CB83}" destId="{46BA2D83-9B60-4A8D-8D63-7A8756405C42}" srcOrd="4" destOrd="0" presId="urn:microsoft.com/office/officeart/2005/8/layout/pList1"/>
    <dgm:cxn modelId="{4AD96FCA-60DF-48D7-BCD5-93ADBD15EE50}" type="presOf" srcId="{9EBA5171-3D17-485B-8C09-670E1E89EF0E}" destId="{46BA2D83-9B60-4A8D-8D63-7A8756405C42}" srcOrd="0" destOrd="0" presId="urn:microsoft.com/office/officeart/2005/8/layout/pList1"/>
    <dgm:cxn modelId="{304DF982-330D-44DD-9816-FB20D52A12B1}" type="presParOf" srcId="{46BA2D83-9B60-4A8D-8D63-7A8756405C42}" destId="{2774D32A-769C-4736-A110-3A79418A2FF9}" srcOrd="0" destOrd="4" presId="urn:microsoft.com/office/officeart/2005/8/layout/pList1"/>
    <dgm:cxn modelId="{0B7CE74D-F2DC-468D-8ECC-B20B1FFD5DCD}" type="presParOf" srcId="{46BA2D83-9B60-4A8D-8D63-7A8756405C42}" destId="{98DB9CDB-B75D-46F3-98DF-B4EB0A85CCD6}" srcOrd="1" destOrd="4" presId="urn:microsoft.com/office/officeart/2005/8/layout/pList1"/>
    <dgm:cxn modelId="{4C09755B-849A-49AB-94B2-A28B85559951}" type="presOf" srcId="{9EBA5171-3D17-485B-8C09-670E1E89EF0E}" destId="{98DB9CDB-B75D-46F3-98DF-B4EB0A85CCD6}" srcOrd="0" destOrd="0" presId="urn:microsoft.com/office/officeart/2005/8/layout/pList1"/>
    <dgm:cxn modelId="{498DC206-F992-4FBD-9705-AA4EFDAFB21C}" type="presParOf" srcId="{985E8892-B139-47C5-B5B5-0A3BBB06CB83}" destId="{FD6BB4DA-3BA6-4E3F-BBD9-0D0341F5E0FF}" srcOrd="5" destOrd="0" presId="urn:microsoft.com/office/officeart/2005/8/layout/pList1"/>
    <dgm:cxn modelId="{DE8BE1CA-7FF8-48CA-B368-2A8DBCF0943F}" type="presOf" srcId="{087D6EC9-4264-4FB2-B256-8435987A94C4}" destId="{FD6BB4DA-3BA6-4E3F-BBD9-0D0341F5E0FF}" srcOrd="0" destOrd="0" presId="urn:microsoft.com/office/officeart/2005/8/layout/pList1"/>
    <dgm:cxn modelId="{B633159C-90C9-4CF2-B66B-346CFEC1E14E}" type="presParOf" srcId="{985E8892-B139-47C5-B5B5-0A3BBB06CB83}" destId="{2EDD2D5A-961A-4087-9B32-E54779AF0A4F}" srcOrd="6" destOrd="0" presId="urn:microsoft.com/office/officeart/2005/8/layout/pList1"/>
    <dgm:cxn modelId="{FBB8848E-0832-4662-957E-3972913CCB26}" type="presOf" srcId="{6C897002-5A70-4AED-8B8B-9F98D0D843D8}" destId="{2EDD2D5A-961A-4087-9B32-E54779AF0A4F}" srcOrd="0" destOrd="0" presId="urn:microsoft.com/office/officeart/2005/8/layout/pList1"/>
    <dgm:cxn modelId="{BD94E209-6B7D-4377-BA34-611A041CD2C6}" type="presParOf" srcId="{2EDD2D5A-961A-4087-9B32-E54779AF0A4F}" destId="{D3D42F0F-84F7-456B-88D0-B5A2C7ACCF38}" srcOrd="0" destOrd="6" presId="urn:microsoft.com/office/officeart/2005/8/layout/pList1"/>
    <dgm:cxn modelId="{99291DDA-D3F6-4778-B186-A52B2CE5583C}" type="presParOf" srcId="{2EDD2D5A-961A-4087-9B32-E54779AF0A4F}" destId="{23F65A5E-F0C6-4A8C-9E95-D9D2796F0F52}" srcOrd="1" destOrd="6" presId="urn:microsoft.com/office/officeart/2005/8/layout/pList1"/>
    <dgm:cxn modelId="{0473DCB6-8419-4FE8-84FC-F83BA14CCCD2}" type="presOf" srcId="{6C897002-5A70-4AED-8B8B-9F98D0D843D8}" destId="{23F65A5E-F0C6-4A8C-9E95-D9D2796F0F52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541010" cy="3383280"/>
        <a:chOff x="0" y="0"/>
        <a:chExt cx="5541010" cy="3383280"/>
      </a:xfrm>
    </dsp:grpSpPr>
    <dsp:sp modelId="{05AD975C-1707-4A93-938F-6328A34C900B}">
      <dsp:nvSpPr>
        <dsp:cNvPr id="3" name="Rounded Rectangle 2"/>
        <dsp:cNvSpPr/>
      </dsp:nvSpPr>
      <dsp:spPr bwMode="white">
        <a:xfrm>
          <a:off x="338613" y="2281"/>
          <a:ext cx="1522597" cy="1049510"/>
        </a:xfrm>
        <a:prstGeom prst="roundRect">
          <a:avLst/>
        </a:prstGeom>
        <a:blipFill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8613" y="2281"/>
        <a:ext cx="1522597" cy="1049510"/>
      </dsp:txXfrm>
    </dsp:sp>
    <dsp:sp modelId="{E96B96A2-0A35-46BE-89A3-AF51DBBB6CD1}">
      <dsp:nvSpPr>
        <dsp:cNvPr id="4" name="Rectangles 3"/>
        <dsp:cNvSpPr/>
      </dsp:nvSpPr>
      <dsp:spPr bwMode="white">
        <a:xfrm>
          <a:off x="338613" y="1051791"/>
          <a:ext cx="1522597" cy="56512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0" anchor="t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>
              <a:solidFill>
                <a:schemeClr val="tx1"/>
              </a:solidFill>
            </a:rPr>
            <a:t>H</a:t>
          </a:r>
          <a:r>
            <a:rPr lang="en-US" altLang="en-US">
              <a:solidFill>
                <a:schemeClr val="tx1"/>
              </a:solidFill>
            </a:rPr>
            <a:t>ọ</a:t>
          </a:r>
          <a:r>
            <a:rPr lang="en-US" altLang="en-US">
              <a:solidFill>
                <a:schemeClr val="tx1"/>
              </a:solidFill>
            </a:rPr>
            <a:t>c t</a:t>
          </a:r>
          <a:r>
            <a:rPr lang="en-US" altLang="en-US">
              <a:solidFill>
                <a:schemeClr val="tx1"/>
              </a:solidFill>
            </a:rPr>
            <a:t>ậ</a:t>
          </a:r>
          <a:r>
            <a:rPr lang="en-US" altLang="en-US">
              <a:solidFill>
                <a:schemeClr val="tx1"/>
              </a:solidFill>
            </a:rPr>
            <a:t>p (Learning)</a:t>
          </a:r>
          <a:endParaRPr lang="en-US" altLang="en-US">
            <a:solidFill>
              <a:schemeClr val="tx1"/>
            </a:solidFill>
          </a:endParaRPr>
        </a:p>
      </dsp:txBody>
      <dsp:txXfrm>
        <a:off x="338613" y="1051791"/>
        <a:ext cx="1522597" cy="565121"/>
      </dsp:txXfrm>
    </dsp:sp>
    <dsp:sp modelId="{75CEC75E-55A8-475C-87F9-DB4591B4F3AA}">
      <dsp:nvSpPr>
        <dsp:cNvPr id="5" name="Rounded Rectangle 4"/>
        <dsp:cNvSpPr/>
      </dsp:nvSpPr>
      <dsp:spPr bwMode="white">
        <a:xfrm>
          <a:off x="2013534" y="2281"/>
          <a:ext cx="1522597" cy="1049510"/>
        </a:xfrm>
        <a:prstGeom prst="roundRect">
          <a:avLst/>
        </a:prstGeom>
        <a:blipFill>
          <a:blip r:embed="rId2"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013534" y="2281"/>
        <a:ext cx="1522597" cy="1049510"/>
      </dsp:txXfrm>
    </dsp:sp>
    <dsp:sp modelId="{7BF689D1-B0DD-4C9F-9EB1-C78C1A5D48D5}">
      <dsp:nvSpPr>
        <dsp:cNvPr id="6" name="Rectangles 5"/>
        <dsp:cNvSpPr/>
      </dsp:nvSpPr>
      <dsp:spPr bwMode="white">
        <a:xfrm>
          <a:off x="2013534" y="1051791"/>
          <a:ext cx="1522597" cy="56512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0" anchor="t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>
              <a:solidFill>
                <a:schemeClr val="tx1"/>
              </a:solidFill>
            </a:rPr>
            <a:t>Th</a:t>
          </a:r>
          <a:r>
            <a:rPr lang="en-US" altLang="en-US">
              <a:solidFill>
                <a:schemeClr val="tx1"/>
              </a:solidFill>
            </a:rPr>
            <a:t>ự</a:t>
          </a:r>
          <a:r>
            <a:rPr lang="en-US" altLang="en-US">
              <a:solidFill>
                <a:schemeClr val="tx1"/>
              </a:solidFill>
            </a:rPr>
            <a:t>c hành (Practice)</a:t>
          </a:r>
          <a:endParaRPr lang="en-US" altLang="en-US">
            <a:solidFill>
              <a:schemeClr val="tx1"/>
            </a:solidFill>
          </a:endParaRPr>
        </a:p>
      </dsp:txBody>
      <dsp:txXfrm>
        <a:off x="2013534" y="1051791"/>
        <a:ext cx="1522597" cy="565121"/>
      </dsp:txXfrm>
    </dsp:sp>
    <dsp:sp modelId="{2774D32A-769C-4736-A110-3A79418A2FF9}">
      <dsp:nvSpPr>
        <dsp:cNvPr id="7" name="Rounded Rectangle 6"/>
        <dsp:cNvSpPr/>
      </dsp:nvSpPr>
      <dsp:spPr bwMode="white">
        <a:xfrm>
          <a:off x="3688454" y="2281"/>
          <a:ext cx="1522597" cy="1049510"/>
        </a:xfrm>
        <a:prstGeom prst="roundRect">
          <a:avLst/>
        </a:prstGeom>
        <a:blipFill>
          <a:blip r:embed="rId3"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688454" y="2281"/>
        <a:ext cx="1522597" cy="1049510"/>
      </dsp:txXfrm>
    </dsp:sp>
    <dsp:sp modelId="{98DB9CDB-B75D-46F3-98DF-B4EB0A85CCD6}">
      <dsp:nvSpPr>
        <dsp:cNvPr id="8" name="Rectangles 7"/>
        <dsp:cNvSpPr/>
      </dsp:nvSpPr>
      <dsp:spPr bwMode="white">
        <a:xfrm>
          <a:off x="3688454" y="1051791"/>
          <a:ext cx="1522597" cy="56512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0" anchor="t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>
              <a:solidFill>
                <a:schemeClr val="tx1"/>
              </a:solidFill>
            </a:rPr>
            <a:t>Đ</a:t>
          </a:r>
          <a:r>
            <a:rPr lang="en-US" altLang="en-US">
              <a:solidFill>
                <a:schemeClr val="tx1"/>
              </a:solidFill>
            </a:rPr>
            <a:t>á</a:t>
          </a:r>
          <a:r>
            <a:rPr lang="en-US" altLang="en-US">
              <a:solidFill>
                <a:schemeClr val="tx1"/>
              </a:solidFill>
            </a:rPr>
            <a:t>nh gi</a:t>
          </a:r>
          <a:r>
            <a:rPr lang="en-US" altLang="en-US">
              <a:solidFill>
                <a:schemeClr val="tx1"/>
              </a:solidFill>
            </a:rPr>
            <a:t>á</a:t>
          </a:r>
          <a:r>
            <a:rPr lang="en-US" altLang="en-US">
              <a:solidFill>
                <a:schemeClr val="tx1"/>
              </a:solidFill>
            </a:rPr>
            <a:t> (Evaluation)</a:t>
          </a:r>
          <a:endParaRPr lang="en-US" altLang="en-US">
            <a:solidFill>
              <a:schemeClr val="tx1"/>
            </a:solidFill>
          </a:endParaRPr>
        </a:p>
      </dsp:txBody>
      <dsp:txXfrm>
        <a:off x="3688454" y="1051791"/>
        <a:ext cx="1522597" cy="565121"/>
      </dsp:txXfrm>
    </dsp:sp>
    <dsp:sp modelId="{D3D42F0F-84F7-456B-88D0-B5A2C7ACCF38}">
      <dsp:nvSpPr>
        <dsp:cNvPr id="9" name="Rounded Rectangle 8"/>
        <dsp:cNvSpPr/>
      </dsp:nvSpPr>
      <dsp:spPr bwMode="white">
        <a:xfrm>
          <a:off x="2010559" y="1766368"/>
          <a:ext cx="1522597" cy="1049510"/>
        </a:xfrm>
        <a:prstGeom prst="roundRect">
          <a:avLst/>
        </a:prstGeom>
        <a:blipFill>
          <a:blip r:embed="rId4"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010559" y="1766368"/>
        <a:ext cx="1522597" cy="1049510"/>
      </dsp:txXfrm>
    </dsp:sp>
    <dsp:sp modelId="{23F65A5E-F0C6-4A8C-9E95-D9D2796F0F52}">
      <dsp:nvSpPr>
        <dsp:cNvPr id="10" name="Rectangles 9"/>
        <dsp:cNvSpPr/>
      </dsp:nvSpPr>
      <dsp:spPr bwMode="white">
        <a:xfrm>
          <a:off x="2010559" y="2815878"/>
          <a:ext cx="1522597" cy="56512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0" anchor="t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>
              <a:solidFill>
                <a:schemeClr val="tx1"/>
              </a:solidFill>
            </a:rPr>
            <a:t>Ph</a:t>
          </a:r>
          <a:r>
            <a:rPr lang="en-US" altLang="en-US">
              <a:solidFill>
                <a:schemeClr val="tx1"/>
              </a:solidFill>
            </a:rPr>
            <a:t>á</a:t>
          </a:r>
          <a:r>
            <a:rPr lang="en-US" altLang="en-US">
              <a:solidFill>
                <a:schemeClr val="tx1"/>
              </a:solidFill>
            </a:rPr>
            <a:t>t tri</a:t>
          </a:r>
          <a:r>
            <a:rPr lang="en-US" altLang="en-US">
              <a:solidFill>
                <a:schemeClr val="tx1"/>
              </a:solidFill>
            </a:rPr>
            <a:t>ể</a:t>
          </a:r>
          <a:r>
            <a:rPr lang="en-US" altLang="en-US">
              <a:solidFill>
                <a:schemeClr val="tx1"/>
              </a:solidFill>
            </a:rPr>
            <a:t>n (Development)</a:t>
          </a:r>
          <a:endParaRPr lang="en-US" altLang="en-US">
            <a:solidFill>
              <a:schemeClr val="tx1"/>
            </a:solidFill>
          </a:endParaRPr>
        </a:p>
      </dsp:txBody>
      <dsp:txXfrm>
        <a:off x="2010559" y="2815878"/>
        <a:ext cx="1522597" cy="565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3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F7AC6-7B88-4C0D-9CE4-E3F03B100657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FE3CF-17BE-4283-A791-47AE4609DC10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D16E6429-8007-47C4-B61D-98E853C97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6130D010-47F9-48FB-B413-A13F6C8DFC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 noChangeAspect="1"/>
          </p:cNvGrpSpPr>
          <p:nvPr userDrawn="1"/>
        </p:nvGrpSpPr>
        <p:grpSpPr bwMode="auto">
          <a:xfrm>
            <a:off x="7481394" y="4459570"/>
            <a:ext cx="1460996" cy="674407"/>
            <a:chOff x="4513" y="2717"/>
            <a:chExt cx="1120" cy="517"/>
          </a:xfrm>
        </p:grpSpPr>
        <p:sp>
          <p:nvSpPr>
            <p:cNvPr id="5" name="Freeform 38"/>
            <p:cNvSpPr/>
            <p:nvPr/>
          </p:nvSpPr>
          <p:spPr bwMode="auto">
            <a:xfrm>
              <a:off x="5216" y="2717"/>
              <a:ext cx="95" cy="451"/>
            </a:xfrm>
            <a:custGeom>
              <a:avLst/>
              <a:gdLst>
                <a:gd name="T0" fmla="*/ 39 w 78"/>
                <a:gd name="T1" fmla="*/ 0 h 369"/>
                <a:gd name="T2" fmla="*/ 9 w 78"/>
                <a:gd name="T3" fmla="*/ 305 h 369"/>
                <a:gd name="T4" fmla="*/ 39 w 78"/>
                <a:gd name="T5" fmla="*/ 369 h 369"/>
                <a:gd name="T6" fmla="*/ 69 w 78"/>
                <a:gd name="T7" fmla="*/ 305 h 369"/>
                <a:gd name="T8" fmla="*/ 39 w 78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69">
                  <a:moveTo>
                    <a:pt x="39" y="0"/>
                  </a:moveTo>
                  <a:cubicBezTo>
                    <a:pt x="10" y="77"/>
                    <a:pt x="0" y="272"/>
                    <a:pt x="9" y="305"/>
                  </a:cubicBezTo>
                  <a:cubicBezTo>
                    <a:pt x="19" y="338"/>
                    <a:pt x="39" y="369"/>
                    <a:pt x="39" y="369"/>
                  </a:cubicBezTo>
                  <a:cubicBezTo>
                    <a:pt x="39" y="369"/>
                    <a:pt x="59" y="338"/>
                    <a:pt x="69" y="305"/>
                  </a:cubicBezTo>
                  <a:cubicBezTo>
                    <a:pt x="78" y="272"/>
                    <a:pt x="68" y="77"/>
                    <a:pt x="39" y="0"/>
                  </a:cubicBezTo>
                  <a:close/>
                </a:path>
              </a:pathLst>
            </a:custGeom>
            <a:solidFill>
              <a:srgbClr val="B4AB8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" name="Line 39"/>
            <p:cNvSpPr>
              <a:spLocks noChangeShapeType="1"/>
            </p:cNvSpPr>
            <p:nvPr/>
          </p:nvSpPr>
          <p:spPr bwMode="auto">
            <a:xfrm>
              <a:off x="5225" y="3071"/>
              <a:ext cx="78" cy="0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>
              <a:off x="5223" y="3035"/>
              <a:ext cx="81" cy="0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8" name="Freeform 41"/>
            <p:cNvSpPr/>
            <p:nvPr/>
          </p:nvSpPr>
          <p:spPr bwMode="auto">
            <a:xfrm>
              <a:off x="5165" y="3115"/>
              <a:ext cx="197" cy="119"/>
            </a:xfrm>
            <a:custGeom>
              <a:avLst/>
              <a:gdLst>
                <a:gd name="T0" fmla="*/ 109 w 162"/>
                <a:gd name="T1" fmla="*/ 0 h 97"/>
                <a:gd name="T2" fmla="*/ 81 w 162"/>
                <a:gd name="T3" fmla="*/ 27 h 97"/>
                <a:gd name="T4" fmla="*/ 53 w 162"/>
                <a:gd name="T5" fmla="*/ 0 h 97"/>
                <a:gd name="T6" fmla="*/ 0 w 162"/>
                <a:gd name="T7" fmla="*/ 53 h 97"/>
                <a:gd name="T8" fmla="*/ 0 w 162"/>
                <a:gd name="T9" fmla="*/ 97 h 97"/>
                <a:gd name="T10" fmla="*/ 162 w 162"/>
                <a:gd name="T11" fmla="*/ 97 h 97"/>
                <a:gd name="T12" fmla="*/ 162 w 162"/>
                <a:gd name="T13" fmla="*/ 53 h 97"/>
                <a:gd name="T14" fmla="*/ 109 w 162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97">
                  <a:moveTo>
                    <a:pt x="109" y="0"/>
                  </a:moveTo>
                  <a:cubicBezTo>
                    <a:pt x="109" y="15"/>
                    <a:pt x="96" y="27"/>
                    <a:pt x="81" y="27"/>
                  </a:cubicBezTo>
                  <a:cubicBezTo>
                    <a:pt x="66" y="27"/>
                    <a:pt x="53" y="15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2" y="24"/>
                    <a:pt x="138" y="0"/>
                    <a:pt x="109" y="0"/>
                  </a:cubicBezTo>
                  <a:close/>
                </a:path>
              </a:pathLst>
            </a:custGeom>
            <a:solidFill>
              <a:srgbClr val="F5EEE3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9" name="Freeform 42"/>
            <p:cNvSpPr/>
            <p:nvPr/>
          </p:nvSpPr>
          <p:spPr bwMode="auto">
            <a:xfrm>
              <a:off x="5411" y="3020"/>
              <a:ext cx="222" cy="214"/>
            </a:xfrm>
            <a:custGeom>
              <a:avLst/>
              <a:gdLst>
                <a:gd name="T0" fmla="*/ 161 w 182"/>
                <a:gd name="T1" fmla="*/ 42 h 175"/>
                <a:gd name="T2" fmla="*/ 124 w 182"/>
                <a:gd name="T3" fmla="*/ 42 h 175"/>
                <a:gd name="T4" fmla="*/ 124 w 182"/>
                <a:gd name="T5" fmla="*/ 0 h 175"/>
                <a:gd name="T6" fmla="*/ 57 w 182"/>
                <a:gd name="T7" fmla="*/ 0 h 175"/>
                <a:gd name="T8" fmla="*/ 57 w 182"/>
                <a:gd name="T9" fmla="*/ 42 h 175"/>
                <a:gd name="T10" fmla="*/ 21 w 182"/>
                <a:gd name="T11" fmla="*/ 42 h 175"/>
                <a:gd name="T12" fmla="*/ 0 w 182"/>
                <a:gd name="T13" fmla="*/ 63 h 175"/>
                <a:gd name="T14" fmla="*/ 0 w 182"/>
                <a:gd name="T15" fmla="*/ 154 h 175"/>
                <a:gd name="T16" fmla="*/ 21 w 182"/>
                <a:gd name="T17" fmla="*/ 175 h 175"/>
                <a:gd name="T18" fmla="*/ 161 w 182"/>
                <a:gd name="T19" fmla="*/ 175 h 175"/>
                <a:gd name="T20" fmla="*/ 182 w 182"/>
                <a:gd name="T21" fmla="*/ 154 h 175"/>
                <a:gd name="T22" fmla="*/ 182 w 182"/>
                <a:gd name="T23" fmla="*/ 63 h 175"/>
                <a:gd name="T24" fmla="*/ 161 w 182"/>
                <a:gd name="T25" fmla="*/ 4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75">
                  <a:moveTo>
                    <a:pt x="161" y="42"/>
                  </a:moveTo>
                  <a:cubicBezTo>
                    <a:pt x="124" y="42"/>
                    <a:pt x="124" y="42"/>
                    <a:pt x="124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52"/>
                    <a:pt x="0" y="6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6"/>
                    <a:pt x="9" y="175"/>
                    <a:pt x="2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73" y="175"/>
                    <a:pt x="182" y="166"/>
                    <a:pt x="182" y="154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82" y="52"/>
                    <a:pt x="173" y="42"/>
                    <a:pt x="161" y="42"/>
                  </a:cubicBezTo>
                  <a:close/>
                </a:path>
              </a:pathLst>
            </a:custGeom>
            <a:solidFill>
              <a:srgbClr val="B4AB8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5411" y="3121"/>
              <a:ext cx="222" cy="53"/>
            </a:xfrm>
            <a:prstGeom prst="rect">
              <a:avLst/>
            </a:prstGeom>
            <a:solidFill>
              <a:srgbClr val="F5EEE3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5452" y="2969"/>
              <a:ext cx="139" cy="51"/>
            </a:xfrm>
            <a:prstGeom prst="rect">
              <a:avLst/>
            </a:prstGeom>
            <a:solidFill>
              <a:srgbClr val="87747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5452" y="3108"/>
              <a:ext cx="0" cy="86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4513" y="2943"/>
              <a:ext cx="485" cy="291"/>
            </a:xfrm>
            <a:prstGeom prst="rect">
              <a:avLst/>
            </a:prstGeom>
            <a:solidFill>
              <a:srgbClr val="FAFAFA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4563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4611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>
              <a:off x="4659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>
              <a:off x="4707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4756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4804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4852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4901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4948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5" name="Freeform 58"/>
            <p:cNvSpPr/>
            <p:nvPr/>
          </p:nvSpPr>
          <p:spPr bwMode="auto">
            <a:xfrm>
              <a:off x="4998" y="2976"/>
              <a:ext cx="69" cy="258"/>
            </a:xfrm>
            <a:custGeom>
              <a:avLst/>
              <a:gdLst>
                <a:gd name="T0" fmla="*/ 0 w 69"/>
                <a:gd name="T1" fmla="*/ 0 h 258"/>
                <a:gd name="T2" fmla="*/ 69 w 69"/>
                <a:gd name="T3" fmla="*/ 258 h 258"/>
                <a:gd name="T4" fmla="*/ 0 w 69"/>
                <a:gd name="T5" fmla="*/ 258 h 258"/>
                <a:gd name="T6" fmla="*/ 0 w 69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258">
                  <a:moveTo>
                    <a:pt x="0" y="0"/>
                  </a:moveTo>
                  <a:lnTo>
                    <a:pt x="69" y="258"/>
                  </a:lnTo>
                  <a:lnTo>
                    <a:pt x="0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59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sp>
        <p:nvSpPr>
          <p:cNvPr id="28" name="Line 17"/>
          <p:cNvSpPr>
            <a:spLocks noChangeShapeType="1"/>
          </p:cNvSpPr>
          <p:nvPr userDrawn="1"/>
        </p:nvSpPr>
        <p:spPr bwMode="auto">
          <a:xfrm flipH="1">
            <a:off x="0" y="5143500"/>
            <a:ext cx="9144025" cy="0"/>
          </a:xfrm>
          <a:prstGeom prst="line">
            <a:avLst/>
          </a:prstGeom>
          <a:noFill/>
          <a:ln w="28575" cap="rnd">
            <a:solidFill>
              <a:srgbClr val="87747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grpSp>
        <p:nvGrpSpPr>
          <p:cNvPr id="43" name="Group 14"/>
          <p:cNvGrpSpPr>
            <a:grpSpLocks noChangeAspect="1"/>
          </p:cNvGrpSpPr>
          <p:nvPr userDrawn="1"/>
        </p:nvGrpSpPr>
        <p:grpSpPr bwMode="auto">
          <a:xfrm>
            <a:off x="157819" y="4714612"/>
            <a:ext cx="567986" cy="428887"/>
            <a:chOff x="2340" y="1213"/>
            <a:chExt cx="1078" cy="814"/>
          </a:xfrm>
        </p:grpSpPr>
        <p:sp>
          <p:nvSpPr>
            <p:cNvPr id="45" name="Rectangle 15"/>
            <p:cNvSpPr>
              <a:spLocks noChangeArrowheads="1"/>
            </p:cNvSpPr>
            <p:nvPr userDrawn="1"/>
          </p:nvSpPr>
          <p:spPr bwMode="auto">
            <a:xfrm>
              <a:off x="2354" y="1809"/>
              <a:ext cx="1049" cy="203"/>
            </a:xfrm>
            <a:prstGeom prst="rect">
              <a:avLst/>
            </a:prstGeom>
            <a:solidFill>
              <a:srgbClr val="B4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6" name="Freeform 16"/>
            <p:cNvSpPr>
              <a:spLocks noEditPoints="1"/>
            </p:cNvSpPr>
            <p:nvPr userDrawn="1"/>
          </p:nvSpPr>
          <p:spPr bwMode="auto">
            <a:xfrm>
              <a:off x="2340" y="1795"/>
              <a:ext cx="1078" cy="232"/>
            </a:xfrm>
            <a:custGeom>
              <a:avLst/>
              <a:gdLst>
                <a:gd name="T0" fmla="*/ 446 w 452"/>
                <a:gd name="T1" fmla="*/ 97 h 97"/>
                <a:gd name="T2" fmla="*/ 6 w 452"/>
                <a:gd name="T3" fmla="*/ 97 h 97"/>
                <a:gd name="T4" fmla="*/ 0 w 452"/>
                <a:gd name="T5" fmla="*/ 91 h 97"/>
                <a:gd name="T6" fmla="*/ 0 w 452"/>
                <a:gd name="T7" fmla="*/ 6 h 97"/>
                <a:gd name="T8" fmla="*/ 6 w 452"/>
                <a:gd name="T9" fmla="*/ 0 h 97"/>
                <a:gd name="T10" fmla="*/ 446 w 452"/>
                <a:gd name="T11" fmla="*/ 0 h 97"/>
                <a:gd name="T12" fmla="*/ 452 w 452"/>
                <a:gd name="T13" fmla="*/ 6 h 97"/>
                <a:gd name="T14" fmla="*/ 452 w 452"/>
                <a:gd name="T15" fmla="*/ 91 h 97"/>
                <a:gd name="T16" fmla="*/ 446 w 452"/>
                <a:gd name="T17" fmla="*/ 97 h 97"/>
                <a:gd name="T18" fmla="*/ 12 w 452"/>
                <a:gd name="T19" fmla="*/ 85 h 97"/>
                <a:gd name="T20" fmla="*/ 440 w 452"/>
                <a:gd name="T21" fmla="*/ 85 h 97"/>
                <a:gd name="T22" fmla="*/ 440 w 452"/>
                <a:gd name="T23" fmla="*/ 12 h 97"/>
                <a:gd name="T24" fmla="*/ 12 w 452"/>
                <a:gd name="T25" fmla="*/ 12 h 97"/>
                <a:gd name="T26" fmla="*/ 12 w 452"/>
                <a:gd name="T27" fmla="*/ 8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97">
                  <a:moveTo>
                    <a:pt x="446" y="97"/>
                  </a:moveTo>
                  <a:cubicBezTo>
                    <a:pt x="6" y="97"/>
                    <a:pt x="6" y="97"/>
                    <a:pt x="6" y="97"/>
                  </a:cubicBezTo>
                  <a:cubicBezTo>
                    <a:pt x="2" y="97"/>
                    <a:pt x="0" y="94"/>
                    <a:pt x="0" y="9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50" y="0"/>
                    <a:pt x="452" y="3"/>
                    <a:pt x="452" y="6"/>
                  </a:cubicBezTo>
                  <a:cubicBezTo>
                    <a:pt x="452" y="91"/>
                    <a:pt x="452" y="91"/>
                    <a:pt x="452" y="91"/>
                  </a:cubicBezTo>
                  <a:cubicBezTo>
                    <a:pt x="452" y="94"/>
                    <a:pt x="450" y="97"/>
                    <a:pt x="446" y="97"/>
                  </a:cubicBezTo>
                  <a:close/>
                  <a:moveTo>
                    <a:pt x="12" y="85"/>
                  </a:moveTo>
                  <a:cubicBezTo>
                    <a:pt x="440" y="85"/>
                    <a:pt x="440" y="85"/>
                    <a:pt x="440" y="85"/>
                  </a:cubicBezTo>
                  <a:cubicBezTo>
                    <a:pt x="440" y="12"/>
                    <a:pt x="440" y="12"/>
                    <a:pt x="44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 userDrawn="1"/>
          </p:nvSpPr>
          <p:spPr bwMode="auto">
            <a:xfrm>
              <a:off x="2354" y="1869"/>
              <a:ext cx="1049" cy="8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8" name="Freeform 18"/>
            <p:cNvSpPr>
              <a:spLocks noEditPoints="1"/>
            </p:cNvSpPr>
            <p:nvPr userDrawn="1"/>
          </p:nvSpPr>
          <p:spPr bwMode="auto">
            <a:xfrm>
              <a:off x="2340" y="1854"/>
              <a:ext cx="1078" cy="113"/>
            </a:xfrm>
            <a:custGeom>
              <a:avLst/>
              <a:gdLst>
                <a:gd name="T0" fmla="*/ 446 w 452"/>
                <a:gd name="T1" fmla="*/ 47 h 47"/>
                <a:gd name="T2" fmla="*/ 6 w 452"/>
                <a:gd name="T3" fmla="*/ 47 h 47"/>
                <a:gd name="T4" fmla="*/ 0 w 452"/>
                <a:gd name="T5" fmla="*/ 41 h 47"/>
                <a:gd name="T6" fmla="*/ 0 w 452"/>
                <a:gd name="T7" fmla="*/ 6 h 47"/>
                <a:gd name="T8" fmla="*/ 6 w 452"/>
                <a:gd name="T9" fmla="*/ 0 h 47"/>
                <a:gd name="T10" fmla="*/ 446 w 452"/>
                <a:gd name="T11" fmla="*/ 0 h 47"/>
                <a:gd name="T12" fmla="*/ 452 w 452"/>
                <a:gd name="T13" fmla="*/ 6 h 47"/>
                <a:gd name="T14" fmla="*/ 452 w 452"/>
                <a:gd name="T15" fmla="*/ 41 h 47"/>
                <a:gd name="T16" fmla="*/ 446 w 452"/>
                <a:gd name="T17" fmla="*/ 47 h 47"/>
                <a:gd name="T18" fmla="*/ 12 w 452"/>
                <a:gd name="T19" fmla="*/ 35 h 47"/>
                <a:gd name="T20" fmla="*/ 440 w 452"/>
                <a:gd name="T21" fmla="*/ 35 h 47"/>
                <a:gd name="T22" fmla="*/ 440 w 452"/>
                <a:gd name="T23" fmla="*/ 12 h 47"/>
                <a:gd name="T24" fmla="*/ 12 w 452"/>
                <a:gd name="T25" fmla="*/ 12 h 47"/>
                <a:gd name="T26" fmla="*/ 12 w 452"/>
                <a:gd name="T27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47">
                  <a:moveTo>
                    <a:pt x="446" y="47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2" y="47"/>
                    <a:pt x="0" y="45"/>
                    <a:pt x="0" y="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50" y="0"/>
                    <a:pt x="452" y="3"/>
                    <a:pt x="452" y="6"/>
                  </a:cubicBezTo>
                  <a:cubicBezTo>
                    <a:pt x="452" y="41"/>
                    <a:pt x="452" y="41"/>
                    <a:pt x="452" y="41"/>
                  </a:cubicBezTo>
                  <a:cubicBezTo>
                    <a:pt x="452" y="45"/>
                    <a:pt x="450" y="47"/>
                    <a:pt x="446" y="47"/>
                  </a:cubicBezTo>
                  <a:close/>
                  <a:moveTo>
                    <a:pt x="12" y="35"/>
                  </a:moveTo>
                  <a:cubicBezTo>
                    <a:pt x="440" y="35"/>
                    <a:pt x="440" y="35"/>
                    <a:pt x="440" y="35"/>
                  </a:cubicBezTo>
                  <a:cubicBezTo>
                    <a:pt x="440" y="12"/>
                    <a:pt x="440" y="12"/>
                    <a:pt x="44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9" name="Freeform 19"/>
            <p:cNvSpPr/>
            <p:nvPr userDrawn="1"/>
          </p:nvSpPr>
          <p:spPr bwMode="auto">
            <a:xfrm>
              <a:off x="2714" y="1228"/>
              <a:ext cx="215" cy="244"/>
            </a:xfrm>
            <a:custGeom>
              <a:avLst/>
              <a:gdLst>
                <a:gd name="T0" fmla="*/ 0 w 90"/>
                <a:gd name="T1" fmla="*/ 0 h 102"/>
                <a:gd name="T2" fmla="*/ 9 w 90"/>
                <a:gd name="T3" fmla="*/ 61 h 102"/>
                <a:gd name="T4" fmla="*/ 57 w 90"/>
                <a:gd name="T5" fmla="*/ 101 h 102"/>
                <a:gd name="T6" fmla="*/ 78 w 90"/>
                <a:gd name="T7" fmla="*/ 101 h 102"/>
                <a:gd name="T8" fmla="*/ 83 w 90"/>
                <a:gd name="T9" fmla="*/ 81 h 102"/>
                <a:gd name="T10" fmla="*/ 57 w 90"/>
                <a:gd name="T11" fmla="*/ 25 h 102"/>
                <a:gd name="T12" fmla="*/ 0 w 90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02">
                  <a:moveTo>
                    <a:pt x="0" y="0"/>
                  </a:moveTo>
                  <a:cubicBezTo>
                    <a:pt x="9" y="61"/>
                    <a:pt x="9" y="61"/>
                    <a:pt x="9" y="61"/>
                  </a:cubicBezTo>
                  <a:cubicBezTo>
                    <a:pt x="13" y="85"/>
                    <a:pt x="33" y="102"/>
                    <a:pt x="57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0" y="58"/>
                    <a:pt x="78" y="34"/>
                    <a:pt x="5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0" name="Freeform 20"/>
            <p:cNvSpPr>
              <a:spLocks noEditPoints="1"/>
            </p:cNvSpPr>
            <p:nvPr userDrawn="1"/>
          </p:nvSpPr>
          <p:spPr bwMode="auto">
            <a:xfrm>
              <a:off x="2698" y="1213"/>
              <a:ext cx="245" cy="271"/>
            </a:xfrm>
            <a:custGeom>
              <a:avLst/>
              <a:gdLst>
                <a:gd name="T0" fmla="*/ 63 w 103"/>
                <a:gd name="T1" fmla="*/ 113 h 113"/>
                <a:gd name="T2" fmla="*/ 10 w 103"/>
                <a:gd name="T3" fmla="*/ 68 h 113"/>
                <a:gd name="T4" fmla="*/ 1 w 103"/>
                <a:gd name="T5" fmla="*/ 7 h 113"/>
                <a:gd name="T6" fmla="*/ 3 w 103"/>
                <a:gd name="T7" fmla="*/ 1 h 113"/>
                <a:gd name="T8" fmla="*/ 9 w 103"/>
                <a:gd name="T9" fmla="*/ 0 h 113"/>
                <a:gd name="T10" fmla="*/ 66 w 103"/>
                <a:gd name="T11" fmla="*/ 25 h 113"/>
                <a:gd name="T12" fmla="*/ 96 w 103"/>
                <a:gd name="T13" fmla="*/ 88 h 113"/>
                <a:gd name="T14" fmla="*/ 90 w 103"/>
                <a:gd name="T15" fmla="*/ 108 h 113"/>
                <a:gd name="T16" fmla="*/ 85 w 103"/>
                <a:gd name="T17" fmla="*/ 113 h 113"/>
                <a:gd name="T18" fmla="*/ 64 w 103"/>
                <a:gd name="T19" fmla="*/ 113 h 113"/>
                <a:gd name="T20" fmla="*/ 63 w 103"/>
                <a:gd name="T21" fmla="*/ 113 h 113"/>
                <a:gd name="T22" fmla="*/ 85 w 103"/>
                <a:gd name="T23" fmla="*/ 107 h 113"/>
                <a:gd name="T24" fmla="*/ 85 w 103"/>
                <a:gd name="T25" fmla="*/ 107 h 113"/>
                <a:gd name="T26" fmla="*/ 14 w 103"/>
                <a:gd name="T27" fmla="*/ 16 h 113"/>
                <a:gd name="T28" fmla="*/ 22 w 103"/>
                <a:gd name="T29" fmla="*/ 66 h 113"/>
                <a:gd name="T30" fmla="*/ 63 w 103"/>
                <a:gd name="T31" fmla="*/ 101 h 113"/>
                <a:gd name="T32" fmla="*/ 64 w 103"/>
                <a:gd name="T33" fmla="*/ 101 h 113"/>
                <a:gd name="T34" fmla="*/ 80 w 103"/>
                <a:gd name="T35" fmla="*/ 101 h 113"/>
                <a:gd name="T36" fmla="*/ 84 w 103"/>
                <a:gd name="T37" fmla="*/ 85 h 113"/>
                <a:gd name="T38" fmla="*/ 61 w 103"/>
                <a:gd name="T39" fmla="*/ 36 h 113"/>
                <a:gd name="T40" fmla="*/ 14 w 103"/>
                <a:gd name="T41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13">
                  <a:moveTo>
                    <a:pt x="63" y="113"/>
                  </a:moveTo>
                  <a:cubicBezTo>
                    <a:pt x="37" y="113"/>
                    <a:pt x="14" y="94"/>
                    <a:pt x="10" y="6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90" y="36"/>
                    <a:pt x="103" y="63"/>
                    <a:pt x="96" y="8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0" y="111"/>
                    <a:pt x="87" y="113"/>
                    <a:pt x="85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3" y="113"/>
                    <a:pt x="63" y="113"/>
                    <a:pt x="63" y="113"/>
                  </a:cubicBezTo>
                  <a:close/>
                  <a:moveTo>
                    <a:pt x="85" y="107"/>
                  </a:moveTo>
                  <a:cubicBezTo>
                    <a:pt x="85" y="107"/>
                    <a:pt x="85" y="107"/>
                    <a:pt x="85" y="107"/>
                  </a:cubicBezTo>
                  <a:close/>
                  <a:moveTo>
                    <a:pt x="14" y="16"/>
                  </a:moveTo>
                  <a:cubicBezTo>
                    <a:pt x="22" y="66"/>
                    <a:pt x="22" y="66"/>
                    <a:pt x="22" y="66"/>
                  </a:cubicBezTo>
                  <a:cubicBezTo>
                    <a:pt x="25" y="86"/>
                    <a:pt x="43" y="101"/>
                    <a:pt x="63" y="101"/>
                  </a:cubicBezTo>
                  <a:cubicBezTo>
                    <a:pt x="63" y="101"/>
                    <a:pt x="63" y="101"/>
                    <a:pt x="64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0" y="65"/>
                    <a:pt x="80" y="44"/>
                    <a:pt x="61" y="36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1" name="Freeform 21"/>
            <p:cNvSpPr/>
            <p:nvPr userDrawn="1"/>
          </p:nvSpPr>
          <p:spPr bwMode="auto">
            <a:xfrm>
              <a:off x="2812" y="1359"/>
              <a:ext cx="103" cy="125"/>
            </a:xfrm>
            <a:custGeom>
              <a:avLst/>
              <a:gdLst>
                <a:gd name="T0" fmla="*/ 37 w 43"/>
                <a:gd name="T1" fmla="*/ 52 h 52"/>
                <a:gd name="T2" fmla="*/ 32 w 43"/>
                <a:gd name="T3" fmla="*/ 49 h 52"/>
                <a:gd name="T4" fmla="*/ 2 w 43"/>
                <a:gd name="T5" fmla="*/ 10 h 52"/>
                <a:gd name="T6" fmla="*/ 3 w 43"/>
                <a:gd name="T7" fmla="*/ 2 h 52"/>
                <a:gd name="T8" fmla="*/ 11 w 43"/>
                <a:gd name="T9" fmla="*/ 3 h 52"/>
                <a:gd name="T10" fmla="*/ 41 w 43"/>
                <a:gd name="T11" fmla="*/ 42 h 52"/>
                <a:gd name="T12" fmla="*/ 40 w 43"/>
                <a:gd name="T13" fmla="*/ 50 h 52"/>
                <a:gd name="T14" fmla="*/ 37 w 43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2">
                  <a:moveTo>
                    <a:pt x="37" y="52"/>
                  </a:moveTo>
                  <a:cubicBezTo>
                    <a:pt x="35" y="52"/>
                    <a:pt x="33" y="51"/>
                    <a:pt x="32" y="4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3" y="45"/>
                    <a:pt x="43" y="48"/>
                    <a:pt x="40" y="50"/>
                  </a:cubicBezTo>
                  <a:cubicBezTo>
                    <a:pt x="39" y="51"/>
                    <a:pt x="38" y="52"/>
                    <a:pt x="37" y="52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2" name="Freeform 22"/>
            <p:cNvSpPr/>
            <p:nvPr userDrawn="1"/>
          </p:nvSpPr>
          <p:spPr bwMode="auto">
            <a:xfrm>
              <a:off x="2736" y="1450"/>
              <a:ext cx="381" cy="354"/>
            </a:xfrm>
            <a:custGeom>
              <a:avLst/>
              <a:gdLst>
                <a:gd name="T0" fmla="*/ 0 w 160"/>
                <a:gd name="T1" fmla="*/ 47 h 148"/>
                <a:gd name="T2" fmla="*/ 80 w 160"/>
                <a:gd name="T3" fmla="*/ 0 h 148"/>
                <a:gd name="T4" fmla="*/ 160 w 160"/>
                <a:gd name="T5" fmla="*/ 47 h 148"/>
                <a:gd name="T6" fmla="*/ 101 w 160"/>
                <a:gd name="T7" fmla="*/ 146 h 148"/>
                <a:gd name="T8" fmla="*/ 80 w 160"/>
                <a:gd name="T9" fmla="*/ 140 h 148"/>
                <a:gd name="T10" fmla="*/ 60 w 160"/>
                <a:gd name="T11" fmla="*/ 146 h 148"/>
                <a:gd name="T12" fmla="*/ 0 w 160"/>
                <a:gd name="T13" fmla="*/ 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48">
                  <a:moveTo>
                    <a:pt x="0" y="47"/>
                  </a:moveTo>
                  <a:cubicBezTo>
                    <a:pt x="0" y="3"/>
                    <a:pt x="36" y="0"/>
                    <a:pt x="80" y="0"/>
                  </a:cubicBezTo>
                  <a:cubicBezTo>
                    <a:pt x="124" y="0"/>
                    <a:pt x="160" y="3"/>
                    <a:pt x="160" y="47"/>
                  </a:cubicBezTo>
                  <a:cubicBezTo>
                    <a:pt x="160" y="84"/>
                    <a:pt x="135" y="137"/>
                    <a:pt x="101" y="146"/>
                  </a:cubicBezTo>
                  <a:cubicBezTo>
                    <a:pt x="94" y="148"/>
                    <a:pt x="87" y="140"/>
                    <a:pt x="80" y="140"/>
                  </a:cubicBezTo>
                  <a:cubicBezTo>
                    <a:pt x="73" y="140"/>
                    <a:pt x="66" y="148"/>
                    <a:pt x="60" y="146"/>
                  </a:cubicBezTo>
                  <a:cubicBezTo>
                    <a:pt x="25" y="137"/>
                    <a:pt x="0" y="84"/>
                    <a:pt x="0" y="47"/>
                  </a:cubicBezTo>
                  <a:close/>
                </a:path>
              </a:pathLst>
            </a:custGeom>
            <a:solidFill>
              <a:srgbClr val="D2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3" name="Freeform 23"/>
            <p:cNvSpPr>
              <a:spLocks noEditPoints="1"/>
            </p:cNvSpPr>
            <p:nvPr userDrawn="1"/>
          </p:nvSpPr>
          <p:spPr bwMode="auto">
            <a:xfrm>
              <a:off x="2721" y="1436"/>
              <a:ext cx="411" cy="380"/>
            </a:xfrm>
            <a:custGeom>
              <a:avLst/>
              <a:gdLst>
                <a:gd name="T0" fmla="*/ 68 w 172"/>
                <a:gd name="T1" fmla="*/ 158 h 159"/>
                <a:gd name="T2" fmla="*/ 64 w 172"/>
                <a:gd name="T3" fmla="*/ 158 h 159"/>
                <a:gd name="T4" fmla="*/ 0 w 172"/>
                <a:gd name="T5" fmla="*/ 53 h 159"/>
                <a:gd name="T6" fmla="*/ 86 w 172"/>
                <a:gd name="T7" fmla="*/ 0 h 159"/>
                <a:gd name="T8" fmla="*/ 172 w 172"/>
                <a:gd name="T9" fmla="*/ 53 h 159"/>
                <a:gd name="T10" fmla="*/ 108 w 172"/>
                <a:gd name="T11" fmla="*/ 158 h 159"/>
                <a:gd name="T12" fmla="*/ 93 w 172"/>
                <a:gd name="T13" fmla="*/ 154 h 159"/>
                <a:gd name="T14" fmla="*/ 86 w 172"/>
                <a:gd name="T15" fmla="*/ 152 h 159"/>
                <a:gd name="T16" fmla="*/ 79 w 172"/>
                <a:gd name="T17" fmla="*/ 154 h 159"/>
                <a:gd name="T18" fmla="*/ 68 w 172"/>
                <a:gd name="T19" fmla="*/ 158 h 159"/>
                <a:gd name="T20" fmla="*/ 86 w 172"/>
                <a:gd name="T21" fmla="*/ 12 h 159"/>
                <a:gd name="T22" fmla="*/ 12 w 172"/>
                <a:gd name="T23" fmla="*/ 53 h 159"/>
                <a:gd name="T24" fmla="*/ 67 w 172"/>
                <a:gd name="T25" fmla="*/ 146 h 159"/>
                <a:gd name="T26" fmla="*/ 74 w 172"/>
                <a:gd name="T27" fmla="*/ 144 h 159"/>
                <a:gd name="T28" fmla="*/ 86 w 172"/>
                <a:gd name="T29" fmla="*/ 140 h 159"/>
                <a:gd name="T30" fmla="*/ 99 w 172"/>
                <a:gd name="T31" fmla="*/ 144 h 159"/>
                <a:gd name="T32" fmla="*/ 105 w 172"/>
                <a:gd name="T33" fmla="*/ 146 h 159"/>
                <a:gd name="T34" fmla="*/ 160 w 172"/>
                <a:gd name="T35" fmla="*/ 53 h 159"/>
                <a:gd name="T36" fmla="*/ 86 w 172"/>
                <a:gd name="T37" fmla="*/ 1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59">
                  <a:moveTo>
                    <a:pt x="68" y="158"/>
                  </a:moveTo>
                  <a:cubicBezTo>
                    <a:pt x="67" y="158"/>
                    <a:pt x="65" y="158"/>
                    <a:pt x="64" y="158"/>
                  </a:cubicBezTo>
                  <a:cubicBezTo>
                    <a:pt x="28" y="148"/>
                    <a:pt x="0" y="94"/>
                    <a:pt x="0" y="53"/>
                  </a:cubicBezTo>
                  <a:cubicBezTo>
                    <a:pt x="0" y="0"/>
                    <a:pt x="48" y="0"/>
                    <a:pt x="86" y="0"/>
                  </a:cubicBezTo>
                  <a:cubicBezTo>
                    <a:pt x="124" y="0"/>
                    <a:pt x="172" y="0"/>
                    <a:pt x="172" y="53"/>
                  </a:cubicBezTo>
                  <a:cubicBezTo>
                    <a:pt x="172" y="93"/>
                    <a:pt x="144" y="148"/>
                    <a:pt x="108" y="158"/>
                  </a:cubicBezTo>
                  <a:cubicBezTo>
                    <a:pt x="103" y="159"/>
                    <a:pt x="97" y="156"/>
                    <a:pt x="93" y="154"/>
                  </a:cubicBezTo>
                  <a:cubicBezTo>
                    <a:pt x="90" y="153"/>
                    <a:pt x="88" y="152"/>
                    <a:pt x="86" y="152"/>
                  </a:cubicBezTo>
                  <a:cubicBezTo>
                    <a:pt x="84" y="152"/>
                    <a:pt x="82" y="153"/>
                    <a:pt x="79" y="154"/>
                  </a:cubicBezTo>
                  <a:cubicBezTo>
                    <a:pt x="76" y="156"/>
                    <a:pt x="72" y="158"/>
                    <a:pt x="68" y="158"/>
                  </a:cubicBezTo>
                  <a:close/>
                  <a:moveTo>
                    <a:pt x="86" y="12"/>
                  </a:moveTo>
                  <a:cubicBezTo>
                    <a:pt x="41" y="12"/>
                    <a:pt x="12" y="15"/>
                    <a:pt x="12" y="53"/>
                  </a:cubicBezTo>
                  <a:cubicBezTo>
                    <a:pt x="12" y="89"/>
                    <a:pt x="37" y="138"/>
                    <a:pt x="67" y="146"/>
                  </a:cubicBezTo>
                  <a:cubicBezTo>
                    <a:pt x="69" y="147"/>
                    <a:pt x="71" y="145"/>
                    <a:pt x="74" y="144"/>
                  </a:cubicBezTo>
                  <a:cubicBezTo>
                    <a:pt x="77" y="142"/>
                    <a:pt x="81" y="140"/>
                    <a:pt x="86" y="140"/>
                  </a:cubicBezTo>
                  <a:cubicBezTo>
                    <a:pt x="91" y="140"/>
                    <a:pt x="95" y="142"/>
                    <a:pt x="99" y="144"/>
                  </a:cubicBezTo>
                  <a:cubicBezTo>
                    <a:pt x="101" y="145"/>
                    <a:pt x="104" y="146"/>
                    <a:pt x="105" y="146"/>
                  </a:cubicBezTo>
                  <a:cubicBezTo>
                    <a:pt x="136" y="138"/>
                    <a:pt x="160" y="88"/>
                    <a:pt x="160" y="53"/>
                  </a:cubicBezTo>
                  <a:cubicBezTo>
                    <a:pt x="160" y="15"/>
                    <a:pt x="131" y="12"/>
                    <a:pt x="86" y="12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4" name="Freeform 24"/>
            <p:cNvSpPr/>
            <p:nvPr userDrawn="1"/>
          </p:nvSpPr>
          <p:spPr bwMode="auto">
            <a:xfrm>
              <a:off x="2917" y="1311"/>
              <a:ext cx="55" cy="139"/>
            </a:xfrm>
            <a:custGeom>
              <a:avLst/>
              <a:gdLst>
                <a:gd name="T0" fmla="*/ 4 w 23"/>
                <a:gd name="T1" fmla="*/ 58 h 58"/>
                <a:gd name="T2" fmla="*/ 23 w 23"/>
                <a:gd name="T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58">
                  <a:moveTo>
                    <a:pt x="4" y="58"/>
                  </a:moveTo>
                  <a:cubicBezTo>
                    <a:pt x="4" y="58"/>
                    <a:pt x="0" y="22"/>
                    <a:pt x="23" y="0"/>
                  </a:cubicBezTo>
                </a:path>
              </a:pathLst>
            </a:custGeom>
            <a:solidFill>
              <a:srgbClr val="D2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5" name="Freeform 25"/>
            <p:cNvSpPr/>
            <p:nvPr userDrawn="1"/>
          </p:nvSpPr>
          <p:spPr bwMode="auto">
            <a:xfrm>
              <a:off x="2910" y="1276"/>
              <a:ext cx="98" cy="189"/>
            </a:xfrm>
            <a:custGeom>
              <a:avLst/>
              <a:gdLst>
                <a:gd name="T0" fmla="*/ 1 w 41"/>
                <a:gd name="T1" fmla="*/ 74 h 79"/>
                <a:gd name="T2" fmla="*/ 1 w 41"/>
                <a:gd name="T3" fmla="*/ 73 h 79"/>
                <a:gd name="T4" fmla="*/ 1 w 41"/>
                <a:gd name="T5" fmla="*/ 71 h 79"/>
                <a:gd name="T6" fmla="*/ 0 w 41"/>
                <a:gd name="T7" fmla="*/ 63 h 79"/>
                <a:gd name="T8" fmla="*/ 0 w 41"/>
                <a:gd name="T9" fmla="*/ 52 h 79"/>
                <a:gd name="T10" fmla="*/ 1 w 41"/>
                <a:gd name="T11" fmla="*/ 46 h 79"/>
                <a:gd name="T12" fmla="*/ 2 w 41"/>
                <a:gd name="T13" fmla="*/ 39 h 79"/>
                <a:gd name="T14" fmla="*/ 4 w 41"/>
                <a:gd name="T15" fmla="*/ 33 h 79"/>
                <a:gd name="T16" fmla="*/ 6 w 41"/>
                <a:gd name="T17" fmla="*/ 27 h 79"/>
                <a:gd name="T18" fmla="*/ 8 w 41"/>
                <a:gd name="T19" fmla="*/ 21 h 79"/>
                <a:gd name="T20" fmla="*/ 11 w 41"/>
                <a:gd name="T21" fmla="*/ 16 h 79"/>
                <a:gd name="T22" fmla="*/ 13 w 41"/>
                <a:gd name="T23" fmla="*/ 12 h 79"/>
                <a:gd name="T24" fmla="*/ 16 w 41"/>
                <a:gd name="T25" fmla="*/ 9 h 79"/>
                <a:gd name="T26" fmla="*/ 18 w 41"/>
                <a:gd name="T27" fmla="*/ 6 h 79"/>
                <a:gd name="T28" fmla="*/ 34 w 41"/>
                <a:gd name="T29" fmla="*/ 4 h 79"/>
                <a:gd name="T30" fmla="*/ 36 w 41"/>
                <a:gd name="T31" fmla="*/ 21 h 79"/>
                <a:gd name="T32" fmla="*/ 35 w 41"/>
                <a:gd name="T33" fmla="*/ 22 h 79"/>
                <a:gd name="T34" fmla="*/ 34 w 41"/>
                <a:gd name="T35" fmla="*/ 23 h 79"/>
                <a:gd name="T36" fmla="*/ 33 w 41"/>
                <a:gd name="T37" fmla="*/ 25 h 79"/>
                <a:gd name="T38" fmla="*/ 31 w 41"/>
                <a:gd name="T39" fmla="*/ 26 h 79"/>
                <a:gd name="T40" fmla="*/ 29 w 41"/>
                <a:gd name="T41" fmla="*/ 29 h 79"/>
                <a:gd name="T42" fmla="*/ 26 w 41"/>
                <a:gd name="T43" fmla="*/ 32 h 79"/>
                <a:gd name="T44" fmla="*/ 24 w 41"/>
                <a:gd name="T45" fmla="*/ 35 h 79"/>
                <a:gd name="T46" fmla="*/ 21 w 41"/>
                <a:gd name="T47" fmla="*/ 40 h 79"/>
                <a:gd name="T48" fmla="*/ 19 w 41"/>
                <a:gd name="T49" fmla="*/ 44 h 79"/>
                <a:gd name="T50" fmla="*/ 17 w 41"/>
                <a:gd name="T51" fmla="*/ 49 h 79"/>
                <a:gd name="T52" fmla="*/ 16 w 41"/>
                <a:gd name="T53" fmla="*/ 54 h 79"/>
                <a:gd name="T54" fmla="*/ 14 w 41"/>
                <a:gd name="T55" fmla="*/ 63 h 79"/>
                <a:gd name="T56" fmla="*/ 13 w 41"/>
                <a:gd name="T57" fmla="*/ 70 h 79"/>
                <a:gd name="T58" fmla="*/ 13 w 41"/>
                <a:gd name="T59" fmla="*/ 72 h 79"/>
                <a:gd name="T60" fmla="*/ 13 w 41"/>
                <a:gd name="T61" fmla="*/ 72 h 79"/>
                <a:gd name="T62" fmla="*/ 13 w 41"/>
                <a:gd name="T63" fmla="*/ 73 h 79"/>
                <a:gd name="T64" fmla="*/ 7 w 41"/>
                <a:gd name="T65" fmla="*/ 79 h 79"/>
                <a:gd name="T66" fmla="*/ 1 w 41"/>
                <a:gd name="T67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79">
                  <a:moveTo>
                    <a:pt x="1" y="74"/>
                  </a:moveTo>
                  <a:cubicBezTo>
                    <a:pt x="1" y="74"/>
                    <a:pt x="1" y="73"/>
                    <a:pt x="1" y="73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0" y="69"/>
                    <a:pt x="0" y="66"/>
                    <a:pt x="0" y="63"/>
                  </a:cubicBezTo>
                  <a:cubicBezTo>
                    <a:pt x="0" y="60"/>
                    <a:pt x="0" y="56"/>
                    <a:pt x="0" y="52"/>
                  </a:cubicBezTo>
                  <a:cubicBezTo>
                    <a:pt x="0" y="50"/>
                    <a:pt x="1" y="48"/>
                    <a:pt x="1" y="46"/>
                  </a:cubicBezTo>
                  <a:cubicBezTo>
                    <a:pt x="1" y="44"/>
                    <a:pt x="1" y="41"/>
                    <a:pt x="2" y="39"/>
                  </a:cubicBezTo>
                  <a:cubicBezTo>
                    <a:pt x="2" y="37"/>
                    <a:pt x="3" y="35"/>
                    <a:pt x="4" y="33"/>
                  </a:cubicBezTo>
                  <a:cubicBezTo>
                    <a:pt x="4" y="31"/>
                    <a:pt x="5" y="29"/>
                    <a:pt x="6" y="27"/>
                  </a:cubicBezTo>
                  <a:cubicBezTo>
                    <a:pt x="6" y="25"/>
                    <a:pt x="7" y="23"/>
                    <a:pt x="8" y="21"/>
                  </a:cubicBezTo>
                  <a:cubicBezTo>
                    <a:pt x="9" y="19"/>
                    <a:pt x="10" y="18"/>
                    <a:pt x="11" y="16"/>
                  </a:cubicBezTo>
                  <a:cubicBezTo>
                    <a:pt x="12" y="15"/>
                    <a:pt x="13" y="13"/>
                    <a:pt x="13" y="12"/>
                  </a:cubicBezTo>
                  <a:cubicBezTo>
                    <a:pt x="14" y="11"/>
                    <a:pt x="15" y="10"/>
                    <a:pt x="16" y="9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22" y="1"/>
                    <a:pt x="29" y="0"/>
                    <a:pt x="34" y="4"/>
                  </a:cubicBezTo>
                  <a:cubicBezTo>
                    <a:pt x="40" y="8"/>
                    <a:pt x="41" y="16"/>
                    <a:pt x="36" y="21"/>
                  </a:cubicBezTo>
                  <a:cubicBezTo>
                    <a:pt x="36" y="22"/>
                    <a:pt x="36" y="22"/>
                    <a:pt x="35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4"/>
                    <a:pt x="33" y="25"/>
                  </a:cubicBezTo>
                  <a:cubicBezTo>
                    <a:pt x="32" y="25"/>
                    <a:pt x="32" y="26"/>
                    <a:pt x="31" y="26"/>
                  </a:cubicBezTo>
                  <a:cubicBezTo>
                    <a:pt x="30" y="27"/>
                    <a:pt x="30" y="28"/>
                    <a:pt x="29" y="29"/>
                  </a:cubicBezTo>
                  <a:cubicBezTo>
                    <a:pt x="28" y="29"/>
                    <a:pt x="27" y="31"/>
                    <a:pt x="26" y="32"/>
                  </a:cubicBezTo>
                  <a:cubicBezTo>
                    <a:pt x="25" y="33"/>
                    <a:pt x="24" y="34"/>
                    <a:pt x="24" y="35"/>
                  </a:cubicBezTo>
                  <a:cubicBezTo>
                    <a:pt x="23" y="37"/>
                    <a:pt x="22" y="38"/>
                    <a:pt x="21" y="40"/>
                  </a:cubicBezTo>
                  <a:cubicBezTo>
                    <a:pt x="20" y="41"/>
                    <a:pt x="20" y="43"/>
                    <a:pt x="19" y="44"/>
                  </a:cubicBezTo>
                  <a:cubicBezTo>
                    <a:pt x="18" y="46"/>
                    <a:pt x="18" y="48"/>
                    <a:pt x="17" y="49"/>
                  </a:cubicBezTo>
                  <a:cubicBezTo>
                    <a:pt x="17" y="51"/>
                    <a:pt x="16" y="53"/>
                    <a:pt x="16" y="54"/>
                  </a:cubicBezTo>
                  <a:cubicBezTo>
                    <a:pt x="15" y="58"/>
                    <a:pt x="14" y="61"/>
                    <a:pt x="14" y="63"/>
                  </a:cubicBezTo>
                  <a:cubicBezTo>
                    <a:pt x="13" y="66"/>
                    <a:pt x="13" y="68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6"/>
                    <a:pt x="10" y="79"/>
                    <a:pt x="7" y="79"/>
                  </a:cubicBezTo>
                  <a:cubicBezTo>
                    <a:pt x="4" y="79"/>
                    <a:pt x="1" y="76"/>
                    <a:pt x="1" y="74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 noChangeAspect="1"/>
          </p:cNvGrpSpPr>
          <p:nvPr userDrawn="1"/>
        </p:nvGrpSpPr>
        <p:grpSpPr bwMode="auto">
          <a:xfrm>
            <a:off x="7481394" y="4459570"/>
            <a:ext cx="1460996" cy="674407"/>
            <a:chOff x="4513" y="2717"/>
            <a:chExt cx="1120" cy="517"/>
          </a:xfrm>
        </p:grpSpPr>
        <p:sp>
          <p:nvSpPr>
            <p:cNvPr id="5" name="Freeform 38"/>
            <p:cNvSpPr/>
            <p:nvPr/>
          </p:nvSpPr>
          <p:spPr bwMode="auto">
            <a:xfrm>
              <a:off x="5216" y="2717"/>
              <a:ext cx="95" cy="451"/>
            </a:xfrm>
            <a:custGeom>
              <a:avLst/>
              <a:gdLst>
                <a:gd name="T0" fmla="*/ 39 w 78"/>
                <a:gd name="T1" fmla="*/ 0 h 369"/>
                <a:gd name="T2" fmla="*/ 9 w 78"/>
                <a:gd name="T3" fmla="*/ 305 h 369"/>
                <a:gd name="T4" fmla="*/ 39 w 78"/>
                <a:gd name="T5" fmla="*/ 369 h 369"/>
                <a:gd name="T6" fmla="*/ 69 w 78"/>
                <a:gd name="T7" fmla="*/ 305 h 369"/>
                <a:gd name="T8" fmla="*/ 39 w 78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69">
                  <a:moveTo>
                    <a:pt x="39" y="0"/>
                  </a:moveTo>
                  <a:cubicBezTo>
                    <a:pt x="10" y="77"/>
                    <a:pt x="0" y="272"/>
                    <a:pt x="9" y="305"/>
                  </a:cubicBezTo>
                  <a:cubicBezTo>
                    <a:pt x="19" y="338"/>
                    <a:pt x="39" y="369"/>
                    <a:pt x="39" y="369"/>
                  </a:cubicBezTo>
                  <a:cubicBezTo>
                    <a:pt x="39" y="369"/>
                    <a:pt x="59" y="338"/>
                    <a:pt x="69" y="305"/>
                  </a:cubicBezTo>
                  <a:cubicBezTo>
                    <a:pt x="78" y="272"/>
                    <a:pt x="68" y="77"/>
                    <a:pt x="39" y="0"/>
                  </a:cubicBezTo>
                  <a:close/>
                </a:path>
              </a:pathLst>
            </a:custGeom>
            <a:solidFill>
              <a:srgbClr val="B4AB8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" name="Line 39"/>
            <p:cNvSpPr>
              <a:spLocks noChangeShapeType="1"/>
            </p:cNvSpPr>
            <p:nvPr/>
          </p:nvSpPr>
          <p:spPr bwMode="auto">
            <a:xfrm>
              <a:off x="5225" y="3071"/>
              <a:ext cx="78" cy="0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>
              <a:off x="5223" y="3035"/>
              <a:ext cx="81" cy="0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8" name="Freeform 41"/>
            <p:cNvSpPr/>
            <p:nvPr/>
          </p:nvSpPr>
          <p:spPr bwMode="auto">
            <a:xfrm>
              <a:off x="5165" y="3115"/>
              <a:ext cx="197" cy="119"/>
            </a:xfrm>
            <a:custGeom>
              <a:avLst/>
              <a:gdLst>
                <a:gd name="T0" fmla="*/ 109 w 162"/>
                <a:gd name="T1" fmla="*/ 0 h 97"/>
                <a:gd name="T2" fmla="*/ 81 w 162"/>
                <a:gd name="T3" fmla="*/ 27 h 97"/>
                <a:gd name="T4" fmla="*/ 53 w 162"/>
                <a:gd name="T5" fmla="*/ 0 h 97"/>
                <a:gd name="T6" fmla="*/ 0 w 162"/>
                <a:gd name="T7" fmla="*/ 53 h 97"/>
                <a:gd name="T8" fmla="*/ 0 w 162"/>
                <a:gd name="T9" fmla="*/ 97 h 97"/>
                <a:gd name="T10" fmla="*/ 162 w 162"/>
                <a:gd name="T11" fmla="*/ 97 h 97"/>
                <a:gd name="T12" fmla="*/ 162 w 162"/>
                <a:gd name="T13" fmla="*/ 53 h 97"/>
                <a:gd name="T14" fmla="*/ 109 w 162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97">
                  <a:moveTo>
                    <a:pt x="109" y="0"/>
                  </a:moveTo>
                  <a:cubicBezTo>
                    <a:pt x="109" y="15"/>
                    <a:pt x="96" y="27"/>
                    <a:pt x="81" y="27"/>
                  </a:cubicBezTo>
                  <a:cubicBezTo>
                    <a:pt x="66" y="27"/>
                    <a:pt x="53" y="15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2" y="24"/>
                    <a:pt x="138" y="0"/>
                    <a:pt x="109" y="0"/>
                  </a:cubicBezTo>
                  <a:close/>
                </a:path>
              </a:pathLst>
            </a:custGeom>
            <a:solidFill>
              <a:srgbClr val="F5EEE3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9" name="Freeform 42"/>
            <p:cNvSpPr/>
            <p:nvPr/>
          </p:nvSpPr>
          <p:spPr bwMode="auto">
            <a:xfrm>
              <a:off x="5411" y="3020"/>
              <a:ext cx="222" cy="214"/>
            </a:xfrm>
            <a:custGeom>
              <a:avLst/>
              <a:gdLst>
                <a:gd name="T0" fmla="*/ 161 w 182"/>
                <a:gd name="T1" fmla="*/ 42 h 175"/>
                <a:gd name="T2" fmla="*/ 124 w 182"/>
                <a:gd name="T3" fmla="*/ 42 h 175"/>
                <a:gd name="T4" fmla="*/ 124 w 182"/>
                <a:gd name="T5" fmla="*/ 0 h 175"/>
                <a:gd name="T6" fmla="*/ 57 w 182"/>
                <a:gd name="T7" fmla="*/ 0 h 175"/>
                <a:gd name="T8" fmla="*/ 57 w 182"/>
                <a:gd name="T9" fmla="*/ 42 h 175"/>
                <a:gd name="T10" fmla="*/ 21 w 182"/>
                <a:gd name="T11" fmla="*/ 42 h 175"/>
                <a:gd name="T12" fmla="*/ 0 w 182"/>
                <a:gd name="T13" fmla="*/ 63 h 175"/>
                <a:gd name="T14" fmla="*/ 0 w 182"/>
                <a:gd name="T15" fmla="*/ 154 h 175"/>
                <a:gd name="T16" fmla="*/ 21 w 182"/>
                <a:gd name="T17" fmla="*/ 175 h 175"/>
                <a:gd name="T18" fmla="*/ 161 w 182"/>
                <a:gd name="T19" fmla="*/ 175 h 175"/>
                <a:gd name="T20" fmla="*/ 182 w 182"/>
                <a:gd name="T21" fmla="*/ 154 h 175"/>
                <a:gd name="T22" fmla="*/ 182 w 182"/>
                <a:gd name="T23" fmla="*/ 63 h 175"/>
                <a:gd name="T24" fmla="*/ 161 w 182"/>
                <a:gd name="T25" fmla="*/ 4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75">
                  <a:moveTo>
                    <a:pt x="161" y="42"/>
                  </a:moveTo>
                  <a:cubicBezTo>
                    <a:pt x="124" y="42"/>
                    <a:pt x="124" y="42"/>
                    <a:pt x="124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52"/>
                    <a:pt x="0" y="6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6"/>
                    <a:pt x="9" y="175"/>
                    <a:pt x="2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73" y="175"/>
                    <a:pt x="182" y="166"/>
                    <a:pt x="182" y="154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82" y="52"/>
                    <a:pt x="173" y="42"/>
                    <a:pt x="161" y="42"/>
                  </a:cubicBezTo>
                  <a:close/>
                </a:path>
              </a:pathLst>
            </a:custGeom>
            <a:solidFill>
              <a:srgbClr val="B4AB8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5411" y="3121"/>
              <a:ext cx="222" cy="53"/>
            </a:xfrm>
            <a:prstGeom prst="rect">
              <a:avLst/>
            </a:prstGeom>
            <a:solidFill>
              <a:srgbClr val="F5EEE3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5452" y="2969"/>
              <a:ext cx="139" cy="51"/>
            </a:xfrm>
            <a:prstGeom prst="rect">
              <a:avLst/>
            </a:prstGeom>
            <a:solidFill>
              <a:srgbClr val="87747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5452" y="3108"/>
              <a:ext cx="0" cy="86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4513" y="2943"/>
              <a:ext cx="485" cy="291"/>
            </a:xfrm>
            <a:prstGeom prst="rect">
              <a:avLst/>
            </a:prstGeom>
            <a:solidFill>
              <a:srgbClr val="FAFAFA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4563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4611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>
              <a:off x="4659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>
              <a:off x="4707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4756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4804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4852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4901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4948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5" name="Freeform 58"/>
            <p:cNvSpPr/>
            <p:nvPr/>
          </p:nvSpPr>
          <p:spPr bwMode="auto">
            <a:xfrm>
              <a:off x="4998" y="2976"/>
              <a:ext cx="69" cy="258"/>
            </a:xfrm>
            <a:custGeom>
              <a:avLst/>
              <a:gdLst>
                <a:gd name="T0" fmla="*/ 0 w 69"/>
                <a:gd name="T1" fmla="*/ 0 h 258"/>
                <a:gd name="T2" fmla="*/ 69 w 69"/>
                <a:gd name="T3" fmla="*/ 258 h 258"/>
                <a:gd name="T4" fmla="*/ 0 w 69"/>
                <a:gd name="T5" fmla="*/ 258 h 258"/>
                <a:gd name="T6" fmla="*/ 0 w 69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258">
                  <a:moveTo>
                    <a:pt x="0" y="0"/>
                  </a:moveTo>
                  <a:lnTo>
                    <a:pt x="69" y="258"/>
                  </a:lnTo>
                  <a:lnTo>
                    <a:pt x="0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59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sp>
        <p:nvSpPr>
          <p:cNvPr id="28" name="Line 17"/>
          <p:cNvSpPr>
            <a:spLocks noChangeShapeType="1"/>
          </p:cNvSpPr>
          <p:nvPr userDrawn="1"/>
        </p:nvSpPr>
        <p:spPr bwMode="auto">
          <a:xfrm flipH="1">
            <a:off x="0" y="5143500"/>
            <a:ext cx="9144025" cy="0"/>
          </a:xfrm>
          <a:prstGeom prst="line">
            <a:avLst/>
          </a:prstGeom>
          <a:noFill/>
          <a:ln w="28575" cap="rnd">
            <a:solidFill>
              <a:srgbClr val="87747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grpSp>
        <p:nvGrpSpPr>
          <p:cNvPr id="43" name="Group 14"/>
          <p:cNvGrpSpPr>
            <a:grpSpLocks noChangeAspect="1"/>
          </p:cNvGrpSpPr>
          <p:nvPr userDrawn="1"/>
        </p:nvGrpSpPr>
        <p:grpSpPr bwMode="auto">
          <a:xfrm>
            <a:off x="157819" y="4714612"/>
            <a:ext cx="567986" cy="428887"/>
            <a:chOff x="2340" y="1213"/>
            <a:chExt cx="1078" cy="814"/>
          </a:xfrm>
        </p:grpSpPr>
        <p:sp>
          <p:nvSpPr>
            <p:cNvPr id="45" name="Rectangle 15"/>
            <p:cNvSpPr>
              <a:spLocks noChangeArrowheads="1"/>
            </p:cNvSpPr>
            <p:nvPr userDrawn="1"/>
          </p:nvSpPr>
          <p:spPr bwMode="auto">
            <a:xfrm>
              <a:off x="2354" y="1809"/>
              <a:ext cx="1049" cy="203"/>
            </a:xfrm>
            <a:prstGeom prst="rect">
              <a:avLst/>
            </a:prstGeom>
            <a:solidFill>
              <a:srgbClr val="B4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6" name="Freeform 16"/>
            <p:cNvSpPr>
              <a:spLocks noEditPoints="1"/>
            </p:cNvSpPr>
            <p:nvPr userDrawn="1"/>
          </p:nvSpPr>
          <p:spPr bwMode="auto">
            <a:xfrm>
              <a:off x="2340" y="1795"/>
              <a:ext cx="1078" cy="232"/>
            </a:xfrm>
            <a:custGeom>
              <a:avLst/>
              <a:gdLst>
                <a:gd name="T0" fmla="*/ 446 w 452"/>
                <a:gd name="T1" fmla="*/ 97 h 97"/>
                <a:gd name="T2" fmla="*/ 6 w 452"/>
                <a:gd name="T3" fmla="*/ 97 h 97"/>
                <a:gd name="T4" fmla="*/ 0 w 452"/>
                <a:gd name="T5" fmla="*/ 91 h 97"/>
                <a:gd name="T6" fmla="*/ 0 w 452"/>
                <a:gd name="T7" fmla="*/ 6 h 97"/>
                <a:gd name="T8" fmla="*/ 6 w 452"/>
                <a:gd name="T9" fmla="*/ 0 h 97"/>
                <a:gd name="T10" fmla="*/ 446 w 452"/>
                <a:gd name="T11" fmla="*/ 0 h 97"/>
                <a:gd name="T12" fmla="*/ 452 w 452"/>
                <a:gd name="T13" fmla="*/ 6 h 97"/>
                <a:gd name="T14" fmla="*/ 452 w 452"/>
                <a:gd name="T15" fmla="*/ 91 h 97"/>
                <a:gd name="T16" fmla="*/ 446 w 452"/>
                <a:gd name="T17" fmla="*/ 97 h 97"/>
                <a:gd name="T18" fmla="*/ 12 w 452"/>
                <a:gd name="T19" fmla="*/ 85 h 97"/>
                <a:gd name="T20" fmla="*/ 440 w 452"/>
                <a:gd name="T21" fmla="*/ 85 h 97"/>
                <a:gd name="T22" fmla="*/ 440 w 452"/>
                <a:gd name="T23" fmla="*/ 12 h 97"/>
                <a:gd name="T24" fmla="*/ 12 w 452"/>
                <a:gd name="T25" fmla="*/ 12 h 97"/>
                <a:gd name="T26" fmla="*/ 12 w 452"/>
                <a:gd name="T27" fmla="*/ 8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97">
                  <a:moveTo>
                    <a:pt x="446" y="97"/>
                  </a:moveTo>
                  <a:cubicBezTo>
                    <a:pt x="6" y="97"/>
                    <a:pt x="6" y="97"/>
                    <a:pt x="6" y="97"/>
                  </a:cubicBezTo>
                  <a:cubicBezTo>
                    <a:pt x="2" y="97"/>
                    <a:pt x="0" y="94"/>
                    <a:pt x="0" y="9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50" y="0"/>
                    <a:pt x="452" y="3"/>
                    <a:pt x="452" y="6"/>
                  </a:cubicBezTo>
                  <a:cubicBezTo>
                    <a:pt x="452" y="91"/>
                    <a:pt x="452" y="91"/>
                    <a:pt x="452" y="91"/>
                  </a:cubicBezTo>
                  <a:cubicBezTo>
                    <a:pt x="452" y="94"/>
                    <a:pt x="450" y="97"/>
                    <a:pt x="446" y="97"/>
                  </a:cubicBezTo>
                  <a:close/>
                  <a:moveTo>
                    <a:pt x="12" y="85"/>
                  </a:moveTo>
                  <a:cubicBezTo>
                    <a:pt x="440" y="85"/>
                    <a:pt x="440" y="85"/>
                    <a:pt x="440" y="85"/>
                  </a:cubicBezTo>
                  <a:cubicBezTo>
                    <a:pt x="440" y="12"/>
                    <a:pt x="440" y="12"/>
                    <a:pt x="44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 userDrawn="1"/>
          </p:nvSpPr>
          <p:spPr bwMode="auto">
            <a:xfrm>
              <a:off x="2354" y="1869"/>
              <a:ext cx="1049" cy="8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8" name="Freeform 18"/>
            <p:cNvSpPr>
              <a:spLocks noEditPoints="1"/>
            </p:cNvSpPr>
            <p:nvPr userDrawn="1"/>
          </p:nvSpPr>
          <p:spPr bwMode="auto">
            <a:xfrm>
              <a:off x="2340" y="1854"/>
              <a:ext cx="1078" cy="113"/>
            </a:xfrm>
            <a:custGeom>
              <a:avLst/>
              <a:gdLst>
                <a:gd name="T0" fmla="*/ 446 w 452"/>
                <a:gd name="T1" fmla="*/ 47 h 47"/>
                <a:gd name="T2" fmla="*/ 6 w 452"/>
                <a:gd name="T3" fmla="*/ 47 h 47"/>
                <a:gd name="T4" fmla="*/ 0 w 452"/>
                <a:gd name="T5" fmla="*/ 41 h 47"/>
                <a:gd name="T6" fmla="*/ 0 w 452"/>
                <a:gd name="T7" fmla="*/ 6 h 47"/>
                <a:gd name="T8" fmla="*/ 6 w 452"/>
                <a:gd name="T9" fmla="*/ 0 h 47"/>
                <a:gd name="T10" fmla="*/ 446 w 452"/>
                <a:gd name="T11" fmla="*/ 0 h 47"/>
                <a:gd name="T12" fmla="*/ 452 w 452"/>
                <a:gd name="T13" fmla="*/ 6 h 47"/>
                <a:gd name="T14" fmla="*/ 452 w 452"/>
                <a:gd name="T15" fmla="*/ 41 h 47"/>
                <a:gd name="T16" fmla="*/ 446 w 452"/>
                <a:gd name="T17" fmla="*/ 47 h 47"/>
                <a:gd name="T18" fmla="*/ 12 w 452"/>
                <a:gd name="T19" fmla="*/ 35 h 47"/>
                <a:gd name="T20" fmla="*/ 440 w 452"/>
                <a:gd name="T21" fmla="*/ 35 h 47"/>
                <a:gd name="T22" fmla="*/ 440 w 452"/>
                <a:gd name="T23" fmla="*/ 12 h 47"/>
                <a:gd name="T24" fmla="*/ 12 w 452"/>
                <a:gd name="T25" fmla="*/ 12 h 47"/>
                <a:gd name="T26" fmla="*/ 12 w 452"/>
                <a:gd name="T27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47">
                  <a:moveTo>
                    <a:pt x="446" y="47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2" y="47"/>
                    <a:pt x="0" y="45"/>
                    <a:pt x="0" y="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50" y="0"/>
                    <a:pt x="452" y="3"/>
                    <a:pt x="452" y="6"/>
                  </a:cubicBezTo>
                  <a:cubicBezTo>
                    <a:pt x="452" y="41"/>
                    <a:pt x="452" y="41"/>
                    <a:pt x="452" y="41"/>
                  </a:cubicBezTo>
                  <a:cubicBezTo>
                    <a:pt x="452" y="45"/>
                    <a:pt x="450" y="47"/>
                    <a:pt x="446" y="47"/>
                  </a:cubicBezTo>
                  <a:close/>
                  <a:moveTo>
                    <a:pt x="12" y="35"/>
                  </a:moveTo>
                  <a:cubicBezTo>
                    <a:pt x="440" y="35"/>
                    <a:pt x="440" y="35"/>
                    <a:pt x="440" y="35"/>
                  </a:cubicBezTo>
                  <a:cubicBezTo>
                    <a:pt x="440" y="12"/>
                    <a:pt x="440" y="12"/>
                    <a:pt x="44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9" name="Freeform 19"/>
            <p:cNvSpPr/>
            <p:nvPr userDrawn="1"/>
          </p:nvSpPr>
          <p:spPr bwMode="auto">
            <a:xfrm>
              <a:off x="2714" y="1228"/>
              <a:ext cx="215" cy="244"/>
            </a:xfrm>
            <a:custGeom>
              <a:avLst/>
              <a:gdLst>
                <a:gd name="T0" fmla="*/ 0 w 90"/>
                <a:gd name="T1" fmla="*/ 0 h 102"/>
                <a:gd name="T2" fmla="*/ 9 w 90"/>
                <a:gd name="T3" fmla="*/ 61 h 102"/>
                <a:gd name="T4" fmla="*/ 57 w 90"/>
                <a:gd name="T5" fmla="*/ 101 h 102"/>
                <a:gd name="T6" fmla="*/ 78 w 90"/>
                <a:gd name="T7" fmla="*/ 101 h 102"/>
                <a:gd name="T8" fmla="*/ 83 w 90"/>
                <a:gd name="T9" fmla="*/ 81 h 102"/>
                <a:gd name="T10" fmla="*/ 57 w 90"/>
                <a:gd name="T11" fmla="*/ 25 h 102"/>
                <a:gd name="T12" fmla="*/ 0 w 90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02">
                  <a:moveTo>
                    <a:pt x="0" y="0"/>
                  </a:moveTo>
                  <a:cubicBezTo>
                    <a:pt x="9" y="61"/>
                    <a:pt x="9" y="61"/>
                    <a:pt x="9" y="61"/>
                  </a:cubicBezTo>
                  <a:cubicBezTo>
                    <a:pt x="13" y="85"/>
                    <a:pt x="33" y="102"/>
                    <a:pt x="57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0" y="58"/>
                    <a:pt x="78" y="34"/>
                    <a:pt x="5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0" name="Freeform 20"/>
            <p:cNvSpPr>
              <a:spLocks noEditPoints="1"/>
            </p:cNvSpPr>
            <p:nvPr userDrawn="1"/>
          </p:nvSpPr>
          <p:spPr bwMode="auto">
            <a:xfrm>
              <a:off x="2698" y="1213"/>
              <a:ext cx="245" cy="271"/>
            </a:xfrm>
            <a:custGeom>
              <a:avLst/>
              <a:gdLst>
                <a:gd name="T0" fmla="*/ 63 w 103"/>
                <a:gd name="T1" fmla="*/ 113 h 113"/>
                <a:gd name="T2" fmla="*/ 10 w 103"/>
                <a:gd name="T3" fmla="*/ 68 h 113"/>
                <a:gd name="T4" fmla="*/ 1 w 103"/>
                <a:gd name="T5" fmla="*/ 7 h 113"/>
                <a:gd name="T6" fmla="*/ 3 w 103"/>
                <a:gd name="T7" fmla="*/ 1 h 113"/>
                <a:gd name="T8" fmla="*/ 9 w 103"/>
                <a:gd name="T9" fmla="*/ 0 h 113"/>
                <a:gd name="T10" fmla="*/ 66 w 103"/>
                <a:gd name="T11" fmla="*/ 25 h 113"/>
                <a:gd name="T12" fmla="*/ 96 w 103"/>
                <a:gd name="T13" fmla="*/ 88 h 113"/>
                <a:gd name="T14" fmla="*/ 90 w 103"/>
                <a:gd name="T15" fmla="*/ 108 h 113"/>
                <a:gd name="T16" fmla="*/ 85 w 103"/>
                <a:gd name="T17" fmla="*/ 113 h 113"/>
                <a:gd name="T18" fmla="*/ 64 w 103"/>
                <a:gd name="T19" fmla="*/ 113 h 113"/>
                <a:gd name="T20" fmla="*/ 63 w 103"/>
                <a:gd name="T21" fmla="*/ 113 h 113"/>
                <a:gd name="T22" fmla="*/ 85 w 103"/>
                <a:gd name="T23" fmla="*/ 107 h 113"/>
                <a:gd name="T24" fmla="*/ 85 w 103"/>
                <a:gd name="T25" fmla="*/ 107 h 113"/>
                <a:gd name="T26" fmla="*/ 14 w 103"/>
                <a:gd name="T27" fmla="*/ 16 h 113"/>
                <a:gd name="T28" fmla="*/ 22 w 103"/>
                <a:gd name="T29" fmla="*/ 66 h 113"/>
                <a:gd name="T30" fmla="*/ 63 w 103"/>
                <a:gd name="T31" fmla="*/ 101 h 113"/>
                <a:gd name="T32" fmla="*/ 64 w 103"/>
                <a:gd name="T33" fmla="*/ 101 h 113"/>
                <a:gd name="T34" fmla="*/ 80 w 103"/>
                <a:gd name="T35" fmla="*/ 101 h 113"/>
                <a:gd name="T36" fmla="*/ 84 w 103"/>
                <a:gd name="T37" fmla="*/ 85 h 113"/>
                <a:gd name="T38" fmla="*/ 61 w 103"/>
                <a:gd name="T39" fmla="*/ 36 h 113"/>
                <a:gd name="T40" fmla="*/ 14 w 103"/>
                <a:gd name="T41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13">
                  <a:moveTo>
                    <a:pt x="63" y="113"/>
                  </a:moveTo>
                  <a:cubicBezTo>
                    <a:pt x="37" y="113"/>
                    <a:pt x="14" y="94"/>
                    <a:pt x="10" y="6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90" y="36"/>
                    <a:pt x="103" y="63"/>
                    <a:pt x="96" y="8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0" y="111"/>
                    <a:pt x="87" y="113"/>
                    <a:pt x="85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3" y="113"/>
                    <a:pt x="63" y="113"/>
                    <a:pt x="63" y="113"/>
                  </a:cubicBezTo>
                  <a:close/>
                  <a:moveTo>
                    <a:pt x="85" y="107"/>
                  </a:moveTo>
                  <a:cubicBezTo>
                    <a:pt x="85" y="107"/>
                    <a:pt x="85" y="107"/>
                    <a:pt x="85" y="107"/>
                  </a:cubicBezTo>
                  <a:close/>
                  <a:moveTo>
                    <a:pt x="14" y="16"/>
                  </a:moveTo>
                  <a:cubicBezTo>
                    <a:pt x="22" y="66"/>
                    <a:pt x="22" y="66"/>
                    <a:pt x="22" y="66"/>
                  </a:cubicBezTo>
                  <a:cubicBezTo>
                    <a:pt x="25" y="86"/>
                    <a:pt x="43" y="101"/>
                    <a:pt x="63" y="101"/>
                  </a:cubicBezTo>
                  <a:cubicBezTo>
                    <a:pt x="63" y="101"/>
                    <a:pt x="63" y="101"/>
                    <a:pt x="64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0" y="65"/>
                    <a:pt x="80" y="44"/>
                    <a:pt x="61" y="36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1" name="Freeform 21"/>
            <p:cNvSpPr/>
            <p:nvPr userDrawn="1"/>
          </p:nvSpPr>
          <p:spPr bwMode="auto">
            <a:xfrm>
              <a:off x="2812" y="1359"/>
              <a:ext cx="103" cy="125"/>
            </a:xfrm>
            <a:custGeom>
              <a:avLst/>
              <a:gdLst>
                <a:gd name="T0" fmla="*/ 37 w 43"/>
                <a:gd name="T1" fmla="*/ 52 h 52"/>
                <a:gd name="T2" fmla="*/ 32 w 43"/>
                <a:gd name="T3" fmla="*/ 49 h 52"/>
                <a:gd name="T4" fmla="*/ 2 w 43"/>
                <a:gd name="T5" fmla="*/ 10 h 52"/>
                <a:gd name="T6" fmla="*/ 3 w 43"/>
                <a:gd name="T7" fmla="*/ 2 h 52"/>
                <a:gd name="T8" fmla="*/ 11 w 43"/>
                <a:gd name="T9" fmla="*/ 3 h 52"/>
                <a:gd name="T10" fmla="*/ 41 w 43"/>
                <a:gd name="T11" fmla="*/ 42 h 52"/>
                <a:gd name="T12" fmla="*/ 40 w 43"/>
                <a:gd name="T13" fmla="*/ 50 h 52"/>
                <a:gd name="T14" fmla="*/ 37 w 43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2">
                  <a:moveTo>
                    <a:pt x="37" y="52"/>
                  </a:moveTo>
                  <a:cubicBezTo>
                    <a:pt x="35" y="52"/>
                    <a:pt x="33" y="51"/>
                    <a:pt x="32" y="4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3" y="45"/>
                    <a:pt x="43" y="48"/>
                    <a:pt x="40" y="50"/>
                  </a:cubicBezTo>
                  <a:cubicBezTo>
                    <a:pt x="39" y="51"/>
                    <a:pt x="38" y="52"/>
                    <a:pt x="37" y="52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2" name="Freeform 22"/>
            <p:cNvSpPr/>
            <p:nvPr userDrawn="1"/>
          </p:nvSpPr>
          <p:spPr bwMode="auto">
            <a:xfrm>
              <a:off x="2736" y="1450"/>
              <a:ext cx="381" cy="354"/>
            </a:xfrm>
            <a:custGeom>
              <a:avLst/>
              <a:gdLst>
                <a:gd name="T0" fmla="*/ 0 w 160"/>
                <a:gd name="T1" fmla="*/ 47 h 148"/>
                <a:gd name="T2" fmla="*/ 80 w 160"/>
                <a:gd name="T3" fmla="*/ 0 h 148"/>
                <a:gd name="T4" fmla="*/ 160 w 160"/>
                <a:gd name="T5" fmla="*/ 47 h 148"/>
                <a:gd name="T6" fmla="*/ 101 w 160"/>
                <a:gd name="T7" fmla="*/ 146 h 148"/>
                <a:gd name="T8" fmla="*/ 80 w 160"/>
                <a:gd name="T9" fmla="*/ 140 h 148"/>
                <a:gd name="T10" fmla="*/ 60 w 160"/>
                <a:gd name="T11" fmla="*/ 146 h 148"/>
                <a:gd name="T12" fmla="*/ 0 w 160"/>
                <a:gd name="T13" fmla="*/ 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48">
                  <a:moveTo>
                    <a:pt x="0" y="47"/>
                  </a:moveTo>
                  <a:cubicBezTo>
                    <a:pt x="0" y="3"/>
                    <a:pt x="36" y="0"/>
                    <a:pt x="80" y="0"/>
                  </a:cubicBezTo>
                  <a:cubicBezTo>
                    <a:pt x="124" y="0"/>
                    <a:pt x="160" y="3"/>
                    <a:pt x="160" y="47"/>
                  </a:cubicBezTo>
                  <a:cubicBezTo>
                    <a:pt x="160" y="84"/>
                    <a:pt x="135" y="137"/>
                    <a:pt x="101" y="146"/>
                  </a:cubicBezTo>
                  <a:cubicBezTo>
                    <a:pt x="94" y="148"/>
                    <a:pt x="87" y="140"/>
                    <a:pt x="80" y="140"/>
                  </a:cubicBezTo>
                  <a:cubicBezTo>
                    <a:pt x="73" y="140"/>
                    <a:pt x="66" y="148"/>
                    <a:pt x="60" y="146"/>
                  </a:cubicBezTo>
                  <a:cubicBezTo>
                    <a:pt x="25" y="137"/>
                    <a:pt x="0" y="84"/>
                    <a:pt x="0" y="47"/>
                  </a:cubicBezTo>
                  <a:close/>
                </a:path>
              </a:pathLst>
            </a:custGeom>
            <a:solidFill>
              <a:srgbClr val="D2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3" name="Freeform 23"/>
            <p:cNvSpPr>
              <a:spLocks noEditPoints="1"/>
            </p:cNvSpPr>
            <p:nvPr userDrawn="1"/>
          </p:nvSpPr>
          <p:spPr bwMode="auto">
            <a:xfrm>
              <a:off x="2721" y="1436"/>
              <a:ext cx="411" cy="380"/>
            </a:xfrm>
            <a:custGeom>
              <a:avLst/>
              <a:gdLst>
                <a:gd name="T0" fmla="*/ 68 w 172"/>
                <a:gd name="T1" fmla="*/ 158 h 159"/>
                <a:gd name="T2" fmla="*/ 64 w 172"/>
                <a:gd name="T3" fmla="*/ 158 h 159"/>
                <a:gd name="T4" fmla="*/ 0 w 172"/>
                <a:gd name="T5" fmla="*/ 53 h 159"/>
                <a:gd name="T6" fmla="*/ 86 w 172"/>
                <a:gd name="T7" fmla="*/ 0 h 159"/>
                <a:gd name="T8" fmla="*/ 172 w 172"/>
                <a:gd name="T9" fmla="*/ 53 h 159"/>
                <a:gd name="T10" fmla="*/ 108 w 172"/>
                <a:gd name="T11" fmla="*/ 158 h 159"/>
                <a:gd name="T12" fmla="*/ 93 w 172"/>
                <a:gd name="T13" fmla="*/ 154 h 159"/>
                <a:gd name="T14" fmla="*/ 86 w 172"/>
                <a:gd name="T15" fmla="*/ 152 h 159"/>
                <a:gd name="T16" fmla="*/ 79 w 172"/>
                <a:gd name="T17" fmla="*/ 154 h 159"/>
                <a:gd name="T18" fmla="*/ 68 w 172"/>
                <a:gd name="T19" fmla="*/ 158 h 159"/>
                <a:gd name="T20" fmla="*/ 86 w 172"/>
                <a:gd name="T21" fmla="*/ 12 h 159"/>
                <a:gd name="T22" fmla="*/ 12 w 172"/>
                <a:gd name="T23" fmla="*/ 53 h 159"/>
                <a:gd name="T24" fmla="*/ 67 w 172"/>
                <a:gd name="T25" fmla="*/ 146 h 159"/>
                <a:gd name="T26" fmla="*/ 74 w 172"/>
                <a:gd name="T27" fmla="*/ 144 h 159"/>
                <a:gd name="T28" fmla="*/ 86 w 172"/>
                <a:gd name="T29" fmla="*/ 140 h 159"/>
                <a:gd name="T30" fmla="*/ 99 w 172"/>
                <a:gd name="T31" fmla="*/ 144 h 159"/>
                <a:gd name="T32" fmla="*/ 105 w 172"/>
                <a:gd name="T33" fmla="*/ 146 h 159"/>
                <a:gd name="T34" fmla="*/ 160 w 172"/>
                <a:gd name="T35" fmla="*/ 53 h 159"/>
                <a:gd name="T36" fmla="*/ 86 w 172"/>
                <a:gd name="T37" fmla="*/ 1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59">
                  <a:moveTo>
                    <a:pt x="68" y="158"/>
                  </a:moveTo>
                  <a:cubicBezTo>
                    <a:pt x="67" y="158"/>
                    <a:pt x="65" y="158"/>
                    <a:pt x="64" y="158"/>
                  </a:cubicBezTo>
                  <a:cubicBezTo>
                    <a:pt x="28" y="148"/>
                    <a:pt x="0" y="94"/>
                    <a:pt x="0" y="53"/>
                  </a:cubicBezTo>
                  <a:cubicBezTo>
                    <a:pt x="0" y="0"/>
                    <a:pt x="48" y="0"/>
                    <a:pt x="86" y="0"/>
                  </a:cubicBezTo>
                  <a:cubicBezTo>
                    <a:pt x="124" y="0"/>
                    <a:pt x="172" y="0"/>
                    <a:pt x="172" y="53"/>
                  </a:cubicBezTo>
                  <a:cubicBezTo>
                    <a:pt x="172" y="93"/>
                    <a:pt x="144" y="148"/>
                    <a:pt x="108" y="158"/>
                  </a:cubicBezTo>
                  <a:cubicBezTo>
                    <a:pt x="103" y="159"/>
                    <a:pt x="97" y="156"/>
                    <a:pt x="93" y="154"/>
                  </a:cubicBezTo>
                  <a:cubicBezTo>
                    <a:pt x="90" y="153"/>
                    <a:pt x="88" y="152"/>
                    <a:pt x="86" y="152"/>
                  </a:cubicBezTo>
                  <a:cubicBezTo>
                    <a:pt x="84" y="152"/>
                    <a:pt x="82" y="153"/>
                    <a:pt x="79" y="154"/>
                  </a:cubicBezTo>
                  <a:cubicBezTo>
                    <a:pt x="76" y="156"/>
                    <a:pt x="72" y="158"/>
                    <a:pt x="68" y="158"/>
                  </a:cubicBezTo>
                  <a:close/>
                  <a:moveTo>
                    <a:pt x="86" y="12"/>
                  </a:moveTo>
                  <a:cubicBezTo>
                    <a:pt x="41" y="12"/>
                    <a:pt x="12" y="15"/>
                    <a:pt x="12" y="53"/>
                  </a:cubicBezTo>
                  <a:cubicBezTo>
                    <a:pt x="12" y="89"/>
                    <a:pt x="37" y="138"/>
                    <a:pt x="67" y="146"/>
                  </a:cubicBezTo>
                  <a:cubicBezTo>
                    <a:pt x="69" y="147"/>
                    <a:pt x="71" y="145"/>
                    <a:pt x="74" y="144"/>
                  </a:cubicBezTo>
                  <a:cubicBezTo>
                    <a:pt x="77" y="142"/>
                    <a:pt x="81" y="140"/>
                    <a:pt x="86" y="140"/>
                  </a:cubicBezTo>
                  <a:cubicBezTo>
                    <a:pt x="91" y="140"/>
                    <a:pt x="95" y="142"/>
                    <a:pt x="99" y="144"/>
                  </a:cubicBezTo>
                  <a:cubicBezTo>
                    <a:pt x="101" y="145"/>
                    <a:pt x="104" y="146"/>
                    <a:pt x="105" y="146"/>
                  </a:cubicBezTo>
                  <a:cubicBezTo>
                    <a:pt x="136" y="138"/>
                    <a:pt x="160" y="88"/>
                    <a:pt x="160" y="53"/>
                  </a:cubicBezTo>
                  <a:cubicBezTo>
                    <a:pt x="160" y="15"/>
                    <a:pt x="131" y="12"/>
                    <a:pt x="86" y="12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4" name="Freeform 24"/>
            <p:cNvSpPr/>
            <p:nvPr userDrawn="1"/>
          </p:nvSpPr>
          <p:spPr bwMode="auto">
            <a:xfrm>
              <a:off x="2917" y="1311"/>
              <a:ext cx="55" cy="139"/>
            </a:xfrm>
            <a:custGeom>
              <a:avLst/>
              <a:gdLst>
                <a:gd name="T0" fmla="*/ 4 w 23"/>
                <a:gd name="T1" fmla="*/ 58 h 58"/>
                <a:gd name="T2" fmla="*/ 23 w 23"/>
                <a:gd name="T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58">
                  <a:moveTo>
                    <a:pt x="4" y="58"/>
                  </a:moveTo>
                  <a:cubicBezTo>
                    <a:pt x="4" y="58"/>
                    <a:pt x="0" y="22"/>
                    <a:pt x="23" y="0"/>
                  </a:cubicBezTo>
                </a:path>
              </a:pathLst>
            </a:custGeom>
            <a:solidFill>
              <a:srgbClr val="D2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5" name="Freeform 25"/>
            <p:cNvSpPr/>
            <p:nvPr userDrawn="1"/>
          </p:nvSpPr>
          <p:spPr bwMode="auto">
            <a:xfrm>
              <a:off x="2910" y="1276"/>
              <a:ext cx="98" cy="189"/>
            </a:xfrm>
            <a:custGeom>
              <a:avLst/>
              <a:gdLst>
                <a:gd name="T0" fmla="*/ 1 w 41"/>
                <a:gd name="T1" fmla="*/ 74 h 79"/>
                <a:gd name="T2" fmla="*/ 1 w 41"/>
                <a:gd name="T3" fmla="*/ 73 h 79"/>
                <a:gd name="T4" fmla="*/ 1 w 41"/>
                <a:gd name="T5" fmla="*/ 71 h 79"/>
                <a:gd name="T6" fmla="*/ 0 w 41"/>
                <a:gd name="T7" fmla="*/ 63 h 79"/>
                <a:gd name="T8" fmla="*/ 0 w 41"/>
                <a:gd name="T9" fmla="*/ 52 h 79"/>
                <a:gd name="T10" fmla="*/ 1 w 41"/>
                <a:gd name="T11" fmla="*/ 46 h 79"/>
                <a:gd name="T12" fmla="*/ 2 w 41"/>
                <a:gd name="T13" fmla="*/ 39 h 79"/>
                <a:gd name="T14" fmla="*/ 4 w 41"/>
                <a:gd name="T15" fmla="*/ 33 h 79"/>
                <a:gd name="T16" fmla="*/ 6 w 41"/>
                <a:gd name="T17" fmla="*/ 27 h 79"/>
                <a:gd name="T18" fmla="*/ 8 w 41"/>
                <a:gd name="T19" fmla="*/ 21 h 79"/>
                <a:gd name="T20" fmla="*/ 11 w 41"/>
                <a:gd name="T21" fmla="*/ 16 h 79"/>
                <a:gd name="T22" fmla="*/ 13 w 41"/>
                <a:gd name="T23" fmla="*/ 12 h 79"/>
                <a:gd name="T24" fmla="*/ 16 w 41"/>
                <a:gd name="T25" fmla="*/ 9 h 79"/>
                <a:gd name="T26" fmla="*/ 18 w 41"/>
                <a:gd name="T27" fmla="*/ 6 h 79"/>
                <a:gd name="T28" fmla="*/ 34 w 41"/>
                <a:gd name="T29" fmla="*/ 4 h 79"/>
                <a:gd name="T30" fmla="*/ 36 w 41"/>
                <a:gd name="T31" fmla="*/ 21 h 79"/>
                <a:gd name="T32" fmla="*/ 35 w 41"/>
                <a:gd name="T33" fmla="*/ 22 h 79"/>
                <a:gd name="T34" fmla="*/ 34 w 41"/>
                <a:gd name="T35" fmla="*/ 23 h 79"/>
                <a:gd name="T36" fmla="*/ 33 w 41"/>
                <a:gd name="T37" fmla="*/ 25 h 79"/>
                <a:gd name="T38" fmla="*/ 31 w 41"/>
                <a:gd name="T39" fmla="*/ 26 h 79"/>
                <a:gd name="T40" fmla="*/ 29 w 41"/>
                <a:gd name="T41" fmla="*/ 29 h 79"/>
                <a:gd name="T42" fmla="*/ 26 w 41"/>
                <a:gd name="T43" fmla="*/ 32 h 79"/>
                <a:gd name="T44" fmla="*/ 24 w 41"/>
                <a:gd name="T45" fmla="*/ 35 h 79"/>
                <a:gd name="T46" fmla="*/ 21 w 41"/>
                <a:gd name="T47" fmla="*/ 40 h 79"/>
                <a:gd name="T48" fmla="*/ 19 w 41"/>
                <a:gd name="T49" fmla="*/ 44 h 79"/>
                <a:gd name="T50" fmla="*/ 17 w 41"/>
                <a:gd name="T51" fmla="*/ 49 h 79"/>
                <a:gd name="T52" fmla="*/ 16 w 41"/>
                <a:gd name="T53" fmla="*/ 54 h 79"/>
                <a:gd name="T54" fmla="*/ 14 w 41"/>
                <a:gd name="T55" fmla="*/ 63 h 79"/>
                <a:gd name="T56" fmla="*/ 13 w 41"/>
                <a:gd name="T57" fmla="*/ 70 h 79"/>
                <a:gd name="T58" fmla="*/ 13 w 41"/>
                <a:gd name="T59" fmla="*/ 72 h 79"/>
                <a:gd name="T60" fmla="*/ 13 w 41"/>
                <a:gd name="T61" fmla="*/ 72 h 79"/>
                <a:gd name="T62" fmla="*/ 13 w 41"/>
                <a:gd name="T63" fmla="*/ 73 h 79"/>
                <a:gd name="T64" fmla="*/ 7 w 41"/>
                <a:gd name="T65" fmla="*/ 79 h 79"/>
                <a:gd name="T66" fmla="*/ 1 w 41"/>
                <a:gd name="T67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79">
                  <a:moveTo>
                    <a:pt x="1" y="74"/>
                  </a:moveTo>
                  <a:cubicBezTo>
                    <a:pt x="1" y="74"/>
                    <a:pt x="1" y="73"/>
                    <a:pt x="1" y="73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0" y="69"/>
                    <a:pt x="0" y="66"/>
                    <a:pt x="0" y="63"/>
                  </a:cubicBezTo>
                  <a:cubicBezTo>
                    <a:pt x="0" y="60"/>
                    <a:pt x="0" y="56"/>
                    <a:pt x="0" y="52"/>
                  </a:cubicBezTo>
                  <a:cubicBezTo>
                    <a:pt x="0" y="50"/>
                    <a:pt x="1" y="48"/>
                    <a:pt x="1" y="46"/>
                  </a:cubicBezTo>
                  <a:cubicBezTo>
                    <a:pt x="1" y="44"/>
                    <a:pt x="1" y="41"/>
                    <a:pt x="2" y="39"/>
                  </a:cubicBezTo>
                  <a:cubicBezTo>
                    <a:pt x="2" y="37"/>
                    <a:pt x="3" y="35"/>
                    <a:pt x="4" y="33"/>
                  </a:cubicBezTo>
                  <a:cubicBezTo>
                    <a:pt x="4" y="31"/>
                    <a:pt x="5" y="29"/>
                    <a:pt x="6" y="27"/>
                  </a:cubicBezTo>
                  <a:cubicBezTo>
                    <a:pt x="6" y="25"/>
                    <a:pt x="7" y="23"/>
                    <a:pt x="8" y="21"/>
                  </a:cubicBezTo>
                  <a:cubicBezTo>
                    <a:pt x="9" y="19"/>
                    <a:pt x="10" y="18"/>
                    <a:pt x="11" y="16"/>
                  </a:cubicBezTo>
                  <a:cubicBezTo>
                    <a:pt x="12" y="15"/>
                    <a:pt x="13" y="13"/>
                    <a:pt x="13" y="12"/>
                  </a:cubicBezTo>
                  <a:cubicBezTo>
                    <a:pt x="14" y="11"/>
                    <a:pt x="15" y="10"/>
                    <a:pt x="16" y="9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22" y="1"/>
                    <a:pt x="29" y="0"/>
                    <a:pt x="34" y="4"/>
                  </a:cubicBezTo>
                  <a:cubicBezTo>
                    <a:pt x="40" y="8"/>
                    <a:pt x="41" y="16"/>
                    <a:pt x="36" y="21"/>
                  </a:cubicBezTo>
                  <a:cubicBezTo>
                    <a:pt x="36" y="22"/>
                    <a:pt x="36" y="22"/>
                    <a:pt x="35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4"/>
                    <a:pt x="33" y="25"/>
                  </a:cubicBezTo>
                  <a:cubicBezTo>
                    <a:pt x="32" y="25"/>
                    <a:pt x="32" y="26"/>
                    <a:pt x="31" y="26"/>
                  </a:cubicBezTo>
                  <a:cubicBezTo>
                    <a:pt x="30" y="27"/>
                    <a:pt x="30" y="28"/>
                    <a:pt x="29" y="29"/>
                  </a:cubicBezTo>
                  <a:cubicBezTo>
                    <a:pt x="28" y="29"/>
                    <a:pt x="27" y="31"/>
                    <a:pt x="26" y="32"/>
                  </a:cubicBezTo>
                  <a:cubicBezTo>
                    <a:pt x="25" y="33"/>
                    <a:pt x="24" y="34"/>
                    <a:pt x="24" y="35"/>
                  </a:cubicBezTo>
                  <a:cubicBezTo>
                    <a:pt x="23" y="37"/>
                    <a:pt x="22" y="38"/>
                    <a:pt x="21" y="40"/>
                  </a:cubicBezTo>
                  <a:cubicBezTo>
                    <a:pt x="20" y="41"/>
                    <a:pt x="20" y="43"/>
                    <a:pt x="19" y="44"/>
                  </a:cubicBezTo>
                  <a:cubicBezTo>
                    <a:pt x="18" y="46"/>
                    <a:pt x="18" y="48"/>
                    <a:pt x="17" y="49"/>
                  </a:cubicBezTo>
                  <a:cubicBezTo>
                    <a:pt x="17" y="51"/>
                    <a:pt x="16" y="53"/>
                    <a:pt x="16" y="54"/>
                  </a:cubicBezTo>
                  <a:cubicBezTo>
                    <a:pt x="15" y="58"/>
                    <a:pt x="14" y="61"/>
                    <a:pt x="14" y="63"/>
                  </a:cubicBezTo>
                  <a:cubicBezTo>
                    <a:pt x="13" y="66"/>
                    <a:pt x="13" y="68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6"/>
                    <a:pt x="10" y="79"/>
                    <a:pt x="7" y="79"/>
                  </a:cubicBezTo>
                  <a:cubicBezTo>
                    <a:pt x="4" y="79"/>
                    <a:pt x="1" y="76"/>
                    <a:pt x="1" y="74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sp>
        <p:nvSpPr>
          <p:cNvPr id="35" name="图片占位符 22"/>
          <p:cNvSpPr>
            <a:spLocks noGrp="1"/>
          </p:cNvSpPr>
          <p:nvPr>
            <p:ph type="pic" sz="quarter" idx="10"/>
          </p:nvPr>
        </p:nvSpPr>
        <p:spPr>
          <a:xfrm>
            <a:off x="753440" y="1155373"/>
            <a:ext cx="1949492" cy="1949492"/>
          </a:xfrm>
          <a:prstGeom prst="roundRect">
            <a:avLst>
              <a:gd name="adj" fmla="val 50000"/>
            </a:avLst>
          </a:prstGeom>
          <a:ln w="28575">
            <a:solidFill>
              <a:srgbClr val="87747E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图片占位符 22"/>
          <p:cNvSpPr>
            <a:spLocks noGrp="1"/>
          </p:cNvSpPr>
          <p:nvPr>
            <p:ph type="pic" sz="quarter" idx="11"/>
          </p:nvPr>
        </p:nvSpPr>
        <p:spPr>
          <a:xfrm>
            <a:off x="3597254" y="1155373"/>
            <a:ext cx="1949492" cy="1949492"/>
          </a:xfrm>
          <a:prstGeom prst="roundRect">
            <a:avLst>
              <a:gd name="adj" fmla="val 50000"/>
            </a:avLst>
          </a:prstGeom>
          <a:ln w="28575">
            <a:solidFill>
              <a:srgbClr val="87747E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图片占位符 22"/>
          <p:cNvSpPr>
            <a:spLocks noGrp="1"/>
          </p:cNvSpPr>
          <p:nvPr>
            <p:ph type="pic" sz="quarter" idx="12"/>
          </p:nvPr>
        </p:nvSpPr>
        <p:spPr>
          <a:xfrm>
            <a:off x="6441068" y="1155373"/>
            <a:ext cx="1949492" cy="1949492"/>
          </a:xfrm>
          <a:prstGeom prst="roundRect">
            <a:avLst>
              <a:gd name="adj" fmla="val 50000"/>
            </a:avLst>
          </a:prstGeom>
          <a:ln w="28575">
            <a:solidFill>
              <a:srgbClr val="87747E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 noChangeAspect="1"/>
          </p:cNvGrpSpPr>
          <p:nvPr userDrawn="1"/>
        </p:nvGrpSpPr>
        <p:grpSpPr bwMode="auto">
          <a:xfrm>
            <a:off x="7481394" y="4459570"/>
            <a:ext cx="1460996" cy="674407"/>
            <a:chOff x="4513" y="2717"/>
            <a:chExt cx="1120" cy="517"/>
          </a:xfrm>
        </p:grpSpPr>
        <p:sp>
          <p:nvSpPr>
            <p:cNvPr id="5" name="Freeform 38"/>
            <p:cNvSpPr/>
            <p:nvPr/>
          </p:nvSpPr>
          <p:spPr bwMode="auto">
            <a:xfrm>
              <a:off x="5216" y="2717"/>
              <a:ext cx="95" cy="451"/>
            </a:xfrm>
            <a:custGeom>
              <a:avLst/>
              <a:gdLst>
                <a:gd name="T0" fmla="*/ 39 w 78"/>
                <a:gd name="T1" fmla="*/ 0 h 369"/>
                <a:gd name="T2" fmla="*/ 9 w 78"/>
                <a:gd name="T3" fmla="*/ 305 h 369"/>
                <a:gd name="T4" fmla="*/ 39 w 78"/>
                <a:gd name="T5" fmla="*/ 369 h 369"/>
                <a:gd name="T6" fmla="*/ 69 w 78"/>
                <a:gd name="T7" fmla="*/ 305 h 369"/>
                <a:gd name="T8" fmla="*/ 39 w 78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69">
                  <a:moveTo>
                    <a:pt x="39" y="0"/>
                  </a:moveTo>
                  <a:cubicBezTo>
                    <a:pt x="10" y="77"/>
                    <a:pt x="0" y="272"/>
                    <a:pt x="9" y="305"/>
                  </a:cubicBezTo>
                  <a:cubicBezTo>
                    <a:pt x="19" y="338"/>
                    <a:pt x="39" y="369"/>
                    <a:pt x="39" y="369"/>
                  </a:cubicBezTo>
                  <a:cubicBezTo>
                    <a:pt x="39" y="369"/>
                    <a:pt x="59" y="338"/>
                    <a:pt x="69" y="305"/>
                  </a:cubicBezTo>
                  <a:cubicBezTo>
                    <a:pt x="78" y="272"/>
                    <a:pt x="68" y="77"/>
                    <a:pt x="39" y="0"/>
                  </a:cubicBezTo>
                  <a:close/>
                </a:path>
              </a:pathLst>
            </a:custGeom>
            <a:solidFill>
              <a:srgbClr val="B4AB8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" name="Line 39"/>
            <p:cNvSpPr>
              <a:spLocks noChangeShapeType="1"/>
            </p:cNvSpPr>
            <p:nvPr/>
          </p:nvSpPr>
          <p:spPr bwMode="auto">
            <a:xfrm>
              <a:off x="5225" y="3071"/>
              <a:ext cx="78" cy="0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>
              <a:off x="5223" y="3035"/>
              <a:ext cx="81" cy="0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8" name="Freeform 41"/>
            <p:cNvSpPr/>
            <p:nvPr/>
          </p:nvSpPr>
          <p:spPr bwMode="auto">
            <a:xfrm>
              <a:off x="5165" y="3115"/>
              <a:ext cx="197" cy="119"/>
            </a:xfrm>
            <a:custGeom>
              <a:avLst/>
              <a:gdLst>
                <a:gd name="T0" fmla="*/ 109 w 162"/>
                <a:gd name="T1" fmla="*/ 0 h 97"/>
                <a:gd name="T2" fmla="*/ 81 w 162"/>
                <a:gd name="T3" fmla="*/ 27 h 97"/>
                <a:gd name="T4" fmla="*/ 53 w 162"/>
                <a:gd name="T5" fmla="*/ 0 h 97"/>
                <a:gd name="T6" fmla="*/ 0 w 162"/>
                <a:gd name="T7" fmla="*/ 53 h 97"/>
                <a:gd name="T8" fmla="*/ 0 w 162"/>
                <a:gd name="T9" fmla="*/ 97 h 97"/>
                <a:gd name="T10" fmla="*/ 162 w 162"/>
                <a:gd name="T11" fmla="*/ 97 h 97"/>
                <a:gd name="T12" fmla="*/ 162 w 162"/>
                <a:gd name="T13" fmla="*/ 53 h 97"/>
                <a:gd name="T14" fmla="*/ 109 w 162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97">
                  <a:moveTo>
                    <a:pt x="109" y="0"/>
                  </a:moveTo>
                  <a:cubicBezTo>
                    <a:pt x="109" y="15"/>
                    <a:pt x="96" y="27"/>
                    <a:pt x="81" y="27"/>
                  </a:cubicBezTo>
                  <a:cubicBezTo>
                    <a:pt x="66" y="27"/>
                    <a:pt x="53" y="15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2" y="24"/>
                    <a:pt x="138" y="0"/>
                    <a:pt x="109" y="0"/>
                  </a:cubicBezTo>
                  <a:close/>
                </a:path>
              </a:pathLst>
            </a:custGeom>
            <a:solidFill>
              <a:srgbClr val="F5EEE3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9" name="Freeform 42"/>
            <p:cNvSpPr/>
            <p:nvPr/>
          </p:nvSpPr>
          <p:spPr bwMode="auto">
            <a:xfrm>
              <a:off x="5411" y="3020"/>
              <a:ext cx="222" cy="214"/>
            </a:xfrm>
            <a:custGeom>
              <a:avLst/>
              <a:gdLst>
                <a:gd name="T0" fmla="*/ 161 w 182"/>
                <a:gd name="T1" fmla="*/ 42 h 175"/>
                <a:gd name="T2" fmla="*/ 124 w 182"/>
                <a:gd name="T3" fmla="*/ 42 h 175"/>
                <a:gd name="T4" fmla="*/ 124 w 182"/>
                <a:gd name="T5" fmla="*/ 0 h 175"/>
                <a:gd name="T6" fmla="*/ 57 w 182"/>
                <a:gd name="T7" fmla="*/ 0 h 175"/>
                <a:gd name="T8" fmla="*/ 57 w 182"/>
                <a:gd name="T9" fmla="*/ 42 h 175"/>
                <a:gd name="T10" fmla="*/ 21 w 182"/>
                <a:gd name="T11" fmla="*/ 42 h 175"/>
                <a:gd name="T12" fmla="*/ 0 w 182"/>
                <a:gd name="T13" fmla="*/ 63 h 175"/>
                <a:gd name="T14" fmla="*/ 0 w 182"/>
                <a:gd name="T15" fmla="*/ 154 h 175"/>
                <a:gd name="T16" fmla="*/ 21 w 182"/>
                <a:gd name="T17" fmla="*/ 175 h 175"/>
                <a:gd name="T18" fmla="*/ 161 w 182"/>
                <a:gd name="T19" fmla="*/ 175 h 175"/>
                <a:gd name="T20" fmla="*/ 182 w 182"/>
                <a:gd name="T21" fmla="*/ 154 h 175"/>
                <a:gd name="T22" fmla="*/ 182 w 182"/>
                <a:gd name="T23" fmla="*/ 63 h 175"/>
                <a:gd name="T24" fmla="*/ 161 w 182"/>
                <a:gd name="T25" fmla="*/ 4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75">
                  <a:moveTo>
                    <a:pt x="161" y="42"/>
                  </a:moveTo>
                  <a:cubicBezTo>
                    <a:pt x="124" y="42"/>
                    <a:pt x="124" y="42"/>
                    <a:pt x="124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52"/>
                    <a:pt x="0" y="6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6"/>
                    <a:pt x="9" y="175"/>
                    <a:pt x="2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73" y="175"/>
                    <a:pt x="182" y="166"/>
                    <a:pt x="182" y="154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82" y="52"/>
                    <a:pt x="173" y="42"/>
                    <a:pt x="161" y="42"/>
                  </a:cubicBezTo>
                  <a:close/>
                </a:path>
              </a:pathLst>
            </a:custGeom>
            <a:solidFill>
              <a:srgbClr val="B4AB8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5411" y="3121"/>
              <a:ext cx="222" cy="53"/>
            </a:xfrm>
            <a:prstGeom prst="rect">
              <a:avLst/>
            </a:prstGeom>
            <a:solidFill>
              <a:srgbClr val="F5EEE3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5452" y="2969"/>
              <a:ext cx="139" cy="51"/>
            </a:xfrm>
            <a:prstGeom prst="rect">
              <a:avLst/>
            </a:prstGeom>
            <a:solidFill>
              <a:srgbClr val="87747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5452" y="3108"/>
              <a:ext cx="0" cy="86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4513" y="2943"/>
              <a:ext cx="485" cy="291"/>
            </a:xfrm>
            <a:prstGeom prst="rect">
              <a:avLst/>
            </a:prstGeom>
            <a:solidFill>
              <a:srgbClr val="FAFAFA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4563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4611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>
              <a:off x="4659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>
              <a:off x="4707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4756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4804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4852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4901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4948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5" name="Freeform 58"/>
            <p:cNvSpPr/>
            <p:nvPr/>
          </p:nvSpPr>
          <p:spPr bwMode="auto">
            <a:xfrm>
              <a:off x="4998" y="2976"/>
              <a:ext cx="69" cy="258"/>
            </a:xfrm>
            <a:custGeom>
              <a:avLst/>
              <a:gdLst>
                <a:gd name="T0" fmla="*/ 0 w 69"/>
                <a:gd name="T1" fmla="*/ 0 h 258"/>
                <a:gd name="T2" fmla="*/ 69 w 69"/>
                <a:gd name="T3" fmla="*/ 258 h 258"/>
                <a:gd name="T4" fmla="*/ 0 w 69"/>
                <a:gd name="T5" fmla="*/ 258 h 258"/>
                <a:gd name="T6" fmla="*/ 0 w 69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258">
                  <a:moveTo>
                    <a:pt x="0" y="0"/>
                  </a:moveTo>
                  <a:lnTo>
                    <a:pt x="69" y="258"/>
                  </a:lnTo>
                  <a:lnTo>
                    <a:pt x="0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59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sp>
        <p:nvSpPr>
          <p:cNvPr id="28" name="Line 17"/>
          <p:cNvSpPr>
            <a:spLocks noChangeShapeType="1"/>
          </p:cNvSpPr>
          <p:nvPr userDrawn="1"/>
        </p:nvSpPr>
        <p:spPr bwMode="auto">
          <a:xfrm flipH="1">
            <a:off x="0" y="5143500"/>
            <a:ext cx="9144025" cy="0"/>
          </a:xfrm>
          <a:prstGeom prst="line">
            <a:avLst/>
          </a:prstGeom>
          <a:noFill/>
          <a:ln w="28575" cap="rnd">
            <a:solidFill>
              <a:srgbClr val="87747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grpSp>
        <p:nvGrpSpPr>
          <p:cNvPr id="43" name="Group 14"/>
          <p:cNvGrpSpPr>
            <a:grpSpLocks noChangeAspect="1"/>
          </p:cNvGrpSpPr>
          <p:nvPr userDrawn="1"/>
        </p:nvGrpSpPr>
        <p:grpSpPr bwMode="auto">
          <a:xfrm>
            <a:off x="157819" y="4714612"/>
            <a:ext cx="567986" cy="428887"/>
            <a:chOff x="2340" y="1213"/>
            <a:chExt cx="1078" cy="814"/>
          </a:xfrm>
        </p:grpSpPr>
        <p:sp>
          <p:nvSpPr>
            <p:cNvPr id="45" name="Rectangle 15"/>
            <p:cNvSpPr>
              <a:spLocks noChangeArrowheads="1"/>
            </p:cNvSpPr>
            <p:nvPr userDrawn="1"/>
          </p:nvSpPr>
          <p:spPr bwMode="auto">
            <a:xfrm>
              <a:off x="2354" y="1809"/>
              <a:ext cx="1049" cy="203"/>
            </a:xfrm>
            <a:prstGeom prst="rect">
              <a:avLst/>
            </a:prstGeom>
            <a:solidFill>
              <a:srgbClr val="B4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6" name="Freeform 16"/>
            <p:cNvSpPr>
              <a:spLocks noEditPoints="1"/>
            </p:cNvSpPr>
            <p:nvPr userDrawn="1"/>
          </p:nvSpPr>
          <p:spPr bwMode="auto">
            <a:xfrm>
              <a:off x="2340" y="1795"/>
              <a:ext cx="1078" cy="232"/>
            </a:xfrm>
            <a:custGeom>
              <a:avLst/>
              <a:gdLst>
                <a:gd name="T0" fmla="*/ 446 w 452"/>
                <a:gd name="T1" fmla="*/ 97 h 97"/>
                <a:gd name="T2" fmla="*/ 6 w 452"/>
                <a:gd name="T3" fmla="*/ 97 h 97"/>
                <a:gd name="T4" fmla="*/ 0 w 452"/>
                <a:gd name="T5" fmla="*/ 91 h 97"/>
                <a:gd name="T6" fmla="*/ 0 w 452"/>
                <a:gd name="T7" fmla="*/ 6 h 97"/>
                <a:gd name="T8" fmla="*/ 6 w 452"/>
                <a:gd name="T9" fmla="*/ 0 h 97"/>
                <a:gd name="T10" fmla="*/ 446 w 452"/>
                <a:gd name="T11" fmla="*/ 0 h 97"/>
                <a:gd name="T12" fmla="*/ 452 w 452"/>
                <a:gd name="T13" fmla="*/ 6 h 97"/>
                <a:gd name="T14" fmla="*/ 452 w 452"/>
                <a:gd name="T15" fmla="*/ 91 h 97"/>
                <a:gd name="T16" fmla="*/ 446 w 452"/>
                <a:gd name="T17" fmla="*/ 97 h 97"/>
                <a:gd name="T18" fmla="*/ 12 w 452"/>
                <a:gd name="T19" fmla="*/ 85 h 97"/>
                <a:gd name="T20" fmla="*/ 440 w 452"/>
                <a:gd name="T21" fmla="*/ 85 h 97"/>
                <a:gd name="T22" fmla="*/ 440 w 452"/>
                <a:gd name="T23" fmla="*/ 12 h 97"/>
                <a:gd name="T24" fmla="*/ 12 w 452"/>
                <a:gd name="T25" fmla="*/ 12 h 97"/>
                <a:gd name="T26" fmla="*/ 12 w 452"/>
                <a:gd name="T27" fmla="*/ 8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97">
                  <a:moveTo>
                    <a:pt x="446" y="97"/>
                  </a:moveTo>
                  <a:cubicBezTo>
                    <a:pt x="6" y="97"/>
                    <a:pt x="6" y="97"/>
                    <a:pt x="6" y="97"/>
                  </a:cubicBezTo>
                  <a:cubicBezTo>
                    <a:pt x="2" y="97"/>
                    <a:pt x="0" y="94"/>
                    <a:pt x="0" y="9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50" y="0"/>
                    <a:pt x="452" y="3"/>
                    <a:pt x="452" y="6"/>
                  </a:cubicBezTo>
                  <a:cubicBezTo>
                    <a:pt x="452" y="91"/>
                    <a:pt x="452" y="91"/>
                    <a:pt x="452" y="91"/>
                  </a:cubicBezTo>
                  <a:cubicBezTo>
                    <a:pt x="452" y="94"/>
                    <a:pt x="450" y="97"/>
                    <a:pt x="446" y="97"/>
                  </a:cubicBezTo>
                  <a:close/>
                  <a:moveTo>
                    <a:pt x="12" y="85"/>
                  </a:moveTo>
                  <a:cubicBezTo>
                    <a:pt x="440" y="85"/>
                    <a:pt x="440" y="85"/>
                    <a:pt x="440" y="85"/>
                  </a:cubicBezTo>
                  <a:cubicBezTo>
                    <a:pt x="440" y="12"/>
                    <a:pt x="440" y="12"/>
                    <a:pt x="44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 userDrawn="1"/>
          </p:nvSpPr>
          <p:spPr bwMode="auto">
            <a:xfrm>
              <a:off x="2354" y="1869"/>
              <a:ext cx="1049" cy="8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8" name="Freeform 18"/>
            <p:cNvSpPr>
              <a:spLocks noEditPoints="1"/>
            </p:cNvSpPr>
            <p:nvPr userDrawn="1"/>
          </p:nvSpPr>
          <p:spPr bwMode="auto">
            <a:xfrm>
              <a:off x="2340" y="1854"/>
              <a:ext cx="1078" cy="113"/>
            </a:xfrm>
            <a:custGeom>
              <a:avLst/>
              <a:gdLst>
                <a:gd name="T0" fmla="*/ 446 w 452"/>
                <a:gd name="T1" fmla="*/ 47 h 47"/>
                <a:gd name="T2" fmla="*/ 6 w 452"/>
                <a:gd name="T3" fmla="*/ 47 h 47"/>
                <a:gd name="T4" fmla="*/ 0 w 452"/>
                <a:gd name="T5" fmla="*/ 41 h 47"/>
                <a:gd name="T6" fmla="*/ 0 w 452"/>
                <a:gd name="T7" fmla="*/ 6 h 47"/>
                <a:gd name="T8" fmla="*/ 6 w 452"/>
                <a:gd name="T9" fmla="*/ 0 h 47"/>
                <a:gd name="T10" fmla="*/ 446 w 452"/>
                <a:gd name="T11" fmla="*/ 0 h 47"/>
                <a:gd name="T12" fmla="*/ 452 w 452"/>
                <a:gd name="T13" fmla="*/ 6 h 47"/>
                <a:gd name="T14" fmla="*/ 452 w 452"/>
                <a:gd name="T15" fmla="*/ 41 h 47"/>
                <a:gd name="T16" fmla="*/ 446 w 452"/>
                <a:gd name="T17" fmla="*/ 47 h 47"/>
                <a:gd name="T18" fmla="*/ 12 w 452"/>
                <a:gd name="T19" fmla="*/ 35 h 47"/>
                <a:gd name="T20" fmla="*/ 440 w 452"/>
                <a:gd name="T21" fmla="*/ 35 h 47"/>
                <a:gd name="T22" fmla="*/ 440 w 452"/>
                <a:gd name="T23" fmla="*/ 12 h 47"/>
                <a:gd name="T24" fmla="*/ 12 w 452"/>
                <a:gd name="T25" fmla="*/ 12 h 47"/>
                <a:gd name="T26" fmla="*/ 12 w 452"/>
                <a:gd name="T27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47">
                  <a:moveTo>
                    <a:pt x="446" y="47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2" y="47"/>
                    <a:pt x="0" y="45"/>
                    <a:pt x="0" y="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50" y="0"/>
                    <a:pt x="452" y="3"/>
                    <a:pt x="452" y="6"/>
                  </a:cubicBezTo>
                  <a:cubicBezTo>
                    <a:pt x="452" y="41"/>
                    <a:pt x="452" y="41"/>
                    <a:pt x="452" y="41"/>
                  </a:cubicBezTo>
                  <a:cubicBezTo>
                    <a:pt x="452" y="45"/>
                    <a:pt x="450" y="47"/>
                    <a:pt x="446" y="47"/>
                  </a:cubicBezTo>
                  <a:close/>
                  <a:moveTo>
                    <a:pt x="12" y="35"/>
                  </a:moveTo>
                  <a:cubicBezTo>
                    <a:pt x="440" y="35"/>
                    <a:pt x="440" y="35"/>
                    <a:pt x="440" y="35"/>
                  </a:cubicBezTo>
                  <a:cubicBezTo>
                    <a:pt x="440" y="12"/>
                    <a:pt x="440" y="12"/>
                    <a:pt x="44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9" name="Freeform 19"/>
            <p:cNvSpPr/>
            <p:nvPr userDrawn="1"/>
          </p:nvSpPr>
          <p:spPr bwMode="auto">
            <a:xfrm>
              <a:off x="2714" y="1228"/>
              <a:ext cx="215" cy="244"/>
            </a:xfrm>
            <a:custGeom>
              <a:avLst/>
              <a:gdLst>
                <a:gd name="T0" fmla="*/ 0 w 90"/>
                <a:gd name="T1" fmla="*/ 0 h 102"/>
                <a:gd name="T2" fmla="*/ 9 w 90"/>
                <a:gd name="T3" fmla="*/ 61 h 102"/>
                <a:gd name="T4" fmla="*/ 57 w 90"/>
                <a:gd name="T5" fmla="*/ 101 h 102"/>
                <a:gd name="T6" fmla="*/ 78 w 90"/>
                <a:gd name="T7" fmla="*/ 101 h 102"/>
                <a:gd name="T8" fmla="*/ 83 w 90"/>
                <a:gd name="T9" fmla="*/ 81 h 102"/>
                <a:gd name="T10" fmla="*/ 57 w 90"/>
                <a:gd name="T11" fmla="*/ 25 h 102"/>
                <a:gd name="T12" fmla="*/ 0 w 90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02">
                  <a:moveTo>
                    <a:pt x="0" y="0"/>
                  </a:moveTo>
                  <a:cubicBezTo>
                    <a:pt x="9" y="61"/>
                    <a:pt x="9" y="61"/>
                    <a:pt x="9" y="61"/>
                  </a:cubicBezTo>
                  <a:cubicBezTo>
                    <a:pt x="13" y="85"/>
                    <a:pt x="33" y="102"/>
                    <a:pt x="57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0" y="58"/>
                    <a:pt x="78" y="34"/>
                    <a:pt x="5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0" name="Freeform 20"/>
            <p:cNvSpPr>
              <a:spLocks noEditPoints="1"/>
            </p:cNvSpPr>
            <p:nvPr userDrawn="1"/>
          </p:nvSpPr>
          <p:spPr bwMode="auto">
            <a:xfrm>
              <a:off x="2698" y="1213"/>
              <a:ext cx="245" cy="271"/>
            </a:xfrm>
            <a:custGeom>
              <a:avLst/>
              <a:gdLst>
                <a:gd name="T0" fmla="*/ 63 w 103"/>
                <a:gd name="T1" fmla="*/ 113 h 113"/>
                <a:gd name="T2" fmla="*/ 10 w 103"/>
                <a:gd name="T3" fmla="*/ 68 h 113"/>
                <a:gd name="T4" fmla="*/ 1 w 103"/>
                <a:gd name="T5" fmla="*/ 7 h 113"/>
                <a:gd name="T6" fmla="*/ 3 w 103"/>
                <a:gd name="T7" fmla="*/ 1 h 113"/>
                <a:gd name="T8" fmla="*/ 9 w 103"/>
                <a:gd name="T9" fmla="*/ 0 h 113"/>
                <a:gd name="T10" fmla="*/ 66 w 103"/>
                <a:gd name="T11" fmla="*/ 25 h 113"/>
                <a:gd name="T12" fmla="*/ 96 w 103"/>
                <a:gd name="T13" fmla="*/ 88 h 113"/>
                <a:gd name="T14" fmla="*/ 90 w 103"/>
                <a:gd name="T15" fmla="*/ 108 h 113"/>
                <a:gd name="T16" fmla="*/ 85 w 103"/>
                <a:gd name="T17" fmla="*/ 113 h 113"/>
                <a:gd name="T18" fmla="*/ 64 w 103"/>
                <a:gd name="T19" fmla="*/ 113 h 113"/>
                <a:gd name="T20" fmla="*/ 63 w 103"/>
                <a:gd name="T21" fmla="*/ 113 h 113"/>
                <a:gd name="T22" fmla="*/ 85 w 103"/>
                <a:gd name="T23" fmla="*/ 107 h 113"/>
                <a:gd name="T24" fmla="*/ 85 w 103"/>
                <a:gd name="T25" fmla="*/ 107 h 113"/>
                <a:gd name="T26" fmla="*/ 14 w 103"/>
                <a:gd name="T27" fmla="*/ 16 h 113"/>
                <a:gd name="T28" fmla="*/ 22 w 103"/>
                <a:gd name="T29" fmla="*/ 66 h 113"/>
                <a:gd name="T30" fmla="*/ 63 w 103"/>
                <a:gd name="T31" fmla="*/ 101 h 113"/>
                <a:gd name="T32" fmla="*/ 64 w 103"/>
                <a:gd name="T33" fmla="*/ 101 h 113"/>
                <a:gd name="T34" fmla="*/ 80 w 103"/>
                <a:gd name="T35" fmla="*/ 101 h 113"/>
                <a:gd name="T36" fmla="*/ 84 w 103"/>
                <a:gd name="T37" fmla="*/ 85 h 113"/>
                <a:gd name="T38" fmla="*/ 61 w 103"/>
                <a:gd name="T39" fmla="*/ 36 h 113"/>
                <a:gd name="T40" fmla="*/ 14 w 103"/>
                <a:gd name="T41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13">
                  <a:moveTo>
                    <a:pt x="63" y="113"/>
                  </a:moveTo>
                  <a:cubicBezTo>
                    <a:pt x="37" y="113"/>
                    <a:pt x="14" y="94"/>
                    <a:pt x="10" y="6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90" y="36"/>
                    <a:pt x="103" y="63"/>
                    <a:pt x="96" y="8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0" y="111"/>
                    <a:pt x="87" y="113"/>
                    <a:pt x="85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3" y="113"/>
                    <a:pt x="63" y="113"/>
                    <a:pt x="63" y="113"/>
                  </a:cubicBezTo>
                  <a:close/>
                  <a:moveTo>
                    <a:pt x="85" y="107"/>
                  </a:moveTo>
                  <a:cubicBezTo>
                    <a:pt x="85" y="107"/>
                    <a:pt x="85" y="107"/>
                    <a:pt x="85" y="107"/>
                  </a:cubicBezTo>
                  <a:close/>
                  <a:moveTo>
                    <a:pt x="14" y="16"/>
                  </a:moveTo>
                  <a:cubicBezTo>
                    <a:pt x="22" y="66"/>
                    <a:pt x="22" y="66"/>
                    <a:pt x="22" y="66"/>
                  </a:cubicBezTo>
                  <a:cubicBezTo>
                    <a:pt x="25" y="86"/>
                    <a:pt x="43" y="101"/>
                    <a:pt x="63" y="101"/>
                  </a:cubicBezTo>
                  <a:cubicBezTo>
                    <a:pt x="63" y="101"/>
                    <a:pt x="63" y="101"/>
                    <a:pt x="64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0" y="65"/>
                    <a:pt x="80" y="44"/>
                    <a:pt x="61" y="36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1" name="Freeform 21"/>
            <p:cNvSpPr/>
            <p:nvPr userDrawn="1"/>
          </p:nvSpPr>
          <p:spPr bwMode="auto">
            <a:xfrm>
              <a:off x="2812" y="1359"/>
              <a:ext cx="103" cy="125"/>
            </a:xfrm>
            <a:custGeom>
              <a:avLst/>
              <a:gdLst>
                <a:gd name="T0" fmla="*/ 37 w 43"/>
                <a:gd name="T1" fmla="*/ 52 h 52"/>
                <a:gd name="T2" fmla="*/ 32 w 43"/>
                <a:gd name="T3" fmla="*/ 49 h 52"/>
                <a:gd name="T4" fmla="*/ 2 w 43"/>
                <a:gd name="T5" fmla="*/ 10 h 52"/>
                <a:gd name="T6" fmla="*/ 3 w 43"/>
                <a:gd name="T7" fmla="*/ 2 h 52"/>
                <a:gd name="T8" fmla="*/ 11 w 43"/>
                <a:gd name="T9" fmla="*/ 3 h 52"/>
                <a:gd name="T10" fmla="*/ 41 w 43"/>
                <a:gd name="T11" fmla="*/ 42 h 52"/>
                <a:gd name="T12" fmla="*/ 40 w 43"/>
                <a:gd name="T13" fmla="*/ 50 h 52"/>
                <a:gd name="T14" fmla="*/ 37 w 43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2">
                  <a:moveTo>
                    <a:pt x="37" y="52"/>
                  </a:moveTo>
                  <a:cubicBezTo>
                    <a:pt x="35" y="52"/>
                    <a:pt x="33" y="51"/>
                    <a:pt x="32" y="4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3" y="45"/>
                    <a:pt x="43" y="48"/>
                    <a:pt x="40" y="50"/>
                  </a:cubicBezTo>
                  <a:cubicBezTo>
                    <a:pt x="39" y="51"/>
                    <a:pt x="38" y="52"/>
                    <a:pt x="37" y="52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2" name="Freeform 22"/>
            <p:cNvSpPr/>
            <p:nvPr userDrawn="1"/>
          </p:nvSpPr>
          <p:spPr bwMode="auto">
            <a:xfrm>
              <a:off x="2736" y="1450"/>
              <a:ext cx="381" cy="354"/>
            </a:xfrm>
            <a:custGeom>
              <a:avLst/>
              <a:gdLst>
                <a:gd name="T0" fmla="*/ 0 w 160"/>
                <a:gd name="T1" fmla="*/ 47 h 148"/>
                <a:gd name="T2" fmla="*/ 80 w 160"/>
                <a:gd name="T3" fmla="*/ 0 h 148"/>
                <a:gd name="T4" fmla="*/ 160 w 160"/>
                <a:gd name="T5" fmla="*/ 47 h 148"/>
                <a:gd name="T6" fmla="*/ 101 w 160"/>
                <a:gd name="T7" fmla="*/ 146 h 148"/>
                <a:gd name="T8" fmla="*/ 80 w 160"/>
                <a:gd name="T9" fmla="*/ 140 h 148"/>
                <a:gd name="T10" fmla="*/ 60 w 160"/>
                <a:gd name="T11" fmla="*/ 146 h 148"/>
                <a:gd name="T12" fmla="*/ 0 w 160"/>
                <a:gd name="T13" fmla="*/ 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48">
                  <a:moveTo>
                    <a:pt x="0" y="47"/>
                  </a:moveTo>
                  <a:cubicBezTo>
                    <a:pt x="0" y="3"/>
                    <a:pt x="36" y="0"/>
                    <a:pt x="80" y="0"/>
                  </a:cubicBezTo>
                  <a:cubicBezTo>
                    <a:pt x="124" y="0"/>
                    <a:pt x="160" y="3"/>
                    <a:pt x="160" y="47"/>
                  </a:cubicBezTo>
                  <a:cubicBezTo>
                    <a:pt x="160" y="84"/>
                    <a:pt x="135" y="137"/>
                    <a:pt x="101" y="146"/>
                  </a:cubicBezTo>
                  <a:cubicBezTo>
                    <a:pt x="94" y="148"/>
                    <a:pt x="87" y="140"/>
                    <a:pt x="80" y="140"/>
                  </a:cubicBezTo>
                  <a:cubicBezTo>
                    <a:pt x="73" y="140"/>
                    <a:pt x="66" y="148"/>
                    <a:pt x="60" y="146"/>
                  </a:cubicBezTo>
                  <a:cubicBezTo>
                    <a:pt x="25" y="137"/>
                    <a:pt x="0" y="84"/>
                    <a:pt x="0" y="47"/>
                  </a:cubicBezTo>
                  <a:close/>
                </a:path>
              </a:pathLst>
            </a:custGeom>
            <a:solidFill>
              <a:srgbClr val="D2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3" name="Freeform 23"/>
            <p:cNvSpPr>
              <a:spLocks noEditPoints="1"/>
            </p:cNvSpPr>
            <p:nvPr userDrawn="1"/>
          </p:nvSpPr>
          <p:spPr bwMode="auto">
            <a:xfrm>
              <a:off x="2721" y="1436"/>
              <a:ext cx="411" cy="380"/>
            </a:xfrm>
            <a:custGeom>
              <a:avLst/>
              <a:gdLst>
                <a:gd name="T0" fmla="*/ 68 w 172"/>
                <a:gd name="T1" fmla="*/ 158 h 159"/>
                <a:gd name="T2" fmla="*/ 64 w 172"/>
                <a:gd name="T3" fmla="*/ 158 h 159"/>
                <a:gd name="T4" fmla="*/ 0 w 172"/>
                <a:gd name="T5" fmla="*/ 53 h 159"/>
                <a:gd name="T6" fmla="*/ 86 w 172"/>
                <a:gd name="T7" fmla="*/ 0 h 159"/>
                <a:gd name="T8" fmla="*/ 172 w 172"/>
                <a:gd name="T9" fmla="*/ 53 h 159"/>
                <a:gd name="T10" fmla="*/ 108 w 172"/>
                <a:gd name="T11" fmla="*/ 158 h 159"/>
                <a:gd name="T12" fmla="*/ 93 w 172"/>
                <a:gd name="T13" fmla="*/ 154 h 159"/>
                <a:gd name="T14" fmla="*/ 86 w 172"/>
                <a:gd name="T15" fmla="*/ 152 h 159"/>
                <a:gd name="T16" fmla="*/ 79 w 172"/>
                <a:gd name="T17" fmla="*/ 154 h 159"/>
                <a:gd name="T18" fmla="*/ 68 w 172"/>
                <a:gd name="T19" fmla="*/ 158 h 159"/>
                <a:gd name="T20" fmla="*/ 86 w 172"/>
                <a:gd name="T21" fmla="*/ 12 h 159"/>
                <a:gd name="T22" fmla="*/ 12 w 172"/>
                <a:gd name="T23" fmla="*/ 53 h 159"/>
                <a:gd name="T24" fmla="*/ 67 w 172"/>
                <a:gd name="T25" fmla="*/ 146 h 159"/>
                <a:gd name="T26" fmla="*/ 74 w 172"/>
                <a:gd name="T27" fmla="*/ 144 h 159"/>
                <a:gd name="T28" fmla="*/ 86 w 172"/>
                <a:gd name="T29" fmla="*/ 140 h 159"/>
                <a:gd name="T30" fmla="*/ 99 w 172"/>
                <a:gd name="T31" fmla="*/ 144 h 159"/>
                <a:gd name="T32" fmla="*/ 105 w 172"/>
                <a:gd name="T33" fmla="*/ 146 h 159"/>
                <a:gd name="T34" fmla="*/ 160 w 172"/>
                <a:gd name="T35" fmla="*/ 53 h 159"/>
                <a:gd name="T36" fmla="*/ 86 w 172"/>
                <a:gd name="T37" fmla="*/ 1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59">
                  <a:moveTo>
                    <a:pt x="68" y="158"/>
                  </a:moveTo>
                  <a:cubicBezTo>
                    <a:pt x="67" y="158"/>
                    <a:pt x="65" y="158"/>
                    <a:pt x="64" y="158"/>
                  </a:cubicBezTo>
                  <a:cubicBezTo>
                    <a:pt x="28" y="148"/>
                    <a:pt x="0" y="94"/>
                    <a:pt x="0" y="53"/>
                  </a:cubicBezTo>
                  <a:cubicBezTo>
                    <a:pt x="0" y="0"/>
                    <a:pt x="48" y="0"/>
                    <a:pt x="86" y="0"/>
                  </a:cubicBezTo>
                  <a:cubicBezTo>
                    <a:pt x="124" y="0"/>
                    <a:pt x="172" y="0"/>
                    <a:pt x="172" y="53"/>
                  </a:cubicBezTo>
                  <a:cubicBezTo>
                    <a:pt x="172" y="93"/>
                    <a:pt x="144" y="148"/>
                    <a:pt x="108" y="158"/>
                  </a:cubicBezTo>
                  <a:cubicBezTo>
                    <a:pt x="103" y="159"/>
                    <a:pt x="97" y="156"/>
                    <a:pt x="93" y="154"/>
                  </a:cubicBezTo>
                  <a:cubicBezTo>
                    <a:pt x="90" y="153"/>
                    <a:pt x="88" y="152"/>
                    <a:pt x="86" y="152"/>
                  </a:cubicBezTo>
                  <a:cubicBezTo>
                    <a:pt x="84" y="152"/>
                    <a:pt x="82" y="153"/>
                    <a:pt x="79" y="154"/>
                  </a:cubicBezTo>
                  <a:cubicBezTo>
                    <a:pt x="76" y="156"/>
                    <a:pt x="72" y="158"/>
                    <a:pt x="68" y="158"/>
                  </a:cubicBezTo>
                  <a:close/>
                  <a:moveTo>
                    <a:pt x="86" y="12"/>
                  </a:moveTo>
                  <a:cubicBezTo>
                    <a:pt x="41" y="12"/>
                    <a:pt x="12" y="15"/>
                    <a:pt x="12" y="53"/>
                  </a:cubicBezTo>
                  <a:cubicBezTo>
                    <a:pt x="12" y="89"/>
                    <a:pt x="37" y="138"/>
                    <a:pt x="67" y="146"/>
                  </a:cubicBezTo>
                  <a:cubicBezTo>
                    <a:pt x="69" y="147"/>
                    <a:pt x="71" y="145"/>
                    <a:pt x="74" y="144"/>
                  </a:cubicBezTo>
                  <a:cubicBezTo>
                    <a:pt x="77" y="142"/>
                    <a:pt x="81" y="140"/>
                    <a:pt x="86" y="140"/>
                  </a:cubicBezTo>
                  <a:cubicBezTo>
                    <a:pt x="91" y="140"/>
                    <a:pt x="95" y="142"/>
                    <a:pt x="99" y="144"/>
                  </a:cubicBezTo>
                  <a:cubicBezTo>
                    <a:pt x="101" y="145"/>
                    <a:pt x="104" y="146"/>
                    <a:pt x="105" y="146"/>
                  </a:cubicBezTo>
                  <a:cubicBezTo>
                    <a:pt x="136" y="138"/>
                    <a:pt x="160" y="88"/>
                    <a:pt x="160" y="53"/>
                  </a:cubicBezTo>
                  <a:cubicBezTo>
                    <a:pt x="160" y="15"/>
                    <a:pt x="131" y="12"/>
                    <a:pt x="86" y="12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4" name="Freeform 24"/>
            <p:cNvSpPr/>
            <p:nvPr userDrawn="1"/>
          </p:nvSpPr>
          <p:spPr bwMode="auto">
            <a:xfrm>
              <a:off x="2917" y="1311"/>
              <a:ext cx="55" cy="139"/>
            </a:xfrm>
            <a:custGeom>
              <a:avLst/>
              <a:gdLst>
                <a:gd name="T0" fmla="*/ 4 w 23"/>
                <a:gd name="T1" fmla="*/ 58 h 58"/>
                <a:gd name="T2" fmla="*/ 23 w 23"/>
                <a:gd name="T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58">
                  <a:moveTo>
                    <a:pt x="4" y="58"/>
                  </a:moveTo>
                  <a:cubicBezTo>
                    <a:pt x="4" y="58"/>
                    <a:pt x="0" y="22"/>
                    <a:pt x="23" y="0"/>
                  </a:cubicBezTo>
                </a:path>
              </a:pathLst>
            </a:custGeom>
            <a:solidFill>
              <a:srgbClr val="D2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5" name="Freeform 25"/>
            <p:cNvSpPr/>
            <p:nvPr userDrawn="1"/>
          </p:nvSpPr>
          <p:spPr bwMode="auto">
            <a:xfrm>
              <a:off x="2910" y="1276"/>
              <a:ext cx="98" cy="189"/>
            </a:xfrm>
            <a:custGeom>
              <a:avLst/>
              <a:gdLst>
                <a:gd name="T0" fmla="*/ 1 w 41"/>
                <a:gd name="T1" fmla="*/ 74 h 79"/>
                <a:gd name="T2" fmla="*/ 1 w 41"/>
                <a:gd name="T3" fmla="*/ 73 h 79"/>
                <a:gd name="T4" fmla="*/ 1 w 41"/>
                <a:gd name="T5" fmla="*/ 71 h 79"/>
                <a:gd name="T6" fmla="*/ 0 w 41"/>
                <a:gd name="T7" fmla="*/ 63 h 79"/>
                <a:gd name="T8" fmla="*/ 0 w 41"/>
                <a:gd name="T9" fmla="*/ 52 h 79"/>
                <a:gd name="T10" fmla="*/ 1 w 41"/>
                <a:gd name="T11" fmla="*/ 46 h 79"/>
                <a:gd name="T12" fmla="*/ 2 w 41"/>
                <a:gd name="T13" fmla="*/ 39 h 79"/>
                <a:gd name="T14" fmla="*/ 4 w 41"/>
                <a:gd name="T15" fmla="*/ 33 h 79"/>
                <a:gd name="T16" fmla="*/ 6 w 41"/>
                <a:gd name="T17" fmla="*/ 27 h 79"/>
                <a:gd name="T18" fmla="*/ 8 w 41"/>
                <a:gd name="T19" fmla="*/ 21 h 79"/>
                <a:gd name="T20" fmla="*/ 11 w 41"/>
                <a:gd name="T21" fmla="*/ 16 h 79"/>
                <a:gd name="T22" fmla="*/ 13 w 41"/>
                <a:gd name="T23" fmla="*/ 12 h 79"/>
                <a:gd name="T24" fmla="*/ 16 w 41"/>
                <a:gd name="T25" fmla="*/ 9 h 79"/>
                <a:gd name="T26" fmla="*/ 18 w 41"/>
                <a:gd name="T27" fmla="*/ 6 h 79"/>
                <a:gd name="T28" fmla="*/ 34 w 41"/>
                <a:gd name="T29" fmla="*/ 4 h 79"/>
                <a:gd name="T30" fmla="*/ 36 w 41"/>
                <a:gd name="T31" fmla="*/ 21 h 79"/>
                <a:gd name="T32" fmla="*/ 35 w 41"/>
                <a:gd name="T33" fmla="*/ 22 h 79"/>
                <a:gd name="T34" fmla="*/ 34 w 41"/>
                <a:gd name="T35" fmla="*/ 23 h 79"/>
                <a:gd name="T36" fmla="*/ 33 w 41"/>
                <a:gd name="T37" fmla="*/ 25 h 79"/>
                <a:gd name="T38" fmla="*/ 31 w 41"/>
                <a:gd name="T39" fmla="*/ 26 h 79"/>
                <a:gd name="T40" fmla="*/ 29 w 41"/>
                <a:gd name="T41" fmla="*/ 29 h 79"/>
                <a:gd name="T42" fmla="*/ 26 w 41"/>
                <a:gd name="T43" fmla="*/ 32 h 79"/>
                <a:gd name="T44" fmla="*/ 24 w 41"/>
                <a:gd name="T45" fmla="*/ 35 h 79"/>
                <a:gd name="T46" fmla="*/ 21 w 41"/>
                <a:gd name="T47" fmla="*/ 40 h 79"/>
                <a:gd name="T48" fmla="*/ 19 w 41"/>
                <a:gd name="T49" fmla="*/ 44 h 79"/>
                <a:gd name="T50" fmla="*/ 17 w 41"/>
                <a:gd name="T51" fmla="*/ 49 h 79"/>
                <a:gd name="T52" fmla="*/ 16 w 41"/>
                <a:gd name="T53" fmla="*/ 54 h 79"/>
                <a:gd name="T54" fmla="*/ 14 w 41"/>
                <a:gd name="T55" fmla="*/ 63 h 79"/>
                <a:gd name="T56" fmla="*/ 13 w 41"/>
                <a:gd name="T57" fmla="*/ 70 h 79"/>
                <a:gd name="T58" fmla="*/ 13 w 41"/>
                <a:gd name="T59" fmla="*/ 72 h 79"/>
                <a:gd name="T60" fmla="*/ 13 w 41"/>
                <a:gd name="T61" fmla="*/ 72 h 79"/>
                <a:gd name="T62" fmla="*/ 13 w 41"/>
                <a:gd name="T63" fmla="*/ 73 h 79"/>
                <a:gd name="T64" fmla="*/ 7 w 41"/>
                <a:gd name="T65" fmla="*/ 79 h 79"/>
                <a:gd name="T66" fmla="*/ 1 w 41"/>
                <a:gd name="T67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79">
                  <a:moveTo>
                    <a:pt x="1" y="74"/>
                  </a:moveTo>
                  <a:cubicBezTo>
                    <a:pt x="1" y="74"/>
                    <a:pt x="1" y="73"/>
                    <a:pt x="1" y="73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0" y="69"/>
                    <a:pt x="0" y="66"/>
                    <a:pt x="0" y="63"/>
                  </a:cubicBezTo>
                  <a:cubicBezTo>
                    <a:pt x="0" y="60"/>
                    <a:pt x="0" y="56"/>
                    <a:pt x="0" y="52"/>
                  </a:cubicBezTo>
                  <a:cubicBezTo>
                    <a:pt x="0" y="50"/>
                    <a:pt x="1" y="48"/>
                    <a:pt x="1" y="46"/>
                  </a:cubicBezTo>
                  <a:cubicBezTo>
                    <a:pt x="1" y="44"/>
                    <a:pt x="1" y="41"/>
                    <a:pt x="2" y="39"/>
                  </a:cubicBezTo>
                  <a:cubicBezTo>
                    <a:pt x="2" y="37"/>
                    <a:pt x="3" y="35"/>
                    <a:pt x="4" y="33"/>
                  </a:cubicBezTo>
                  <a:cubicBezTo>
                    <a:pt x="4" y="31"/>
                    <a:pt x="5" y="29"/>
                    <a:pt x="6" y="27"/>
                  </a:cubicBezTo>
                  <a:cubicBezTo>
                    <a:pt x="6" y="25"/>
                    <a:pt x="7" y="23"/>
                    <a:pt x="8" y="21"/>
                  </a:cubicBezTo>
                  <a:cubicBezTo>
                    <a:pt x="9" y="19"/>
                    <a:pt x="10" y="18"/>
                    <a:pt x="11" y="16"/>
                  </a:cubicBezTo>
                  <a:cubicBezTo>
                    <a:pt x="12" y="15"/>
                    <a:pt x="13" y="13"/>
                    <a:pt x="13" y="12"/>
                  </a:cubicBezTo>
                  <a:cubicBezTo>
                    <a:pt x="14" y="11"/>
                    <a:pt x="15" y="10"/>
                    <a:pt x="16" y="9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22" y="1"/>
                    <a:pt x="29" y="0"/>
                    <a:pt x="34" y="4"/>
                  </a:cubicBezTo>
                  <a:cubicBezTo>
                    <a:pt x="40" y="8"/>
                    <a:pt x="41" y="16"/>
                    <a:pt x="36" y="21"/>
                  </a:cubicBezTo>
                  <a:cubicBezTo>
                    <a:pt x="36" y="22"/>
                    <a:pt x="36" y="22"/>
                    <a:pt x="35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4"/>
                    <a:pt x="33" y="25"/>
                  </a:cubicBezTo>
                  <a:cubicBezTo>
                    <a:pt x="32" y="25"/>
                    <a:pt x="32" y="26"/>
                    <a:pt x="31" y="26"/>
                  </a:cubicBezTo>
                  <a:cubicBezTo>
                    <a:pt x="30" y="27"/>
                    <a:pt x="30" y="28"/>
                    <a:pt x="29" y="29"/>
                  </a:cubicBezTo>
                  <a:cubicBezTo>
                    <a:pt x="28" y="29"/>
                    <a:pt x="27" y="31"/>
                    <a:pt x="26" y="32"/>
                  </a:cubicBezTo>
                  <a:cubicBezTo>
                    <a:pt x="25" y="33"/>
                    <a:pt x="24" y="34"/>
                    <a:pt x="24" y="35"/>
                  </a:cubicBezTo>
                  <a:cubicBezTo>
                    <a:pt x="23" y="37"/>
                    <a:pt x="22" y="38"/>
                    <a:pt x="21" y="40"/>
                  </a:cubicBezTo>
                  <a:cubicBezTo>
                    <a:pt x="20" y="41"/>
                    <a:pt x="20" y="43"/>
                    <a:pt x="19" y="44"/>
                  </a:cubicBezTo>
                  <a:cubicBezTo>
                    <a:pt x="18" y="46"/>
                    <a:pt x="18" y="48"/>
                    <a:pt x="17" y="49"/>
                  </a:cubicBezTo>
                  <a:cubicBezTo>
                    <a:pt x="17" y="51"/>
                    <a:pt x="16" y="53"/>
                    <a:pt x="16" y="54"/>
                  </a:cubicBezTo>
                  <a:cubicBezTo>
                    <a:pt x="15" y="58"/>
                    <a:pt x="14" y="61"/>
                    <a:pt x="14" y="63"/>
                  </a:cubicBezTo>
                  <a:cubicBezTo>
                    <a:pt x="13" y="66"/>
                    <a:pt x="13" y="68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6"/>
                    <a:pt x="10" y="79"/>
                    <a:pt x="7" y="79"/>
                  </a:cubicBezTo>
                  <a:cubicBezTo>
                    <a:pt x="4" y="79"/>
                    <a:pt x="1" y="76"/>
                    <a:pt x="1" y="74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sp>
        <p:nvSpPr>
          <p:cNvPr id="23" name="图片占位符 22"/>
          <p:cNvSpPr>
            <a:spLocks noGrp="1"/>
          </p:cNvSpPr>
          <p:nvPr>
            <p:ph type="pic" sz="quarter" idx="10"/>
          </p:nvPr>
        </p:nvSpPr>
        <p:spPr>
          <a:xfrm>
            <a:off x="629509" y="1140849"/>
            <a:ext cx="1843726" cy="1843726"/>
          </a:xfrm>
          <a:prstGeom prst="roundRect">
            <a:avLst/>
          </a:prstGeom>
          <a:ln w="19050">
            <a:solidFill>
              <a:srgbClr val="87747E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矩形: 圆角 23"/>
          <p:cNvSpPr/>
          <p:nvPr userDrawn="1"/>
        </p:nvSpPr>
        <p:spPr>
          <a:xfrm>
            <a:off x="2637226" y="1141112"/>
            <a:ext cx="1843200" cy="1843200"/>
          </a:xfrm>
          <a:prstGeom prst="roundRect">
            <a:avLst/>
          </a:prstGeom>
          <a:solidFill>
            <a:srgbClr val="D26859"/>
          </a:solidFill>
          <a:ln w="19050">
            <a:solidFill>
              <a:srgbClr val="87747E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Open Sans" panose="020B0606030504020204" charset="0"/>
              <a:buChar char="•"/>
            </a:pPr>
            <a:endParaRPr lang="zh-CN" altLang="en-US" sz="2100">
              <a:solidFill>
                <a:schemeClr val="tx1"/>
              </a:solidFill>
              <a:cs typeface="Open Sans" panose="020B0606030504020204" charset="0"/>
            </a:endParaRPr>
          </a:p>
        </p:txBody>
      </p:sp>
      <p:sp>
        <p:nvSpPr>
          <p:cNvPr id="40" name="图片占位符 22"/>
          <p:cNvSpPr>
            <a:spLocks noGrp="1"/>
          </p:cNvSpPr>
          <p:nvPr>
            <p:ph type="pic" sz="quarter" idx="11"/>
          </p:nvPr>
        </p:nvSpPr>
        <p:spPr>
          <a:xfrm>
            <a:off x="4644417" y="1149238"/>
            <a:ext cx="1843726" cy="1843726"/>
          </a:xfrm>
          <a:prstGeom prst="roundRect">
            <a:avLst/>
          </a:prstGeom>
          <a:ln w="19050">
            <a:solidFill>
              <a:srgbClr val="87747E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矩形: 圆角 40"/>
          <p:cNvSpPr/>
          <p:nvPr userDrawn="1"/>
        </p:nvSpPr>
        <p:spPr>
          <a:xfrm>
            <a:off x="6652135" y="1149501"/>
            <a:ext cx="1843200" cy="1843200"/>
          </a:xfrm>
          <a:prstGeom prst="roundRect">
            <a:avLst/>
          </a:prstGeom>
          <a:solidFill>
            <a:srgbClr val="B4AB8E"/>
          </a:solidFill>
          <a:ln w="19050">
            <a:solidFill>
              <a:srgbClr val="87747E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Open Sans" panose="020B0606030504020204" charset="0"/>
              <a:buChar char="•"/>
            </a:pPr>
            <a:endParaRPr lang="zh-CN" altLang="en-US" sz="2100">
              <a:solidFill>
                <a:schemeClr val="tx1"/>
              </a:solidFill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 noChangeAspect="1"/>
          </p:cNvGrpSpPr>
          <p:nvPr userDrawn="1"/>
        </p:nvGrpSpPr>
        <p:grpSpPr bwMode="auto">
          <a:xfrm>
            <a:off x="7481394" y="4459570"/>
            <a:ext cx="1460996" cy="674407"/>
            <a:chOff x="4513" y="2717"/>
            <a:chExt cx="1120" cy="517"/>
          </a:xfrm>
        </p:grpSpPr>
        <p:sp>
          <p:nvSpPr>
            <p:cNvPr id="5" name="Freeform 38"/>
            <p:cNvSpPr/>
            <p:nvPr/>
          </p:nvSpPr>
          <p:spPr bwMode="auto">
            <a:xfrm>
              <a:off x="5216" y="2717"/>
              <a:ext cx="95" cy="451"/>
            </a:xfrm>
            <a:custGeom>
              <a:avLst/>
              <a:gdLst>
                <a:gd name="T0" fmla="*/ 39 w 78"/>
                <a:gd name="T1" fmla="*/ 0 h 369"/>
                <a:gd name="T2" fmla="*/ 9 w 78"/>
                <a:gd name="T3" fmla="*/ 305 h 369"/>
                <a:gd name="T4" fmla="*/ 39 w 78"/>
                <a:gd name="T5" fmla="*/ 369 h 369"/>
                <a:gd name="T6" fmla="*/ 69 w 78"/>
                <a:gd name="T7" fmla="*/ 305 h 369"/>
                <a:gd name="T8" fmla="*/ 39 w 78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69">
                  <a:moveTo>
                    <a:pt x="39" y="0"/>
                  </a:moveTo>
                  <a:cubicBezTo>
                    <a:pt x="10" y="77"/>
                    <a:pt x="0" y="272"/>
                    <a:pt x="9" y="305"/>
                  </a:cubicBezTo>
                  <a:cubicBezTo>
                    <a:pt x="19" y="338"/>
                    <a:pt x="39" y="369"/>
                    <a:pt x="39" y="369"/>
                  </a:cubicBezTo>
                  <a:cubicBezTo>
                    <a:pt x="39" y="369"/>
                    <a:pt x="59" y="338"/>
                    <a:pt x="69" y="305"/>
                  </a:cubicBezTo>
                  <a:cubicBezTo>
                    <a:pt x="78" y="272"/>
                    <a:pt x="68" y="77"/>
                    <a:pt x="39" y="0"/>
                  </a:cubicBezTo>
                  <a:close/>
                </a:path>
              </a:pathLst>
            </a:custGeom>
            <a:solidFill>
              <a:srgbClr val="B4AB8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" name="Line 39"/>
            <p:cNvSpPr>
              <a:spLocks noChangeShapeType="1"/>
            </p:cNvSpPr>
            <p:nvPr/>
          </p:nvSpPr>
          <p:spPr bwMode="auto">
            <a:xfrm>
              <a:off x="5225" y="3071"/>
              <a:ext cx="78" cy="0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>
              <a:off x="5223" y="3035"/>
              <a:ext cx="81" cy="0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8" name="Freeform 41"/>
            <p:cNvSpPr/>
            <p:nvPr/>
          </p:nvSpPr>
          <p:spPr bwMode="auto">
            <a:xfrm>
              <a:off x="5165" y="3115"/>
              <a:ext cx="197" cy="119"/>
            </a:xfrm>
            <a:custGeom>
              <a:avLst/>
              <a:gdLst>
                <a:gd name="T0" fmla="*/ 109 w 162"/>
                <a:gd name="T1" fmla="*/ 0 h 97"/>
                <a:gd name="T2" fmla="*/ 81 w 162"/>
                <a:gd name="T3" fmla="*/ 27 h 97"/>
                <a:gd name="T4" fmla="*/ 53 w 162"/>
                <a:gd name="T5" fmla="*/ 0 h 97"/>
                <a:gd name="T6" fmla="*/ 0 w 162"/>
                <a:gd name="T7" fmla="*/ 53 h 97"/>
                <a:gd name="T8" fmla="*/ 0 w 162"/>
                <a:gd name="T9" fmla="*/ 97 h 97"/>
                <a:gd name="T10" fmla="*/ 162 w 162"/>
                <a:gd name="T11" fmla="*/ 97 h 97"/>
                <a:gd name="T12" fmla="*/ 162 w 162"/>
                <a:gd name="T13" fmla="*/ 53 h 97"/>
                <a:gd name="T14" fmla="*/ 109 w 162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97">
                  <a:moveTo>
                    <a:pt x="109" y="0"/>
                  </a:moveTo>
                  <a:cubicBezTo>
                    <a:pt x="109" y="15"/>
                    <a:pt x="96" y="27"/>
                    <a:pt x="81" y="27"/>
                  </a:cubicBezTo>
                  <a:cubicBezTo>
                    <a:pt x="66" y="27"/>
                    <a:pt x="53" y="15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2" y="24"/>
                    <a:pt x="138" y="0"/>
                    <a:pt x="109" y="0"/>
                  </a:cubicBezTo>
                  <a:close/>
                </a:path>
              </a:pathLst>
            </a:custGeom>
            <a:solidFill>
              <a:srgbClr val="F5EEE3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9" name="Freeform 42"/>
            <p:cNvSpPr/>
            <p:nvPr/>
          </p:nvSpPr>
          <p:spPr bwMode="auto">
            <a:xfrm>
              <a:off x="5411" y="3020"/>
              <a:ext cx="222" cy="214"/>
            </a:xfrm>
            <a:custGeom>
              <a:avLst/>
              <a:gdLst>
                <a:gd name="T0" fmla="*/ 161 w 182"/>
                <a:gd name="T1" fmla="*/ 42 h 175"/>
                <a:gd name="T2" fmla="*/ 124 w 182"/>
                <a:gd name="T3" fmla="*/ 42 h 175"/>
                <a:gd name="T4" fmla="*/ 124 w 182"/>
                <a:gd name="T5" fmla="*/ 0 h 175"/>
                <a:gd name="T6" fmla="*/ 57 w 182"/>
                <a:gd name="T7" fmla="*/ 0 h 175"/>
                <a:gd name="T8" fmla="*/ 57 w 182"/>
                <a:gd name="T9" fmla="*/ 42 h 175"/>
                <a:gd name="T10" fmla="*/ 21 w 182"/>
                <a:gd name="T11" fmla="*/ 42 h 175"/>
                <a:gd name="T12" fmla="*/ 0 w 182"/>
                <a:gd name="T13" fmla="*/ 63 h 175"/>
                <a:gd name="T14" fmla="*/ 0 w 182"/>
                <a:gd name="T15" fmla="*/ 154 h 175"/>
                <a:gd name="T16" fmla="*/ 21 w 182"/>
                <a:gd name="T17" fmla="*/ 175 h 175"/>
                <a:gd name="T18" fmla="*/ 161 w 182"/>
                <a:gd name="T19" fmla="*/ 175 h 175"/>
                <a:gd name="T20" fmla="*/ 182 w 182"/>
                <a:gd name="T21" fmla="*/ 154 h 175"/>
                <a:gd name="T22" fmla="*/ 182 w 182"/>
                <a:gd name="T23" fmla="*/ 63 h 175"/>
                <a:gd name="T24" fmla="*/ 161 w 182"/>
                <a:gd name="T25" fmla="*/ 4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75">
                  <a:moveTo>
                    <a:pt x="161" y="42"/>
                  </a:moveTo>
                  <a:cubicBezTo>
                    <a:pt x="124" y="42"/>
                    <a:pt x="124" y="42"/>
                    <a:pt x="124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52"/>
                    <a:pt x="0" y="6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6"/>
                    <a:pt x="9" y="175"/>
                    <a:pt x="2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73" y="175"/>
                    <a:pt x="182" y="166"/>
                    <a:pt x="182" y="154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82" y="52"/>
                    <a:pt x="173" y="42"/>
                    <a:pt x="161" y="42"/>
                  </a:cubicBezTo>
                  <a:close/>
                </a:path>
              </a:pathLst>
            </a:custGeom>
            <a:solidFill>
              <a:srgbClr val="B4AB8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5411" y="3121"/>
              <a:ext cx="222" cy="53"/>
            </a:xfrm>
            <a:prstGeom prst="rect">
              <a:avLst/>
            </a:prstGeom>
            <a:solidFill>
              <a:srgbClr val="F5EEE3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5452" y="2969"/>
              <a:ext cx="139" cy="51"/>
            </a:xfrm>
            <a:prstGeom prst="rect">
              <a:avLst/>
            </a:prstGeom>
            <a:solidFill>
              <a:srgbClr val="87747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5452" y="3108"/>
              <a:ext cx="0" cy="86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4513" y="2943"/>
              <a:ext cx="485" cy="291"/>
            </a:xfrm>
            <a:prstGeom prst="rect">
              <a:avLst/>
            </a:prstGeom>
            <a:solidFill>
              <a:srgbClr val="FAFAFA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4563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4611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>
              <a:off x="4659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>
              <a:off x="4707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4756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4804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4852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>
              <a:off x="4901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4948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5" name="Freeform 58"/>
            <p:cNvSpPr/>
            <p:nvPr/>
          </p:nvSpPr>
          <p:spPr bwMode="auto">
            <a:xfrm>
              <a:off x="4998" y="2976"/>
              <a:ext cx="69" cy="258"/>
            </a:xfrm>
            <a:custGeom>
              <a:avLst/>
              <a:gdLst>
                <a:gd name="T0" fmla="*/ 0 w 69"/>
                <a:gd name="T1" fmla="*/ 0 h 258"/>
                <a:gd name="T2" fmla="*/ 69 w 69"/>
                <a:gd name="T3" fmla="*/ 258 h 258"/>
                <a:gd name="T4" fmla="*/ 0 w 69"/>
                <a:gd name="T5" fmla="*/ 258 h 258"/>
                <a:gd name="T6" fmla="*/ 0 w 69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258">
                  <a:moveTo>
                    <a:pt x="0" y="0"/>
                  </a:moveTo>
                  <a:lnTo>
                    <a:pt x="69" y="258"/>
                  </a:lnTo>
                  <a:lnTo>
                    <a:pt x="0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59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sp>
        <p:nvSpPr>
          <p:cNvPr id="28" name="Line 17"/>
          <p:cNvSpPr>
            <a:spLocks noChangeShapeType="1"/>
          </p:cNvSpPr>
          <p:nvPr userDrawn="1"/>
        </p:nvSpPr>
        <p:spPr bwMode="auto">
          <a:xfrm flipH="1">
            <a:off x="0" y="5143500"/>
            <a:ext cx="9144025" cy="0"/>
          </a:xfrm>
          <a:prstGeom prst="line">
            <a:avLst/>
          </a:prstGeom>
          <a:noFill/>
          <a:ln w="28575" cap="rnd">
            <a:solidFill>
              <a:srgbClr val="87747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grpSp>
        <p:nvGrpSpPr>
          <p:cNvPr id="43" name="Group 14"/>
          <p:cNvGrpSpPr>
            <a:grpSpLocks noChangeAspect="1"/>
          </p:cNvGrpSpPr>
          <p:nvPr userDrawn="1"/>
        </p:nvGrpSpPr>
        <p:grpSpPr bwMode="auto">
          <a:xfrm>
            <a:off x="157819" y="4714612"/>
            <a:ext cx="567986" cy="428887"/>
            <a:chOff x="2340" y="1213"/>
            <a:chExt cx="1078" cy="814"/>
          </a:xfrm>
        </p:grpSpPr>
        <p:sp>
          <p:nvSpPr>
            <p:cNvPr id="45" name="Rectangle 15"/>
            <p:cNvSpPr>
              <a:spLocks noChangeArrowheads="1"/>
            </p:cNvSpPr>
            <p:nvPr userDrawn="1"/>
          </p:nvSpPr>
          <p:spPr bwMode="auto">
            <a:xfrm>
              <a:off x="2354" y="1809"/>
              <a:ext cx="1049" cy="203"/>
            </a:xfrm>
            <a:prstGeom prst="rect">
              <a:avLst/>
            </a:prstGeom>
            <a:solidFill>
              <a:srgbClr val="B4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6" name="Freeform 16"/>
            <p:cNvSpPr>
              <a:spLocks noEditPoints="1"/>
            </p:cNvSpPr>
            <p:nvPr userDrawn="1"/>
          </p:nvSpPr>
          <p:spPr bwMode="auto">
            <a:xfrm>
              <a:off x="2340" y="1795"/>
              <a:ext cx="1078" cy="232"/>
            </a:xfrm>
            <a:custGeom>
              <a:avLst/>
              <a:gdLst>
                <a:gd name="T0" fmla="*/ 446 w 452"/>
                <a:gd name="T1" fmla="*/ 97 h 97"/>
                <a:gd name="T2" fmla="*/ 6 w 452"/>
                <a:gd name="T3" fmla="*/ 97 h 97"/>
                <a:gd name="T4" fmla="*/ 0 w 452"/>
                <a:gd name="T5" fmla="*/ 91 h 97"/>
                <a:gd name="T6" fmla="*/ 0 w 452"/>
                <a:gd name="T7" fmla="*/ 6 h 97"/>
                <a:gd name="T8" fmla="*/ 6 w 452"/>
                <a:gd name="T9" fmla="*/ 0 h 97"/>
                <a:gd name="T10" fmla="*/ 446 w 452"/>
                <a:gd name="T11" fmla="*/ 0 h 97"/>
                <a:gd name="T12" fmla="*/ 452 w 452"/>
                <a:gd name="T13" fmla="*/ 6 h 97"/>
                <a:gd name="T14" fmla="*/ 452 w 452"/>
                <a:gd name="T15" fmla="*/ 91 h 97"/>
                <a:gd name="T16" fmla="*/ 446 w 452"/>
                <a:gd name="T17" fmla="*/ 97 h 97"/>
                <a:gd name="T18" fmla="*/ 12 w 452"/>
                <a:gd name="T19" fmla="*/ 85 h 97"/>
                <a:gd name="T20" fmla="*/ 440 w 452"/>
                <a:gd name="T21" fmla="*/ 85 h 97"/>
                <a:gd name="T22" fmla="*/ 440 w 452"/>
                <a:gd name="T23" fmla="*/ 12 h 97"/>
                <a:gd name="T24" fmla="*/ 12 w 452"/>
                <a:gd name="T25" fmla="*/ 12 h 97"/>
                <a:gd name="T26" fmla="*/ 12 w 452"/>
                <a:gd name="T27" fmla="*/ 8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97">
                  <a:moveTo>
                    <a:pt x="446" y="97"/>
                  </a:moveTo>
                  <a:cubicBezTo>
                    <a:pt x="6" y="97"/>
                    <a:pt x="6" y="97"/>
                    <a:pt x="6" y="97"/>
                  </a:cubicBezTo>
                  <a:cubicBezTo>
                    <a:pt x="2" y="97"/>
                    <a:pt x="0" y="94"/>
                    <a:pt x="0" y="9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50" y="0"/>
                    <a:pt x="452" y="3"/>
                    <a:pt x="452" y="6"/>
                  </a:cubicBezTo>
                  <a:cubicBezTo>
                    <a:pt x="452" y="91"/>
                    <a:pt x="452" y="91"/>
                    <a:pt x="452" y="91"/>
                  </a:cubicBezTo>
                  <a:cubicBezTo>
                    <a:pt x="452" y="94"/>
                    <a:pt x="450" y="97"/>
                    <a:pt x="446" y="97"/>
                  </a:cubicBezTo>
                  <a:close/>
                  <a:moveTo>
                    <a:pt x="12" y="85"/>
                  </a:moveTo>
                  <a:cubicBezTo>
                    <a:pt x="440" y="85"/>
                    <a:pt x="440" y="85"/>
                    <a:pt x="440" y="85"/>
                  </a:cubicBezTo>
                  <a:cubicBezTo>
                    <a:pt x="440" y="12"/>
                    <a:pt x="440" y="12"/>
                    <a:pt x="44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 userDrawn="1"/>
          </p:nvSpPr>
          <p:spPr bwMode="auto">
            <a:xfrm>
              <a:off x="2354" y="1869"/>
              <a:ext cx="1049" cy="8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8" name="Freeform 18"/>
            <p:cNvSpPr>
              <a:spLocks noEditPoints="1"/>
            </p:cNvSpPr>
            <p:nvPr userDrawn="1"/>
          </p:nvSpPr>
          <p:spPr bwMode="auto">
            <a:xfrm>
              <a:off x="2340" y="1854"/>
              <a:ext cx="1078" cy="113"/>
            </a:xfrm>
            <a:custGeom>
              <a:avLst/>
              <a:gdLst>
                <a:gd name="T0" fmla="*/ 446 w 452"/>
                <a:gd name="T1" fmla="*/ 47 h 47"/>
                <a:gd name="T2" fmla="*/ 6 w 452"/>
                <a:gd name="T3" fmla="*/ 47 h 47"/>
                <a:gd name="T4" fmla="*/ 0 w 452"/>
                <a:gd name="T5" fmla="*/ 41 h 47"/>
                <a:gd name="T6" fmla="*/ 0 w 452"/>
                <a:gd name="T7" fmla="*/ 6 h 47"/>
                <a:gd name="T8" fmla="*/ 6 w 452"/>
                <a:gd name="T9" fmla="*/ 0 h 47"/>
                <a:gd name="T10" fmla="*/ 446 w 452"/>
                <a:gd name="T11" fmla="*/ 0 h 47"/>
                <a:gd name="T12" fmla="*/ 452 w 452"/>
                <a:gd name="T13" fmla="*/ 6 h 47"/>
                <a:gd name="T14" fmla="*/ 452 w 452"/>
                <a:gd name="T15" fmla="*/ 41 h 47"/>
                <a:gd name="T16" fmla="*/ 446 w 452"/>
                <a:gd name="T17" fmla="*/ 47 h 47"/>
                <a:gd name="T18" fmla="*/ 12 w 452"/>
                <a:gd name="T19" fmla="*/ 35 h 47"/>
                <a:gd name="T20" fmla="*/ 440 w 452"/>
                <a:gd name="T21" fmla="*/ 35 h 47"/>
                <a:gd name="T22" fmla="*/ 440 w 452"/>
                <a:gd name="T23" fmla="*/ 12 h 47"/>
                <a:gd name="T24" fmla="*/ 12 w 452"/>
                <a:gd name="T25" fmla="*/ 12 h 47"/>
                <a:gd name="T26" fmla="*/ 12 w 452"/>
                <a:gd name="T27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47">
                  <a:moveTo>
                    <a:pt x="446" y="47"/>
                  </a:moveTo>
                  <a:cubicBezTo>
                    <a:pt x="6" y="47"/>
                    <a:pt x="6" y="47"/>
                    <a:pt x="6" y="47"/>
                  </a:cubicBezTo>
                  <a:cubicBezTo>
                    <a:pt x="2" y="47"/>
                    <a:pt x="0" y="45"/>
                    <a:pt x="0" y="4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50" y="0"/>
                    <a:pt x="452" y="3"/>
                    <a:pt x="452" y="6"/>
                  </a:cubicBezTo>
                  <a:cubicBezTo>
                    <a:pt x="452" y="41"/>
                    <a:pt x="452" y="41"/>
                    <a:pt x="452" y="41"/>
                  </a:cubicBezTo>
                  <a:cubicBezTo>
                    <a:pt x="452" y="45"/>
                    <a:pt x="450" y="47"/>
                    <a:pt x="446" y="47"/>
                  </a:cubicBezTo>
                  <a:close/>
                  <a:moveTo>
                    <a:pt x="12" y="35"/>
                  </a:moveTo>
                  <a:cubicBezTo>
                    <a:pt x="440" y="35"/>
                    <a:pt x="440" y="35"/>
                    <a:pt x="440" y="35"/>
                  </a:cubicBezTo>
                  <a:cubicBezTo>
                    <a:pt x="440" y="12"/>
                    <a:pt x="440" y="12"/>
                    <a:pt x="44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9" name="Freeform 19"/>
            <p:cNvSpPr/>
            <p:nvPr userDrawn="1"/>
          </p:nvSpPr>
          <p:spPr bwMode="auto">
            <a:xfrm>
              <a:off x="2714" y="1228"/>
              <a:ext cx="215" cy="244"/>
            </a:xfrm>
            <a:custGeom>
              <a:avLst/>
              <a:gdLst>
                <a:gd name="T0" fmla="*/ 0 w 90"/>
                <a:gd name="T1" fmla="*/ 0 h 102"/>
                <a:gd name="T2" fmla="*/ 9 w 90"/>
                <a:gd name="T3" fmla="*/ 61 h 102"/>
                <a:gd name="T4" fmla="*/ 57 w 90"/>
                <a:gd name="T5" fmla="*/ 101 h 102"/>
                <a:gd name="T6" fmla="*/ 78 w 90"/>
                <a:gd name="T7" fmla="*/ 101 h 102"/>
                <a:gd name="T8" fmla="*/ 83 w 90"/>
                <a:gd name="T9" fmla="*/ 81 h 102"/>
                <a:gd name="T10" fmla="*/ 57 w 90"/>
                <a:gd name="T11" fmla="*/ 25 h 102"/>
                <a:gd name="T12" fmla="*/ 0 w 90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02">
                  <a:moveTo>
                    <a:pt x="0" y="0"/>
                  </a:moveTo>
                  <a:cubicBezTo>
                    <a:pt x="9" y="61"/>
                    <a:pt x="9" y="61"/>
                    <a:pt x="9" y="61"/>
                  </a:cubicBezTo>
                  <a:cubicBezTo>
                    <a:pt x="13" y="85"/>
                    <a:pt x="33" y="102"/>
                    <a:pt x="57" y="10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0" y="58"/>
                    <a:pt x="78" y="34"/>
                    <a:pt x="57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A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0" name="Freeform 20"/>
            <p:cNvSpPr>
              <a:spLocks noEditPoints="1"/>
            </p:cNvSpPr>
            <p:nvPr userDrawn="1"/>
          </p:nvSpPr>
          <p:spPr bwMode="auto">
            <a:xfrm>
              <a:off x="2698" y="1213"/>
              <a:ext cx="245" cy="271"/>
            </a:xfrm>
            <a:custGeom>
              <a:avLst/>
              <a:gdLst>
                <a:gd name="T0" fmla="*/ 63 w 103"/>
                <a:gd name="T1" fmla="*/ 113 h 113"/>
                <a:gd name="T2" fmla="*/ 10 w 103"/>
                <a:gd name="T3" fmla="*/ 68 h 113"/>
                <a:gd name="T4" fmla="*/ 1 w 103"/>
                <a:gd name="T5" fmla="*/ 7 h 113"/>
                <a:gd name="T6" fmla="*/ 3 w 103"/>
                <a:gd name="T7" fmla="*/ 1 h 113"/>
                <a:gd name="T8" fmla="*/ 9 w 103"/>
                <a:gd name="T9" fmla="*/ 0 h 113"/>
                <a:gd name="T10" fmla="*/ 66 w 103"/>
                <a:gd name="T11" fmla="*/ 25 h 113"/>
                <a:gd name="T12" fmla="*/ 96 w 103"/>
                <a:gd name="T13" fmla="*/ 88 h 113"/>
                <a:gd name="T14" fmla="*/ 90 w 103"/>
                <a:gd name="T15" fmla="*/ 108 h 113"/>
                <a:gd name="T16" fmla="*/ 85 w 103"/>
                <a:gd name="T17" fmla="*/ 113 h 113"/>
                <a:gd name="T18" fmla="*/ 64 w 103"/>
                <a:gd name="T19" fmla="*/ 113 h 113"/>
                <a:gd name="T20" fmla="*/ 63 w 103"/>
                <a:gd name="T21" fmla="*/ 113 h 113"/>
                <a:gd name="T22" fmla="*/ 85 w 103"/>
                <a:gd name="T23" fmla="*/ 107 h 113"/>
                <a:gd name="T24" fmla="*/ 85 w 103"/>
                <a:gd name="T25" fmla="*/ 107 h 113"/>
                <a:gd name="T26" fmla="*/ 14 w 103"/>
                <a:gd name="T27" fmla="*/ 16 h 113"/>
                <a:gd name="T28" fmla="*/ 22 w 103"/>
                <a:gd name="T29" fmla="*/ 66 h 113"/>
                <a:gd name="T30" fmla="*/ 63 w 103"/>
                <a:gd name="T31" fmla="*/ 101 h 113"/>
                <a:gd name="T32" fmla="*/ 64 w 103"/>
                <a:gd name="T33" fmla="*/ 101 h 113"/>
                <a:gd name="T34" fmla="*/ 80 w 103"/>
                <a:gd name="T35" fmla="*/ 101 h 113"/>
                <a:gd name="T36" fmla="*/ 84 w 103"/>
                <a:gd name="T37" fmla="*/ 85 h 113"/>
                <a:gd name="T38" fmla="*/ 61 w 103"/>
                <a:gd name="T39" fmla="*/ 36 h 113"/>
                <a:gd name="T40" fmla="*/ 14 w 103"/>
                <a:gd name="T41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113">
                  <a:moveTo>
                    <a:pt x="63" y="113"/>
                  </a:moveTo>
                  <a:cubicBezTo>
                    <a:pt x="37" y="113"/>
                    <a:pt x="14" y="94"/>
                    <a:pt x="10" y="6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90" y="36"/>
                    <a:pt x="103" y="63"/>
                    <a:pt x="96" y="8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0" y="111"/>
                    <a:pt x="87" y="113"/>
                    <a:pt x="85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3" y="113"/>
                    <a:pt x="63" y="113"/>
                    <a:pt x="63" y="113"/>
                  </a:cubicBezTo>
                  <a:close/>
                  <a:moveTo>
                    <a:pt x="85" y="107"/>
                  </a:moveTo>
                  <a:cubicBezTo>
                    <a:pt x="85" y="107"/>
                    <a:pt x="85" y="107"/>
                    <a:pt x="85" y="107"/>
                  </a:cubicBezTo>
                  <a:close/>
                  <a:moveTo>
                    <a:pt x="14" y="16"/>
                  </a:moveTo>
                  <a:cubicBezTo>
                    <a:pt x="22" y="66"/>
                    <a:pt x="22" y="66"/>
                    <a:pt x="22" y="66"/>
                  </a:cubicBezTo>
                  <a:cubicBezTo>
                    <a:pt x="25" y="86"/>
                    <a:pt x="43" y="101"/>
                    <a:pt x="63" y="101"/>
                  </a:cubicBezTo>
                  <a:cubicBezTo>
                    <a:pt x="63" y="101"/>
                    <a:pt x="63" y="101"/>
                    <a:pt x="64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0" y="65"/>
                    <a:pt x="80" y="44"/>
                    <a:pt x="61" y="36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1" name="Freeform 21"/>
            <p:cNvSpPr/>
            <p:nvPr userDrawn="1"/>
          </p:nvSpPr>
          <p:spPr bwMode="auto">
            <a:xfrm>
              <a:off x="2812" y="1359"/>
              <a:ext cx="103" cy="125"/>
            </a:xfrm>
            <a:custGeom>
              <a:avLst/>
              <a:gdLst>
                <a:gd name="T0" fmla="*/ 37 w 43"/>
                <a:gd name="T1" fmla="*/ 52 h 52"/>
                <a:gd name="T2" fmla="*/ 32 w 43"/>
                <a:gd name="T3" fmla="*/ 49 h 52"/>
                <a:gd name="T4" fmla="*/ 2 w 43"/>
                <a:gd name="T5" fmla="*/ 10 h 52"/>
                <a:gd name="T6" fmla="*/ 3 w 43"/>
                <a:gd name="T7" fmla="*/ 2 h 52"/>
                <a:gd name="T8" fmla="*/ 11 w 43"/>
                <a:gd name="T9" fmla="*/ 3 h 52"/>
                <a:gd name="T10" fmla="*/ 41 w 43"/>
                <a:gd name="T11" fmla="*/ 42 h 52"/>
                <a:gd name="T12" fmla="*/ 40 w 43"/>
                <a:gd name="T13" fmla="*/ 50 h 52"/>
                <a:gd name="T14" fmla="*/ 37 w 43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2">
                  <a:moveTo>
                    <a:pt x="37" y="52"/>
                  </a:moveTo>
                  <a:cubicBezTo>
                    <a:pt x="35" y="52"/>
                    <a:pt x="33" y="51"/>
                    <a:pt x="32" y="4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3" y="45"/>
                    <a:pt x="43" y="48"/>
                    <a:pt x="40" y="50"/>
                  </a:cubicBezTo>
                  <a:cubicBezTo>
                    <a:pt x="39" y="51"/>
                    <a:pt x="38" y="52"/>
                    <a:pt x="37" y="52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2" name="Freeform 22"/>
            <p:cNvSpPr/>
            <p:nvPr userDrawn="1"/>
          </p:nvSpPr>
          <p:spPr bwMode="auto">
            <a:xfrm>
              <a:off x="2736" y="1450"/>
              <a:ext cx="381" cy="354"/>
            </a:xfrm>
            <a:custGeom>
              <a:avLst/>
              <a:gdLst>
                <a:gd name="T0" fmla="*/ 0 w 160"/>
                <a:gd name="T1" fmla="*/ 47 h 148"/>
                <a:gd name="T2" fmla="*/ 80 w 160"/>
                <a:gd name="T3" fmla="*/ 0 h 148"/>
                <a:gd name="T4" fmla="*/ 160 w 160"/>
                <a:gd name="T5" fmla="*/ 47 h 148"/>
                <a:gd name="T6" fmla="*/ 101 w 160"/>
                <a:gd name="T7" fmla="*/ 146 h 148"/>
                <a:gd name="T8" fmla="*/ 80 w 160"/>
                <a:gd name="T9" fmla="*/ 140 h 148"/>
                <a:gd name="T10" fmla="*/ 60 w 160"/>
                <a:gd name="T11" fmla="*/ 146 h 148"/>
                <a:gd name="T12" fmla="*/ 0 w 160"/>
                <a:gd name="T13" fmla="*/ 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48">
                  <a:moveTo>
                    <a:pt x="0" y="47"/>
                  </a:moveTo>
                  <a:cubicBezTo>
                    <a:pt x="0" y="3"/>
                    <a:pt x="36" y="0"/>
                    <a:pt x="80" y="0"/>
                  </a:cubicBezTo>
                  <a:cubicBezTo>
                    <a:pt x="124" y="0"/>
                    <a:pt x="160" y="3"/>
                    <a:pt x="160" y="47"/>
                  </a:cubicBezTo>
                  <a:cubicBezTo>
                    <a:pt x="160" y="84"/>
                    <a:pt x="135" y="137"/>
                    <a:pt x="101" y="146"/>
                  </a:cubicBezTo>
                  <a:cubicBezTo>
                    <a:pt x="94" y="148"/>
                    <a:pt x="87" y="140"/>
                    <a:pt x="80" y="140"/>
                  </a:cubicBezTo>
                  <a:cubicBezTo>
                    <a:pt x="73" y="140"/>
                    <a:pt x="66" y="148"/>
                    <a:pt x="60" y="146"/>
                  </a:cubicBezTo>
                  <a:cubicBezTo>
                    <a:pt x="25" y="137"/>
                    <a:pt x="0" y="84"/>
                    <a:pt x="0" y="47"/>
                  </a:cubicBezTo>
                  <a:close/>
                </a:path>
              </a:pathLst>
            </a:custGeom>
            <a:solidFill>
              <a:srgbClr val="D2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3" name="Freeform 23"/>
            <p:cNvSpPr>
              <a:spLocks noEditPoints="1"/>
            </p:cNvSpPr>
            <p:nvPr userDrawn="1"/>
          </p:nvSpPr>
          <p:spPr bwMode="auto">
            <a:xfrm>
              <a:off x="2721" y="1436"/>
              <a:ext cx="411" cy="380"/>
            </a:xfrm>
            <a:custGeom>
              <a:avLst/>
              <a:gdLst>
                <a:gd name="T0" fmla="*/ 68 w 172"/>
                <a:gd name="T1" fmla="*/ 158 h 159"/>
                <a:gd name="T2" fmla="*/ 64 w 172"/>
                <a:gd name="T3" fmla="*/ 158 h 159"/>
                <a:gd name="T4" fmla="*/ 0 w 172"/>
                <a:gd name="T5" fmla="*/ 53 h 159"/>
                <a:gd name="T6" fmla="*/ 86 w 172"/>
                <a:gd name="T7" fmla="*/ 0 h 159"/>
                <a:gd name="T8" fmla="*/ 172 w 172"/>
                <a:gd name="T9" fmla="*/ 53 h 159"/>
                <a:gd name="T10" fmla="*/ 108 w 172"/>
                <a:gd name="T11" fmla="*/ 158 h 159"/>
                <a:gd name="T12" fmla="*/ 93 w 172"/>
                <a:gd name="T13" fmla="*/ 154 h 159"/>
                <a:gd name="T14" fmla="*/ 86 w 172"/>
                <a:gd name="T15" fmla="*/ 152 h 159"/>
                <a:gd name="T16" fmla="*/ 79 w 172"/>
                <a:gd name="T17" fmla="*/ 154 h 159"/>
                <a:gd name="T18" fmla="*/ 68 w 172"/>
                <a:gd name="T19" fmla="*/ 158 h 159"/>
                <a:gd name="T20" fmla="*/ 86 w 172"/>
                <a:gd name="T21" fmla="*/ 12 h 159"/>
                <a:gd name="T22" fmla="*/ 12 w 172"/>
                <a:gd name="T23" fmla="*/ 53 h 159"/>
                <a:gd name="T24" fmla="*/ 67 w 172"/>
                <a:gd name="T25" fmla="*/ 146 h 159"/>
                <a:gd name="T26" fmla="*/ 74 w 172"/>
                <a:gd name="T27" fmla="*/ 144 h 159"/>
                <a:gd name="T28" fmla="*/ 86 w 172"/>
                <a:gd name="T29" fmla="*/ 140 h 159"/>
                <a:gd name="T30" fmla="*/ 99 w 172"/>
                <a:gd name="T31" fmla="*/ 144 h 159"/>
                <a:gd name="T32" fmla="*/ 105 w 172"/>
                <a:gd name="T33" fmla="*/ 146 h 159"/>
                <a:gd name="T34" fmla="*/ 160 w 172"/>
                <a:gd name="T35" fmla="*/ 53 h 159"/>
                <a:gd name="T36" fmla="*/ 86 w 172"/>
                <a:gd name="T37" fmla="*/ 1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59">
                  <a:moveTo>
                    <a:pt x="68" y="158"/>
                  </a:moveTo>
                  <a:cubicBezTo>
                    <a:pt x="67" y="158"/>
                    <a:pt x="65" y="158"/>
                    <a:pt x="64" y="158"/>
                  </a:cubicBezTo>
                  <a:cubicBezTo>
                    <a:pt x="28" y="148"/>
                    <a:pt x="0" y="94"/>
                    <a:pt x="0" y="53"/>
                  </a:cubicBezTo>
                  <a:cubicBezTo>
                    <a:pt x="0" y="0"/>
                    <a:pt x="48" y="0"/>
                    <a:pt x="86" y="0"/>
                  </a:cubicBezTo>
                  <a:cubicBezTo>
                    <a:pt x="124" y="0"/>
                    <a:pt x="172" y="0"/>
                    <a:pt x="172" y="53"/>
                  </a:cubicBezTo>
                  <a:cubicBezTo>
                    <a:pt x="172" y="93"/>
                    <a:pt x="144" y="148"/>
                    <a:pt x="108" y="158"/>
                  </a:cubicBezTo>
                  <a:cubicBezTo>
                    <a:pt x="103" y="159"/>
                    <a:pt x="97" y="156"/>
                    <a:pt x="93" y="154"/>
                  </a:cubicBezTo>
                  <a:cubicBezTo>
                    <a:pt x="90" y="153"/>
                    <a:pt x="88" y="152"/>
                    <a:pt x="86" y="152"/>
                  </a:cubicBezTo>
                  <a:cubicBezTo>
                    <a:pt x="84" y="152"/>
                    <a:pt x="82" y="153"/>
                    <a:pt x="79" y="154"/>
                  </a:cubicBezTo>
                  <a:cubicBezTo>
                    <a:pt x="76" y="156"/>
                    <a:pt x="72" y="158"/>
                    <a:pt x="68" y="158"/>
                  </a:cubicBezTo>
                  <a:close/>
                  <a:moveTo>
                    <a:pt x="86" y="12"/>
                  </a:moveTo>
                  <a:cubicBezTo>
                    <a:pt x="41" y="12"/>
                    <a:pt x="12" y="15"/>
                    <a:pt x="12" y="53"/>
                  </a:cubicBezTo>
                  <a:cubicBezTo>
                    <a:pt x="12" y="89"/>
                    <a:pt x="37" y="138"/>
                    <a:pt x="67" y="146"/>
                  </a:cubicBezTo>
                  <a:cubicBezTo>
                    <a:pt x="69" y="147"/>
                    <a:pt x="71" y="145"/>
                    <a:pt x="74" y="144"/>
                  </a:cubicBezTo>
                  <a:cubicBezTo>
                    <a:pt x="77" y="142"/>
                    <a:pt x="81" y="140"/>
                    <a:pt x="86" y="140"/>
                  </a:cubicBezTo>
                  <a:cubicBezTo>
                    <a:pt x="91" y="140"/>
                    <a:pt x="95" y="142"/>
                    <a:pt x="99" y="144"/>
                  </a:cubicBezTo>
                  <a:cubicBezTo>
                    <a:pt x="101" y="145"/>
                    <a:pt x="104" y="146"/>
                    <a:pt x="105" y="146"/>
                  </a:cubicBezTo>
                  <a:cubicBezTo>
                    <a:pt x="136" y="138"/>
                    <a:pt x="160" y="88"/>
                    <a:pt x="160" y="53"/>
                  </a:cubicBezTo>
                  <a:cubicBezTo>
                    <a:pt x="160" y="15"/>
                    <a:pt x="131" y="12"/>
                    <a:pt x="86" y="12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4" name="Freeform 24"/>
            <p:cNvSpPr/>
            <p:nvPr userDrawn="1"/>
          </p:nvSpPr>
          <p:spPr bwMode="auto">
            <a:xfrm>
              <a:off x="2917" y="1311"/>
              <a:ext cx="55" cy="139"/>
            </a:xfrm>
            <a:custGeom>
              <a:avLst/>
              <a:gdLst>
                <a:gd name="T0" fmla="*/ 4 w 23"/>
                <a:gd name="T1" fmla="*/ 58 h 58"/>
                <a:gd name="T2" fmla="*/ 23 w 23"/>
                <a:gd name="T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58">
                  <a:moveTo>
                    <a:pt x="4" y="58"/>
                  </a:moveTo>
                  <a:cubicBezTo>
                    <a:pt x="4" y="58"/>
                    <a:pt x="0" y="22"/>
                    <a:pt x="23" y="0"/>
                  </a:cubicBezTo>
                </a:path>
              </a:pathLst>
            </a:custGeom>
            <a:solidFill>
              <a:srgbClr val="D2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5" name="Freeform 25"/>
            <p:cNvSpPr/>
            <p:nvPr userDrawn="1"/>
          </p:nvSpPr>
          <p:spPr bwMode="auto">
            <a:xfrm>
              <a:off x="2910" y="1276"/>
              <a:ext cx="98" cy="189"/>
            </a:xfrm>
            <a:custGeom>
              <a:avLst/>
              <a:gdLst>
                <a:gd name="T0" fmla="*/ 1 w 41"/>
                <a:gd name="T1" fmla="*/ 74 h 79"/>
                <a:gd name="T2" fmla="*/ 1 w 41"/>
                <a:gd name="T3" fmla="*/ 73 h 79"/>
                <a:gd name="T4" fmla="*/ 1 w 41"/>
                <a:gd name="T5" fmla="*/ 71 h 79"/>
                <a:gd name="T6" fmla="*/ 0 w 41"/>
                <a:gd name="T7" fmla="*/ 63 h 79"/>
                <a:gd name="T8" fmla="*/ 0 w 41"/>
                <a:gd name="T9" fmla="*/ 52 h 79"/>
                <a:gd name="T10" fmla="*/ 1 w 41"/>
                <a:gd name="T11" fmla="*/ 46 h 79"/>
                <a:gd name="T12" fmla="*/ 2 w 41"/>
                <a:gd name="T13" fmla="*/ 39 h 79"/>
                <a:gd name="T14" fmla="*/ 4 w 41"/>
                <a:gd name="T15" fmla="*/ 33 h 79"/>
                <a:gd name="T16" fmla="*/ 6 w 41"/>
                <a:gd name="T17" fmla="*/ 27 h 79"/>
                <a:gd name="T18" fmla="*/ 8 w 41"/>
                <a:gd name="T19" fmla="*/ 21 h 79"/>
                <a:gd name="T20" fmla="*/ 11 w 41"/>
                <a:gd name="T21" fmla="*/ 16 h 79"/>
                <a:gd name="T22" fmla="*/ 13 w 41"/>
                <a:gd name="T23" fmla="*/ 12 h 79"/>
                <a:gd name="T24" fmla="*/ 16 w 41"/>
                <a:gd name="T25" fmla="*/ 9 h 79"/>
                <a:gd name="T26" fmla="*/ 18 w 41"/>
                <a:gd name="T27" fmla="*/ 6 h 79"/>
                <a:gd name="T28" fmla="*/ 34 w 41"/>
                <a:gd name="T29" fmla="*/ 4 h 79"/>
                <a:gd name="T30" fmla="*/ 36 w 41"/>
                <a:gd name="T31" fmla="*/ 21 h 79"/>
                <a:gd name="T32" fmla="*/ 35 w 41"/>
                <a:gd name="T33" fmla="*/ 22 h 79"/>
                <a:gd name="T34" fmla="*/ 34 w 41"/>
                <a:gd name="T35" fmla="*/ 23 h 79"/>
                <a:gd name="T36" fmla="*/ 33 w 41"/>
                <a:gd name="T37" fmla="*/ 25 h 79"/>
                <a:gd name="T38" fmla="*/ 31 w 41"/>
                <a:gd name="T39" fmla="*/ 26 h 79"/>
                <a:gd name="T40" fmla="*/ 29 w 41"/>
                <a:gd name="T41" fmla="*/ 29 h 79"/>
                <a:gd name="T42" fmla="*/ 26 w 41"/>
                <a:gd name="T43" fmla="*/ 32 h 79"/>
                <a:gd name="T44" fmla="*/ 24 w 41"/>
                <a:gd name="T45" fmla="*/ 35 h 79"/>
                <a:gd name="T46" fmla="*/ 21 w 41"/>
                <a:gd name="T47" fmla="*/ 40 h 79"/>
                <a:gd name="T48" fmla="*/ 19 w 41"/>
                <a:gd name="T49" fmla="*/ 44 h 79"/>
                <a:gd name="T50" fmla="*/ 17 w 41"/>
                <a:gd name="T51" fmla="*/ 49 h 79"/>
                <a:gd name="T52" fmla="*/ 16 w 41"/>
                <a:gd name="T53" fmla="*/ 54 h 79"/>
                <a:gd name="T54" fmla="*/ 14 w 41"/>
                <a:gd name="T55" fmla="*/ 63 h 79"/>
                <a:gd name="T56" fmla="*/ 13 w 41"/>
                <a:gd name="T57" fmla="*/ 70 h 79"/>
                <a:gd name="T58" fmla="*/ 13 w 41"/>
                <a:gd name="T59" fmla="*/ 72 h 79"/>
                <a:gd name="T60" fmla="*/ 13 w 41"/>
                <a:gd name="T61" fmla="*/ 72 h 79"/>
                <a:gd name="T62" fmla="*/ 13 w 41"/>
                <a:gd name="T63" fmla="*/ 73 h 79"/>
                <a:gd name="T64" fmla="*/ 7 w 41"/>
                <a:gd name="T65" fmla="*/ 79 h 79"/>
                <a:gd name="T66" fmla="*/ 1 w 41"/>
                <a:gd name="T67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79">
                  <a:moveTo>
                    <a:pt x="1" y="74"/>
                  </a:moveTo>
                  <a:cubicBezTo>
                    <a:pt x="1" y="74"/>
                    <a:pt x="1" y="73"/>
                    <a:pt x="1" y="73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0" y="69"/>
                    <a:pt x="0" y="66"/>
                    <a:pt x="0" y="63"/>
                  </a:cubicBezTo>
                  <a:cubicBezTo>
                    <a:pt x="0" y="60"/>
                    <a:pt x="0" y="56"/>
                    <a:pt x="0" y="52"/>
                  </a:cubicBezTo>
                  <a:cubicBezTo>
                    <a:pt x="0" y="50"/>
                    <a:pt x="1" y="48"/>
                    <a:pt x="1" y="46"/>
                  </a:cubicBezTo>
                  <a:cubicBezTo>
                    <a:pt x="1" y="44"/>
                    <a:pt x="1" y="41"/>
                    <a:pt x="2" y="39"/>
                  </a:cubicBezTo>
                  <a:cubicBezTo>
                    <a:pt x="2" y="37"/>
                    <a:pt x="3" y="35"/>
                    <a:pt x="4" y="33"/>
                  </a:cubicBezTo>
                  <a:cubicBezTo>
                    <a:pt x="4" y="31"/>
                    <a:pt x="5" y="29"/>
                    <a:pt x="6" y="27"/>
                  </a:cubicBezTo>
                  <a:cubicBezTo>
                    <a:pt x="6" y="25"/>
                    <a:pt x="7" y="23"/>
                    <a:pt x="8" y="21"/>
                  </a:cubicBezTo>
                  <a:cubicBezTo>
                    <a:pt x="9" y="19"/>
                    <a:pt x="10" y="18"/>
                    <a:pt x="11" y="16"/>
                  </a:cubicBezTo>
                  <a:cubicBezTo>
                    <a:pt x="12" y="15"/>
                    <a:pt x="13" y="13"/>
                    <a:pt x="13" y="12"/>
                  </a:cubicBezTo>
                  <a:cubicBezTo>
                    <a:pt x="14" y="11"/>
                    <a:pt x="15" y="10"/>
                    <a:pt x="16" y="9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22" y="1"/>
                    <a:pt x="29" y="0"/>
                    <a:pt x="34" y="4"/>
                  </a:cubicBezTo>
                  <a:cubicBezTo>
                    <a:pt x="40" y="8"/>
                    <a:pt x="41" y="16"/>
                    <a:pt x="36" y="21"/>
                  </a:cubicBezTo>
                  <a:cubicBezTo>
                    <a:pt x="36" y="22"/>
                    <a:pt x="36" y="22"/>
                    <a:pt x="35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4"/>
                    <a:pt x="33" y="25"/>
                  </a:cubicBezTo>
                  <a:cubicBezTo>
                    <a:pt x="32" y="25"/>
                    <a:pt x="32" y="26"/>
                    <a:pt x="31" y="26"/>
                  </a:cubicBezTo>
                  <a:cubicBezTo>
                    <a:pt x="30" y="27"/>
                    <a:pt x="30" y="28"/>
                    <a:pt x="29" y="29"/>
                  </a:cubicBezTo>
                  <a:cubicBezTo>
                    <a:pt x="28" y="29"/>
                    <a:pt x="27" y="31"/>
                    <a:pt x="26" y="32"/>
                  </a:cubicBezTo>
                  <a:cubicBezTo>
                    <a:pt x="25" y="33"/>
                    <a:pt x="24" y="34"/>
                    <a:pt x="24" y="35"/>
                  </a:cubicBezTo>
                  <a:cubicBezTo>
                    <a:pt x="23" y="37"/>
                    <a:pt x="22" y="38"/>
                    <a:pt x="21" y="40"/>
                  </a:cubicBezTo>
                  <a:cubicBezTo>
                    <a:pt x="20" y="41"/>
                    <a:pt x="20" y="43"/>
                    <a:pt x="19" y="44"/>
                  </a:cubicBezTo>
                  <a:cubicBezTo>
                    <a:pt x="18" y="46"/>
                    <a:pt x="18" y="48"/>
                    <a:pt x="17" y="49"/>
                  </a:cubicBezTo>
                  <a:cubicBezTo>
                    <a:pt x="17" y="51"/>
                    <a:pt x="16" y="53"/>
                    <a:pt x="16" y="54"/>
                  </a:cubicBezTo>
                  <a:cubicBezTo>
                    <a:pt x="15" y="58"/>
                    <a:pt x="14" y="61"/>
                    <a:pt x="14" y="63"/>
                  </a:cubicBezTo>
                  <a:cubicBezTo>
                    <a:pt x="13" y="66"/>
                    <a:pt x="13" y="68"/>
                    <a:pt x="13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6"/>
                    <a:pt x="10" y="79"/>
                    <a:pt x="7" y="79"/>
                  </a:cubicBezTo>
                  <a:cubicBezTo>
                    <a:pt x="4" y="79"/>
                    <a:pt x="1" y="76"/>
                    <a:pt x="1" y="74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sp>
        <p:nvSpPr>
          <p:cNvPr id="23" name="图片占位符 22"/>
          <p:cNvSpPr>
            <a:spLocks noGrp="1"/>
          </p:cNvSpPr>
          <p:nvPr>
            <p:ph type="pic" sz="quarter" idx="10"/>
          </p:nvPr>
        </p:nvSpPr>
        <p:spPr>
          <a:xfrm>
            <a:off x="602875" y="1251951"/>
            <a:ext cx="3906732" cy="1843726"/>
          </a:xfrm>
          <a:prstGeom prst="roundRect">
            <a:avLst>
              <a:gd name="adj" fmla="val 8481"/>
            </a:avLst>
          </a:prstGeom>
          <a:ln w="19050">
            <a:solidFill>
              <a:srgbClr val="87747E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矩形: 圆角 23"/>
          <p:cNvSpPr/>
          <p:nvPr userDrawn="1"/>
        </p:nvSpPr>
        <p:spPr>
          <a:xfrm>
            <a:off x="4634699" y="1252214"/>
            <a:ext cx="3958885" cy="1843200"/>
          </a:xfrm>
          <a:prstGeom prst="roundRect">
            <a:avLst>
              <a:gd name="adj" fmla="val 9924"/>
            </a:avLst>
          </a:prstGeom>
          <a:solidFill>
            <a:srgbClr val="D26859"/>
          </a:solidFill>
          <a:ln w="19050">
            <a:solidFill>
              <a:srgbClr val="87747E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Font typeface="Open Sans" panose="020B0606030504020204" charset="0"/>
              <a:buChar char="•"/>
            </a:pPr>
            <a:endParaRPr lang="zh-CN" altLang="en-US" sz="2100">
              <a:solidFill>
                <a:schemeClr val="tx1"/>
              </a:solidFill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67318C1C-C672-4301-8089-A21B59FAFC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0122ABE1-DC63-4442-8AD1-F6B398F9D8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文本框 191"/>
          <p:cNvSpPr txBox="1"/>
          <p:nvPr/>
        </p:nvSpPr>
        <p:spPr>
          <a:xfrm>
            <a:off x="951230" y="929005"/>
            <a:ext cx="7292340" cy="159194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6000" b="0" i="0" u="none" strike="noStrike" cap="none" spc="0" normalizeH="0" baseline="0">
                <a:ln>
                  <a:noFill/>
                </a:ln>
                <a:gradFill>
                  <a:gsLst>
                    <a:gs pos="19000">
                      <a:srgbClr val="55A9FF"/>
                    </a:gs>
                    <a:gs pos="100000">
                      <a:srgbClr val="1E8EFE"/>
                    </a:gs>
                    <a:gs pos="53000">
                      <a:srgbClr val="168AFF"/>
                    </a:gs>
                  </a:gsLst>
                  <a:lin ang="18900000" scaled="1"/>
                </a:gradFill>
                <a:effectLst/>
                <a:uLnTx/>
                <a:uFillTx/>
                <a:latin typeface="汉仪雅酷黑 65W" panose="020B0604020202020204" charset="-122"/>
                <a:ea typeface="汉仪雅酷黑 65W" panose="020B0604020202020204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pPr algn="ctr"/>
            <a:r>
              <a:rPr lang="en-US" altLang="en-US" sz="4400" spc="-300">
                <a:ln w="19050">
                  <a:noFill/>
                </a:ln>
                <a:solidFill>
                  <a:srgbClr val="87747E"/>
                </a:solidFill>
                <a:latin typeface="Arial Narrow" panose="020B0606020202030204" charset="0"/>
                <a:ea typeface="+mj-ea"/>
                <a:cs typeface="Arial Narrow" panose="020B0606020202030204" charset="0"/>
              </a:rPr>
              <a:t>Infographic về Quy trình Phát triển Kỹ n</a:t>
            </a:r>
            <a:r>
              <a:rPr lang="" altLang="en-US" sz="4400" spc="-300">
                <a:ln w="19050">
                  <a:noFill/>
                </a:ln>
                <a:solidFill>
                  <a:srgbClr val="87747E"/>
                </a:solidFill>
                <a:latin typeface="Arial Narrow" panose="020B0606020202030204" charset="0"/>
                <a:ea typeface="+mj-ea"/>
                <a:cs typeface="Arial Narrow" panose="020B0606020202030204" charset="0"/>
              </a:rPr>
              <a:t>ă</a:t>
            </a:r>
            <a:r>
              <a:rPr lang="en-US" altLang="en-US" sz="4400" spc="-300">
                <a:ln w="19050">
                  <a:noFill/>
                </a:ln>
                <a:solidFill>
                  <a:srgbClr val="87747E"/>
                </a:solidFill>
                <a:latin typeface="Arial Narrow" panose="020B0606020202030204" charset="0"/>
                <a:ea typeface="+mj-ea"/>
                <a:cs typeface="Arial Narrow" panose="020B0606020202030204" charset="0"/>
              </a:rPr>
              <a:t>ng Cá nhân</a:t>
            </a:r>
            <a:endParaRPr lang="en-US" altLang="en-US" sz="4400" spc="-300">
              <a:ln w="19050">
                <a:noFill/>
              </a:ln>
              <a:solidFill>
                <a:srgbClr val="87747E"/>
              </a:solidFill>
              <a:latin typeface="Arial Narrow" panose="020B0606020202030204" charset="0"/>
              <a:ea typeface="+mj-ea"/>
              <a:cs typeface="Arial Narrow" panose="020B0606020202030204" charset="0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708275" y="2613660"/>
            <a:ext cx="3530600" cy="284480"/>
          </a:xfrm>
          <a:prstGeom prst="roundRect">
            <a:avLst>
              <a:gd name="adj" fmla="val 50000"/>
            </a:avLst>
          </a:prstGeom>
          <a:solidFill>
            <a:srgbClr val="D26859"/>
          </a:solidFill>
          <a:ln w="19050">
            <a:solidFill>
              <a:srgbClr val="877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zh-CN" sz="1400">
                <a:cs typeface="Open Sans" panose="020B0606030504020204" charset="0"/>
              </a:rPr>
              <a:t>NGUYEN HUU NAM CNTT0</a:t>
            </a:r>
            <a:r>
              <a:rPr lang="vi-VN" altLang="zh-CN" sz="1400">
                <a:cs typeface="Open Sans" panose="020B0606030504020204" charset="0"/>
              </a:rPr>
              <a:t>2</a:t>
            </a:r>
            <a:endParaRPr lang="vi-VN" altLang="zh-CN" sz="1400">
              <a:cs typeface="Open Sans" panose="020B0606030504020204" charset="0"/>
            </a:endParaRPr>
          </a:p>
        </p:txBody>
      </p:sp>
      <p:grpSp>
        <p:nvGrpSpPr>
          <p:cNvPr id="17" name="Group 12"/>
          <p:cNvGrpSpPr>
            <a:grpSpLocks noChangeAspect="1"/>
          </p:cNvGrpSpPr>
          <p:nvPr/>
        </p:nvGrpSpPr>
        <p:grpSpPr bwMode="auto">
          <a:xfrm>
            <a:off x="1293133" y="2053092"/>
            <a:ext cx="747940" cy="467824"/>
            <a:chOff x="290" y="0"/>
            <a:chExt cx="5180" cy="3240"/>
          </a:xfrm>
        </p:grpSpPr>
        <p:sp>
          <p:nvSpPr>
            <p:cNvPr id="1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90" y="0"/>
              <a:ext cx="518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720" y="133"/>
              <a:ext cx="4619" cy="2240"/>
            </a:xfrm>
            <a:custGeom>
              <a:avLst/>
              <a:gdLst>
                <a:gd name="T0" fmla="*/ 4619 w 4619"/>
                <a:gd name="T1" fmla="*/ 1821 h 2240"/>
                <a:gd name="T2" fmla="*/ 0 w 4619"/>
                <a:gd name="T3" fmla="*/ 0 h 2240"/>
                <a:gd name="T4" fmla="*/ 3165 w 4619"/>
                <a:gd name="T5" fmla="*/ 2240 h 2240"/>
                <a:gd name="T6" fmla="*/ 4619 w 4619"/>
                <a:gd name="T7" fmla="*/ 182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9" h="2240">
                  <a:moveTo>
                    <a:pt x="4619" y="1821"/>
                  </a:moveTo>
                  <a:lnTo>
                    <a:pt x="0" y="0"/>
                  </a:lnTo>
                  <a:lnTo>
                    <a:pt x="3165" y="2240"/>
                  </a:lnTo>
                  <a:lnTo>
                    <a:pt x="4619" y="182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73" y="-12"/>
              <a:ext cx="4901" cy="2516"/>
            </a:xfrm>
            <a:custGeom>
              <a:avLst/>
              <a:gdLst>
                <a:gd name="T0" fmla="*/ 1847 w 2733"/>
                <a:gd name="T1" fmla="*/ 1403 h 1403"/>
                <a:gd name="T2" fmla="*/ 1805 w 2733"/>
                <a:gd name="T3" fmla="*/ 1390 h 1403"/>
                <a:gd name="T4" fmla="*/ 40 w 2733"/>
                <a:gd name="T5" fmla="*/ 141 h 1403"/>
                <a:gd name="T6" fmla="*/ 17 w 2733"/>
                <a:gd name="T7" fmla="*/ 47 h 1403"/>
                <a:gd name="T8" fmla="*/ 109 w 2733"/>
                <a:gd name="T9" fmla="*/ 13 h 1403"/>
                <a:gd name="T10" fmla="*/ 2685 w 2733"/>
                <a:gd name="T11" fmla="*/ 1027 h 1403"/>
                <a:gd name="T12" fmla="*/ 2732 w 2733"/>
                <a:gd name="T13" fmla="*/ 1099 h 1403"/>
                <a:gd name="T14" fmla="*/ 2679 w 2733"/>
                <a:gd name="T15" fmla="*/ 1166 h 1403"/>
                <a:gd name="T16" fmla="*/ 1867 w 2733"/>
                <a:gd name="T17" fmla="*/ 1400 h 1403"/>
                <a:gd name="T18" fmla="*/ 1847 w 2733"/>
                <a:gd name="T19" fmla="*/ 1403 h 1403"/>
                <a:gd name="T20" fmla="*/ 621 w 2733"/>
                <a:gd name="T21" fmla="*/ 372 h 1403"/>
                <a:gd name="T22" fmla="*/ 1861 w 2733"/>
                <a:gd name="T23" fmla="*/ 1249 h 1403"/>
                <a:gd name="T24" fmla="*/ 2430 w 2733"/>
                <a:gd name="T25" fmla="*/ 1085 h 1403"/>
                <a:gd name="T26" fmla="*/ 621 w 2733"/>
                <a:gd name="T27" fmla="*/ 372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3" h="1403">
                  <a:moveTo>
                    <a:pt x="1847" y="1403"/>
                  </a:moveTo>
                  <a:cubicBezTo>
                    <a:pt x="1832" y="1403"/>
                    <a:pt x="1817" y="1398"/>
                    <a:pt x="1805" y="1390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9" y="120"/>
                    <a:pt x="0" y="79"/>
                    <a:pt x="17" y="47"/>
                  </a:cubicBezTo>
                  <a:cubicBezTo>
                    <a:pt x="35" y="14"/>
                    <a:pt x="74" y="0"/>
                    <a:pt x="109" y="13"/>
                  </a:cubicBezTo>
                  <a:cubicBezTo>
                    <a:pt x="2685" y="1027"/>
                    <a:pt x="2685" y="1027"/>
                    <a:pt x="2685" y="1027"/>
                  </a:cubicBezTo>
                  <a:cubicBezTo>
                    <a:pt x="2714" y="1039"/>
                    <a:pt x="2733" y="1068"/>
                    <a:pt x="2732" y="1099"/>
                  </a:cubicBezTo>
                  <a:cubicBezTo>
                    <a:pt x="2730" y="1130"/>
                    <a:pt x="2709" y="1157"/>
                    <a:pt x="2679" y="1166"/>
                  </a:cubicBezTo>
                  <a:cubicBezTo>
                    <a:pt x="1867" y="1400"/>
                    <a:pt x="1867" y="1400"/>
                    <a:pt x="1867" y="1400"/>
                  </a:cubicBezTo>
                  <a:cubicBezTo>
                    <a:pt x="1861" y="1402"/>
                    <a:pt x="1854" y="1403"/>
                    <a:pt x="1847" y="1403"/>
                  </a:cubicBezTo>
                  <a:close/>
                  <a:moveTo>
                    <a:pt x="621" y="372"/>
                  </a:moveTo>
                  <a:cubicBezTo>
                    <a:pt x="1861" y="1249"/>
                    <a:pt x="1861" y="1249"/>
                    <a:pt x="1861" y="1249"/>
                  </a:cubicBezTo>
                  <a:cubicBezTo>
                    <a:pt x="2430" y="1085"/>
                    <a:pt x="2430" y="1085"/>
                    <a:pt x="2430" y="1085"/>
                  </a:cubicBezTo>
                  <a:lnTo>
                    <a:pt x="621" y="372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424" y="133"/>
              <a:ext cx="1969" cy="2772"/>
            </a:xfrm>
            <a:custGeom>
              <a:avLst/>
              <a:gdLst>
                <a:gd name="T0" fmla="*/ 1969 w 1969"/>
                <a:gd name="T1" fmla="*/ 2569 h 2772"/>
                <a:gd name="T2" fmla="*/ 0 w 1969"/>
                <a:gd name="T3" fmla="*/ 2772 h 2772"/>
                <a:gd name="T4" fmla="*/ 296 w 1969"/>
                <a:gd name="T5" fmla="*/ 0 h 2772"/>
                <a:gd name="T6" fmla="*/ 1969 w 1969"/>
                <a:gd name="T7" fmla="*/ 2569 h 2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9" h="2772">
                  <a:moveTo>
                    <a:pt x="1969" y="2569"/>
                  </a:moveTo>
                  <a:lnTo>
                    <a:pt x="0" y="2772"/>
                  </a:lnTo>
                  <a:lnTo>
                    <a:pt x="296" y="0"/>
                  </a:lnTo>
                  <a:lnTo>
                    <a:pt x="1969" y="256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288" y="-7"/>
              <a:ext cx="2243" cy="3044"/>
            </a:xfrm>
            <a:custGeom>
              <a:avLst/>
              <a:gdLst>
                <a:gd name="T0" fmla="*/ 76 w 1251"/>
                <a:gd name="T1" fmla="*/ 1697 h 1697"/>
                <a:gd name="T2" fmla="*/ 24 w 1251"/>
                <a:gd name="T3" fmla="*/ 1675 h 1697"/>
                <a:gd name="T4" fmla="*/ 3 w 1251"/>
                <a:gd name="T5" fmla="*/ 1615 h 1697"/>
                <a:gd name="T6" fmla="*/ 168 w 1251"/>
                <a:gd name="T7" fmla="*/ 71 h 1697"/>
                <a:gd name="T8" fmla="*/ 224 w 1251"/>
                <a:gd name="T9" fmla="*/ 7 h 1697"/>
                <a:gd name="T10" fmla="*/ 303 w 1251"/>
                <a:gd name="T11" fmla="*/ 38 h 1697"/>
                <a:gd name="T12" fmla="*/ 1236 w 1251"/>
                <a:gd name="T13" fmla="*/ 1470 h 1697"/>
                <a:gd name="T14" fmla="*/ 1240 w 1251"/>
                <a:gd name="T15" fmla="*/ 1542 h 1697"/>
                <a:gd name="T16" fmla="*/ 1182 w 1251"/>
                <a:gd name="T17" fmla="*/ 1583 h 1697"/>
                <a:gd name="T18" fmla="*/ 83 w 1251"/>
                <a:gd name="T19" fmla="*/ 1696 h 1697"/>
                <a:gd name="T20" fmla="*/ 76 w 1251"/>
                <a:gd name="T21" fmla="*/ 1697 h 1697"/>
                <a:gd name="T22" fmla="*/ 292 w 1251"/>
                <a:gd name="T23" fmla="*/ 291 h 1697"/>
                <a:gd name="T24" fmla="*/ 158 w 1251"/>
                <a:gd name="T25" fmla="*/ 1541 h 1697"/>
                <a:gd name="T26" fmla="*/ 1047 w 1251"/>
                <a:gd name="T27" fmla="*/ 1449 h 1697"/>
                <a:gd name="T28" fmla="*/ 292 w 1251"/>
                <a:gd name="T29" fmla="*/ 291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1" h="1697">
                  <a:moveTo>
                    <a:pt x="76" y="1697"/>
                  </a:moveTo>
                  <a:cubicBezTo>
                    <a:pt x="56" y="1697"/>
                    <a:pt x="38" y="1689"/>
                    <a:pt x="24" y="1675"/>
                  </a:cubicBezTo>
                  <a:cubicBezTo>
                    <a:pt x="8" y="1659"/>
                    <a:pt x="0" y="1637"/>
                    <a:pt x="3" y="1615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71" y="40"/>
                    <a:pt x="194" y="14"/>
                    <a:pt x="224" y="7"/>
                  </a:cubicBezTo>
                  <a:cubicBezTo>
                    <a:pt x="254" y="0"/>
                    <a:pt x="286" y="12"/>
                    <a:pt x="303" y="38"/>
                  </a:cubicBezTo>
                  <a:cubicBezTo>
                    <a:pt x="1236" y="1470"/>
                    <a:pt x="1236" y="1470"/>
                    <a:pt x="1236" y="1470"/>
                  </a:cubicBezTo>
                  <a:cubicBezTo>
                    <a:pt x="1250" y="1491"/>
                    <a:pt x="1251" y="1519"/>
                    <a:pt x="1240" y="1542"/>
                  </a:cubicBezTo>
                  <a:cubicBezTo>
                    <a:pt x="1229" y="1565"/>
                    <a:pt x="1207" y="1580"/>
                    <a:pt x="1182" y="1583"/>
                  </a:cubicBezTo>
                  <a:cubicBezTo>
                    <a:pt x="83" y="1696"/>
                    <a:pt x="83" y="1696"/>
                    <a:pt x="83" y="1696"/>
                  </a:cubicBezTo>
                  <a:cubicBezTo>
                    <a:pt x="81" y="1696"/>
                    <a:pt x="78" y="1697"/>
                    <a:pt x="76" y="1697"/>
                  </a:cubicBezTo>
                  <a:close/>
                  <a:moveTo>
                    <a:pt x="292" y="291"/>
                  </a:moveTo>
                  <a:cubicBezTo>
                    <a:pt x="158" y="1541"/>
                    <a:pt x="158" y="1541"/>
                    <a:pt x="158" y="1541"/>
                  </a:cubicBezTo>
                  <a:cubicBezTo>
                    <a:pt x="1047" y="1449"/>
                    <a:pt x="1047" y="1449"/>
                    <a:pt x="1047" y="1449"/>
                  </a:cubicBezTo>
                  <a:lnTo>
                    <a:pt x="292" y="291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720" y="133"/>
              <a:ext cx="3165" cy="2974"/>
            </a:xfrm>
            <a:custGeom>
              <a:avLst/>
              <a:gdLst>
                <a:gd name="T0" fmla="*/ 0 w 3165"/>
                <a:gd name="T1" fmla="*/ 0 h 2974"/>
                <a:gd name="T2" fmla="*/ 2745 w 3165"/>
                <a:gd name="T3" fmla="*/ 2974 h 2974"/>
                <a:gd name="T4" fmla="*/ 3165 w 3165"/>
                <a:gd name="T5" fmla="*/ 2240 h 2974"/>
                <a:gd name="T6" fmla="*/ 0 w 3165"/>
                <a:gd name="T7" fmla="*/ 0 h 2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5" h="2974">
                  <a:moveTo>
                    <a:pt x="0" y="0"/>
                  </a:moveTo>
                  <a:lnTo>
                    <a:pt x="2745" y="2974"/>
                  </a:lnTo>
                  <a:lnTo>
                    <a:pt x="3165" y="2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77" y="-12"/>
              <a:ext cx="3457" cy="3252"/>
            </a:xfrm>
            <a:custGeom>
              <a:avLst/>
              <a:gdLst>
                <a:gd name="T0" fmla="*/ 1611 w 1928"/>
                <a:gd name="T1" fmla="*/ 1813 h 1813"/>
                <a:gd name="T2" fmla="*/ 1558 w 1928"/>
                <a:gd name="T3" fmla="*/ 1789 h 1813"/>
                <a:gd name="T4" fmla="*/ 26 w 1928"/>
                <a:gd name="T5" fmla="*/ 131 h 1813"/>
                <a:gd name="T6" fmla="*/ 25 w 1928"/>
                <a:gd name="T7" fmla="*/ 33 h 1813"/>
                <a:gd name="T8" fmla="*/ 122 w 1928"/>
                <a:gd name="T9" fmla="*/ 21 h 1813"/>
                <a:gd name="T10" fmla="*/ 1887 w 1928"/>
                <a:gd name="T11" fmla="*/ 1270 h 1813"/>
                <a:gd name="T12" fmla="*/ 1909 w 1928"/>
                <a:gd name="T13" fmla="*/ 1366 h 1813"/>
                <a:gd name="T14" fmla="*/ 1675 w 1928"/>
                <a:gd name="T15" fmla="*/ 1776 h 1813"/>
                <a:gd name="T16" fmla="*/ 1620 w 1928"/>
                <a:gd name="T17" fmla="*/ 1812 h 1813"/>
                <a:gd name="T18" fmla="*/ 1611 w 1928"/>
                <a:gd name="T19" fmla="*/ 1813 h 1813"/>
                <a:gd name="T20" fmla="*/ 608 w 1928"/>
                <a:gd name="T21" fmla="*/ 545 h 1813"/>
                <a:gd name="T22" fmla="*/ 1597 w 1928"/>
                <a:gd name="T23" fmla="*/ 1616 h 1813"/>
                <a:gd name="T24" fmla="*/ 1748 w 1928"/>
                <a:gd name="T25" fmla="*/ 1351 h 1813"/>
                <a:gd name="T26" fmla="*/ 608 w 1928"/>
                <a:gd name="T27" fmla="*/ 54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8" h="1813">
                  <a:moveTo>
                    <a:pt x="1611" y="1813"/>
                  </a:moveTo>
                  <a:cubicBezTo>
                    <a:pt x="1591" y="1813"/>
                    <a:pt x="1572" y="1804"/>
                    <a:pt x="1558" y="1789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1" y="104"/>
                    <a:pt x="0" y="61"/>
                    <a:pt x="25" y="33"/>
                  </a:cubicBezTo>
                  <a:cubicBezTo>
                    <a:pt x="50" y="5"/>
                    <a:pt x="92" y="0"/>
                    <a:pt x="122" y="21"/>
                  </a:cubicBezTo>
                  <a:cubicBezTo>
                    <a:pt x="1887" y="1270"/>
                    <a:pt x="1887" y="1270"/>
                    <a:pt x="1887" y="1270"/>
                  </a:cubicBezTo>
                  <a:cubicBezTo>
                    <a:pt x="1918" y="1291"/>
                    <a:pt x="1928" y="1333"/>
                    <a:pt x="1909" y="1366"/>
                  </a:cubicBezTo>
                  <a:cubicBezTo>
                    <a:pt x="1675" y="1776"/>
                    <a:pt x="1675" y="1776"/>
                    <a:pt x="1675" y="1776"/>
                  </a:cubicBezTo>
                  <a:cubicBezTo>
                    <a:pt x="1664" y="1796"/>
                    <a:pt x="1643" y="1810"/>
                    <a:pt x="1620" y="1812"/>
                  </a:cubicBezTo>
                  <a:cubicBezTo>
                    <a:pt x="1617" y="1813"/>
                    <a:pt x="1614" y="1813"/>
                    <a:pt x="1611" y="1813"/>
                  </a:cubicBezTo>
                  <a:close/>
                  <a:moveTo>
                    <a:pt x="608" y="545"/>
                  </a:moveTo>
                  <a:cubicBezTo>
                    <a:pt x="1597" y="1616"/>
                    <a:pt x="1597" y="1616"/>
                    <a:pt x="1597" y="1616"/>
                  </a:cubicBezTo>
                  <a:cubicBezTo>
                    <a:pt x="1748" y="1351"/>
                    <a:pt x="1748" y="1351"/>
                    <a:pt x="1748" y="1351"/>
                  </a:cubicBezTo>
                  <a:lnTo>
                    <a:pt x="608" y="54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393" y="2702"/>
              <a:ext cx="1072" cy="405"/>
            </a:xfrm>
            <a:custGeom>
              <a:avLst/>
              <a:gdLst>
                <a:gd name="T0" fmla="*/ 1072 w 1072"/>
                <a:gd name="T1" fmla="*/ 405 h 405"/>
                <a:gd name="T2" fmla="*/ 0 w 1072"/>
                <a:gd name="T3" fmla="*/ 0 h 405"/>
                <a:gd name="T4" fmla="*/ 1072 w 1072"/>
                <a:gd name="T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2" h="405">
                  <a:moveTo>
                    <a:pt x="1072" y="405"/>
                  </a:moveTo>
                  <a:lnTo>
                    <a:pt x="0" y="0"/>
                  </a:lnTo>
                  <a:lnTo>
                    <a:pt x="1072" y="4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 flipV="1">
              <a:off x="2393" y="2702"/>
              <a:ext cx="1072" cy="40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2244" y="2553"/>
              <a:ext cx="1372" cy="687"/>
            </a:xfrm>
            <a:custGeom>
              <a:avLst/>
              <a:gdLst>
                <a:gd name="T0" fmla="*/ 681 w 765"/>
                <a:gd name="T1" fmla="*/ 383 h 383"/>
                <a:gd name="T2" fmla="*/ 656 w 765"/>
                <a:gd name="T3" fmla="*/ 378 h 383"/>
                <a:gd name="T4" fmla="*/ 57 w 765"/>
                <a:gd name="T5" fmla="*/ 152 h 383"/>
                <a:gd name="T6" fmla="*/ 14 w 765"/>
                <a:gd name="T7" fmla="*/ 57 h 383"/>
                <a:gd name="T8" fmla="*/ 109 w 765"/>
                <a:gd name="T9" fmla="*/ 14 h 383"/>
                <a:gd name="T10" fmla="*/ 707 w 765"/>
                <a:gd name="T11" fmla="*/ 241 h 383"/>
                <a:gd name="T12" fmla="*/ 750 w 765"/>
                <a:gd name="T13" fmla="*/ 335 h 383"/>
                <a:gd name="T14" fmla="*/ 681 w 765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5" h="383">
                  <a:moveTo>
                    <a:pt x="681" y="383"/>
                  </a:moveTo>
                  <a:cubicBezTo>
                    <a:pt x="673" y="383"/>
                    <a:pt x="664" y="381"/>
                    <a:pt x="656" y="378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19" y="137"/>
                    <a:pt x="0" y="95"/>
                    <a:pt x="14" y="57"/>
                  </a:cubicBezTo>
                  <a:cubicBezTo>
                    <a:pt x="29" y="19"/>
                    <a:pt x="71" y="0"/>
                    <a:pt x="109" y="14"/>
                  </a:cubicBezTo>
                  <a:cubicBezTo>
                    <a:pt x="707" y="241"/>
                    <a:pt x="707" y="241"/>
                    <a:pt x="707" y="241"/>
                  </a:cubicBezTo>
                  <a:cubicBezTo>
                    <a:pt x="745" y="255"/>
                    <a:pt x="765" y="297"/>
                    <a:pt x="750" y="335"/>
                  </a:cubicBezTo>
                  <a:cubicBezTo>
                    <a:pt x="739" y="365"/>
                    <a:pt x="711" y="383"/>
                    <a:pt x="681" y="383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grpSp>
        <p:nvGrpSpPr>
          <p:cNvPr id="31" name="Group 12"/>
          <p:cNvGrpSpPr>
            <a:grpSpLocks noChangeAspect="1"/>
          </p:cNvGrpSpPr>
          <p:nvPr/>
        </p:nvGrpSpPr>
        <p:grpSpPr bwMode="auto">
          <a:xfrm flipH="1">
            <a:off x="7598684" y="1827214"/>
            <a:ext cx="682623" cy="426969"/>
            <a:chOff x="290" y="0"/>
            <a:chExt cx="5180" cy="3240"/>
          </a:xfrm>
        </p:grpSpPr>
        <p:sp>
          <p:nvSpPr>
            <p:cNvPr id="32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90" y="0"/>
              <a:ext cx="518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720" y="133"/>
              <a:ext cx="4619" cy="2240"/>
            </a:xfrm>
            <a:custGeom>
              <a:avLst/>
              <a:gdLst>
                <a:gd name="T0" fmla="*/ 4619 w 4619"/>
                <a:gd name="T1" fmla="*/ 1821 h 2240"/>
                <a:gd name="T2" fmla="*/ 0 w 4619"/>
                <a:gd name="T3" fmla="*/ 0 h 2240"/>
                <a:gd name="T4" fmla="*/ 3165 w 4619"/>
                <a:gd name="T5" fmla="*/ 2240 h 2240"/>
                <a:gd name="T6" fmla="*/ 4619 w 4619"/>
                <a:gd name="T7" fmla="*/ 182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9" h="2240">
                  <a:moveTo>
                    <a:pt x="4619" y="1821"/>
                  </a:moveTo>
                  <a:lnTo>
                    <a:pt x="0" y="0"/>
                  </a:lnTo>
                  <a:lnTo>
                    <a:pt x="3165" y="2240"/>
                  </a:lnTo>
                  <a:lnTo>
                    <a:pt x="4619" y="182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/>
          </p:nvSpPr>
          <p:spPr bwMode="auto">
            <a:xfrm>
              <a:off x="573" y="-12"/>
              <a:ext cx="4901" cy="2516"/>
            </a:xfrm>
            <a:custGeom>
              <a:avLst/>
              <a:gdLst>
                <a:gd name="T0" fmla="*/ 1847 w 2733"/>
                <a:gd name="T1" fmla="*/ 1403 h 1403"/>
                <a:gd name="T2" fmla="*/ 1805 w 2733"/>
                <a:gd name="T3" fmla="*/ 1390 h 1403"/>
                <a:gd name="T4" fmla="*/ 40 w 2733"/>
                <a:gd name="T5" fmla="*/ 141 h 1403"/>
                <a:gd name="T6" fmla="*/ 17 w 2733"/>
                <a:gd name="T7" fmla="*/ 47 h 1403"/>
                <a:gd name="T8" fmla="*/ 109 w 2733"/>
                <a:gd name="T9" fmla="*/ 13 h 1403"/>
                <a:gd name="T10" fmla="*/ 2685 w 2733"/>
                <a:gd name="T11" fmla="*/ 1027 h 1403"/>
                <a:gd name="T12" fmla="*/ 2732 w 2733"/>
                <a:gd name="T13" fmla="*/ 1099 h 1403"/>
                <a:gd name="T14" fmla="*/ 2679 w 2733"/>
                <a:gd name="T15" fmla="*/ 1166 h 1403"/>
                <a:gd name="T16" fmla="*/ 1867 w 2733"/>
                <a:gd name="T17" fmla="*/ 1400 h 1403"/>
                <a:gd name="T18" fmla="*/ 1847 w 2733"/>
                <a:gd name="T19" fmla="*/ 1403 h 1403"/>
                <a:gd name="T20" fmla="*/ 621 w 2733"/>
                <a:gd name="T21" fmla="*/ 372 h 1403"/>
                <a:gd name="T22" fmla="*/ 1861 w 2733"/>
                <a:gd name="T23" fmla="*/ 1249 h 1403"/>
                <a:gd name="T24" fmla="*/ 2430 w 2733"/>
                <a:gd name="T25" fmla="*/ 1085 h 1403"/>
                <a:gd name="T26" fmla="*/ 621 w 2733"/>
                <a:gd name="T27" fmla="*/ 372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3" h="1403">
                  <a:moveTo>
                    <a:pt x="1847" y="1403"/>
                  </a:moveTo>
                  <a:cubicBezTo>
                    <a:pt x="1832" y="1403"/>
                    <a:pt x="1817" y="1398"/>
                    <a:pt x="1805" y="1390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9" y="120"/>
                    <a:pt x="0" y="79"/>
                    <a:pt x="17" y="47"/>
                  </a:cubicBezTo>
                  <a:cubicBezTo>
                    <a:pt x="35" y="14"/>
                    <a:pt x="74" y="0"/>
                    <a:pt x="109" y="13"/>
                  </a:cubicBezTo>
                  <a:cubicBezTo>
                    <a:pt x="2685" y="1027"/>
                    <a:pt x="2685" y="1027"/>
                    <a:pt x="2685" y="1027"/>
                  </a:cubicBezTo>
                  <a:cubicBezTo>
                    <a:pt x="2714" y="1039"/>
                    <a:pt x="2733" y="1068"/>
                    <a:pt x="2732" y="1099"/>
                  </a:cubicBezTo>
                  <a:cubicBezTo>
                    <a:pt x="2730" y="1130"/>
                    <a:pt x="2709" y="1157"/>
                    <a:pt x="2679" y="1166"/>
                  </a:cubicBezTo>
                  <a:cubicBezTo>
                    <a:pt x="1867" y="1400"/>
                    <a:pt x="1867" y="1400"/>
                    <a:pt x="1867" y="1400"/>
                  </a:cubicBezTo>
                  <a:cubicBezTo>
                    <a:pt x="1861" y="1402"/>
                    <a:pt x="1854" y="1403"/>
                    <a:pt x="1847" y="1403"/>
                  </a:cubicBezTo>
                  <a:close/>
                  <a:moveTo>
                    <a:pt x="621" y="372"/>
                  </a:moveTo>
                  <a:cubicBezTo>
                    <a:pt x="1861" y="1249"/>
                    <a:pt x="1861" y="1249"/>
                    <a:pt x="1861" y="1249"/>
                  </a:cubicBezTo>
                  <a:cubicBezTo>
                    <a:pt x="2430" y="1085"/>
                    <a:pt x="2430" y="1085"/>
                    <a:pt x="2430" y="1085"/>
                  </a:cubicBezTo>
                  <a:lnTo>
                    <a:pt x="621" y="372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424" y="133"/>
              <a:ext cx="1969" cy="2772"/>
            </a:xfrm>
            <a:custGeom>
              <a:avLst/>
              <a:gdLst>
                <a:gd name="T0" fmla="*/ 1969 w 1969"/>
                <a:gd name="T1" fmla="*/ 2569 h 2772"/>
                <a:gd name="T2" fmla="*/ 0 w 1969"/>
                <a:gd name="T3" fmla="*/ 2772 h 2772"/>
                <a:gd name="T4" fmla="*/ 296 w 1969"/>
                <a:gd name="T5" fmla="*/ 0 h 2772"/>
                <a:gd name="T6" fmla="*/ 1969 w 1969"/>
                <a:gd name="T7" fmla="*/ 2569 h 2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9" h="2772">
                  <a:moveTo>
                    <a:pt x="1969" y="2569"/>
                  </a:moveTo>
                  <a:lnTo>
                    <a:pt x="0" y="2772"/>
                  </a:lnTo>
                  <a:lnTo>
                    <a:pt x="296" y="0"/>
                  </a:lnTo>
                  <a:lnTo>
                    <a:pt x="1969" y="256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288" y="-7"/>
              <a:ext cx="2243" cy="3044"/>
            </a:xfrm>
            <a:custGeom>
              <a:avLst/>
              <a:gdLst>
                <a:gd name="T0" fmla="*/ 76 w 1251"/>
                <a:gd name="T1" fmla="*/ 1697 h 1697"/>
                <a:gd name="T2" fmla="*/ 24 w 1251"/>
                <a:gd name="T3" fmla="*/ 1675 h 1697"/>
                <a:gd name="T4" fmla="*/ 3 w 1251"/>
                <a:gd name="T5" fmla="*/ 1615 h 1697"/>
                <a:gd name="T6" fmla="*/ 168 w 1251"/>
                <a:gd name="T7" fmla="*/ 71 h 1697"/>
                <a:gd name="T8" fmla="*/ 224 w 1251"/>
                <a:gd name="T9" fmla="*/ 7 h 1697"/>
                <a:gd name="T10" fmla="*/ 303 w 1251"/>
                <a:gd name="T11" fmla="*/ 38 h 1697"/>
                <a:gd name="T12" fmla="*/ 1236 w 1251"/>
                <a:gd name="T13" fmla="*/ 1470 h 1697"/>
                <a:gd name="T14" fmla="*/ 1240 w 1251"/>
                <a:gd name="T15" fmla="*/ 1542 h 1697"/>
                <a:gd name="T16" fmla="*/ 1182 w 1251"/>
                <a:gd name="T17" fmla="*/ 1583 h 1697"/>
                <a:gd name="T18" fmla="*/ 83 w 1251"/>
                <a:gd name="T19" fmla="*/ 1696 h 1697"/>
                <a:gd name="T20" fmla="*/ 76 w 1251"/>
                <a:gd name="T21" fmla="*/ 1697 h 1697"/>
                <a:gd name="T22" fmla="*/ 292 w 1251"/>
                <a:gd name="T23" fmla="*/ 291 h 1697"/>
                <a:gd name="T24" fmla="*/ 158 w 1251"/>
                <a:gd name="T25" fmla="*/ 1541 h 1697"/>
                <a:gd name="T26" fmla="*/ 1047 w 1251"/>
                <a:gd name="T27" fmla="*/ 1449 h 1697"/>
                <a:gd name="T28" fmla="*/ 292 w 1251"/>
                <a:gd name="T29" fmla="*/ 291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1" h="1697">
                  <a:moveTo>
                    <a:pt x="76" y="1697"/>
                  </a:moveTo>
                  <a:cubicBezTo>
                    <a:pt x="56" y="1697"/>
                    <a:pt x="38" y="1689"/>
                    <a:pt x="24" y="1675"/>
                  </a:cubicBezTo>
                  <a:cubicBezTo>
                    <a:pt x="8" y="1659"/>
                    <a:pt x="0" y="1637"/>
                    <a:pt x="3" y="1615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71" y="40"/>
                    <a:pt x="194" y="14"/>
                    <a:pt x="224" y="7"/>
                  </a:cubicBezTo>
                  <a:cubicBezTo>
                    <a:pt x="254" y="0"/>
                    <a:pt x="286" y="12"/>
                    <a:pt x="303" y="38"/>
                  </a:cubicBezTo>
                  <a:cubicBezTo>
                    <a:pt x="1236" y="1470"/>
                    <a:pt x="1236" y="1470"/>
                    <a:pt x="1236" y="1470"/>
                  </a:cubicBezTo>
                  <a:cubicBezTo>
                    <a:pt x="1250" y="1491"/>
                    <a:pt x="1251" y="1519"/>
                    <a:pt x="1240" y="1542"/>
                  </a:cubicBezTo>
                  <a:cubicBezTo>
                    <a:pt x="1229" y="1565"/>
                    <a:pt x="1207" y="1580"/>
                    <a:pt x="1182" y="1583"/>
                  </a:cubicBezTo>
                  <a:cubicBezTo>
                    <a:pt x="83" y="1696"/>
                    <a:pt x="83" y="1696"/>
                    <a:pt x="83" y="1696"/>
                  </a:cubicBezTo>
                  <a:cubicBezTo>
                    <a:pt x="81" y="1696"/>
                    <a:pt x="78" y="1697"/>
                    <a:pt x="76" y="1697"/>
                  </a:cubicBezTo>
                  <a:close/>
                  <a:moveTo>
                    <a:pt x="292" y="291"/>
                  </a:moveTo>
                  <a:cubicBezTo>
                    <a:pt x="158" y="1541"/>
                    <a:pt x="158" y="1541"/>
                    <a:pt x="158" y="1541"/>
                  </a:cubicBezTo>
                  <a:cubicBezTo>
                    <a:pt x="1047" y="1449"/>
                    <a:pt x="1047" y="1449"/>
                    <a:pt x="1047" y="1449"/>
                  </a:cubicBezTo>
                  <a:lnTo>
                    <a:pt x="292" y="291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720" y="133"/>
              <a:ext cx="3165" cy="2974"/>
            </a:xfrm>
            <a:custGeom>
              <a:avLst/>
              <a:gdLst>
                <a:gd name="T0" fmla="*/ 0 w 3165"/>
                <a:gd name="T1" fmla="*/ 0 h 2974"/>
                <a:gd name="T2" fmla="*/ 2745 w 3165"/>
                <a:gd name="T3" fmla="*/ 2974 h 2974"/>
                <a:gd name="T4" fmla="*/ 3165 w 3165"/>
                <a:gd name="T5" fmla="*/ 2240 h 2974"/>
                <a:gd name="T6" fmla="*/ 0 w 3165"/>
                <a:gd name="T7" fmla="*/ 0 h 2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5" h="2974">
                  <a:moveTo>
                    <a:pt x="0" y="0"/>
                  </a:moveTo>
                  <a:lnTo>
                    <a:pt x="2745" y="2974"/>
                  </a:lnTo>
                  <a:lnTo>
                    <a:pt x="3165" y="2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8" name="Freeform 18"/>
            <p:cNvSpPr>
              <a:spLocks noEditPoints="1"/>
            </p:cNvSpPr>
            <p:nvPr/>
          </p:nvSpPr>
          <p:spPr bwMode="auto">
            <a:xfrm>
              <a:off x="577" y="-12"/>
              <a:ext cx="3457" cy="3252"/>
            </a:xfrm>
            <a:custGeom>
              <a:avLst/>
              <a:gdLst>
                <a:gd name="T0" fmla="*/ 1611 w 1928"/>
                <a:gd name="T1" fmla="*/ 1813 h 1813"/>
                <a:gd name="T2" fmla="*/ 1558 w 1928"/>
                <a:gd name="T3" fmla="*/ 1789 h 1813"/>
                <a:gd name="T4" fmla="*/ 26 w 1928"/>
                <a:gd name="T5" fmla="*/ 131 h 1813"/>
                <a:gd name="T6" fmla="*/ 25 w 1928"/>
                <a:gd name="T7" fmla="*/ 33 h 1813"/>
                <a:gd name="T8" fmla="*/ 122 w 1928"/>
                <a:gd name="T9" fmla="*/ 21 h 1813"/>
                <a:gd name="T10" fmla="*/ 1887 w 1928"/>
                <a:gd name="T11" fmla="*/ 1270 h 1813"/>
                <a:gd name="T12" fmla="*/ 1909 w 1928"/>
                <a:gd name="T13" fmla="*/ 1366 h 1813"/>
                <a:gd name="T14" fmla="*/ 1675 w 1928"/>
                <a:gd name="T15" fmla="*/ 1776 h 1813"/>
                <a:gd name="T16" fmla="*/ 1620 w 1928"/>
                <a:gd name="T17" fmla="*/ 1812 h 1813"/>
                <a:gd name="T18" fmla="*/ 1611 w 1928"/>
                <a:gd name="T19" fmla="*/ 1813 h 1813"/>
                <a:gd name="T20" fmla="*/ 608 w 1928"/>
                <a:gd name="T21" fmla="*/ 545 h 1813"/>
                <a:gd name="T22" fmla="*/ 1597 w 1928"/>
                <a:gd name="T23" fmla="*/ 1616 h 1813"/>
                <a:gd name="T24" fmla="*/ 1748 w 1928"/>
                <a:gd name="T25" fmla="*/ 1351 h 1813"/>
                <a:gd name="T26" fmla="*/ 608 w 1928"/>
                <a:gd name="T27" fmla="*/ 54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8" h="1813">
                  <a:moveTo>
                    <a:pt x="1611" y="1813"/>
                  </a:moveTo>
                  <a:cubicBezTo>
                    <a:pt x="1591" y="1813"/>
                    <a:pt x="1572" y="1804"/>
                    <a:pt x="1558" y="1789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1" y="104"/>
                    <a:pt x="0" y="61"/>
                    <a:pt x="25" y="33"/>
                  </a:cubicBezTo>
                  <a:cubicBezTo>
                    <a:pt x="50" y="5"/>
                    <a:pt x="92" y="0"/>
                    <a:pt x="122" y="21"/>
                  </a:cubicBezTo>
                  <a:cubicBezTo>
                    <a:pt x="1887" y="1270"/>
                    <a:pt x="1887" y="1270"/>
                    <a:pt x="1887" y="1270"/>
                  </a:cubicBezTo>
                  <a:cubicBezTo>
                    <a:pt x="1918" y="1291"/>
                    <a:pt x="1928" y="1333"/>
                    <a:pt x="1909" y="1366"/>
                  </a:cubicBezTo>
                  <a:cubicBezTo>
                    <a:pt x="1675" y="1776"/>
                    <a:pt x="1675" y="1776"/>
                    <a:pt x="1675" y="1776"/>
                  </a:cubicBezTo>
                  <a:cubicBezTo>
                    <a:pt x="1664" y="1796"/>
                    <a:pt x="1643" y="1810"/>
                    <a:pt x="1620" y="1812"/>
                  </a:cubicBezTo>
                  <a:cubicBezTo>
                    <a:pt x="1617" y="1813"/>
                    <a:pt x="1614" y="1813"/>
                    <a:pt x="1611" y="1813"/>
                  </a:cubicBezTo>
                  <a:close/>
                  <a:moveTo>
                    <a:pt x="608" y="545"/>
                  </a:moveTo>
                  <a:cubicBezTo>
                    <a:pt x="1597" y="1616"/>
                    <a:pt x="1597" y="1616"/>
                    <a:pt x="1597" y="1616"/>
                  </a:cubicBezTo>
                  <a:cubicBezTo>
                    <a:pt x="1748" y="1351"/>
                    <a:pt x="1748" y="1351"/>
                    <a:pt x="1748" y="1351"/>
                  </a:cubicBezTo>
                  <a:lnTo>
                    <a:pt x="608" y="54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9" name="Freeform 19"/>
            <p:cNvSpPr/>
            <p:nvPr/>
          </p:nvSpPr>
          <p:spPr bwMode="auto">
            <a:xfrm>
              <a:off x="2393" y="2702"/>
              <a:ext cx="1072" cy="405"/>
            </a:xfrm>
            <a:custGeom>
              <a:avLst/>
              <a:gdLst>
                <a:gd name="T0" fmla="*/ 1072 w 1072"/>
                <a:gd name="T1" fmla="*/ 405 h 405"/>
                <a:gd name="T2" fmla="*/ 0 w 1072"/>
                <a:gd name="T3" fmla="*/ 0 h 405"/>
                <a:gd name="T4" fmla="*/ 1072 w 1072"/>
                <a:gd name="T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2" h="405">
                  <a:moveTo>
                    <a:pt x="1072" y="405"/>
                  </a:moveTo>
                  <a:lnTo>
                    <a:pt x="0" y="0"/>
                  </a:lnTo>
                  <a:lnTo>
                    <a:pt x="1072" y="4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 flipH="1" flipV="1">
              <a:off x="2393" y="2702"/>
              <a:ext cx="1072" cy="40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1" name="Freeform 21"/>
            <p:cNvSpPr/>
            <p:nvPr/>
          </p:nvSpPr>
          <p:spPr bwMode="auto">
            <a:xfrm>
              <a:off x="2244" y="2553"/>
              <a:ext cx="1372" cy="687"/>
            </a:xfrm>
            <a:custGeom>
              <a:avLst/>
              <a:gdLst>
                <a:gd name="T0" fmla="*/ 681 w 765"/>
                <a:gd name="T1" fmla="*/ 383 h 383"/>
                <a:gd name="T2" fmla="*/ 656 w 765"/>
                <a:gd name="T3" fmla="*/ 378 h 383"/>
                <a:gd name="T4" fmla="*/ 57 w 765"/>
                <a:gd name="T5" fmla="*/ 152 h 383"/>
                <a:gd name="T6" fmla="*/ 14 w 765"/>
                <a:gd name="T7" fmla="*/ 57 h 383"/>
                <a:gd name="T8" fmla="*/ 109 w 765"/>
                <a:gd name="T9" fmla="*/ 14 h 383"/>
                <a:gd name="T10" fmla="*/ 707 w 765"/>
                <a:gd name="T11" fmla="*/ 241 h 383"/>
                <a:gd name="T12" fmla="*/ 750 w 765"/>
                <a:gd name="T13" fmla="*/ 335 h 383"/>
                <a:gd name="T14" fmla="*/ 681 w 765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5" h="383">
                  <a:moveTo>
                    <a:pt x="681" y="383"/>
                  </a:moveTo>
                  <a:cubicBezTo>
                    <a:pt x="673" y="383"/>
                    <a:pt x="664" y="381"/>
                    <a:pt x="656" y="378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19" y="137"/>
                    <a:pt x="0" y="95"/>
                    <a:pt x="14" y="57"/>
                  </a:cubicBezTo>
                  <a:cubicBezTo>
                    <a:pt x="29" y="19"/>
                    <a:pt x="71" y="0"/>
                    <a:pt x="109" y="14"/>
                  </a:cubicBezTo>
                  <a:cubicBezTo>
                    <a:pt x="707" y="241"/>
                    <a:pt x="707" y="241"/>
                    <a:pt x="707" y="241"/>
                  </a:cubicBezTo>
                  <a:cubicBezTo>
                    <a:pt x="745" y="255"/>
                    <a:pt x="765" y="297"/>
                    <a:pt x="750" y="335"/>
                  </a:cubicBezTo>
                  <a:cubicBezTo>
                    <a:pt x="739" y="365"/>
                    <a:pt x="711" y="383"/>
                    <a:pt x="681" y="383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309812" y="4761366"/>
            <a:ext cx="881063" cy="169863"/>
          </a:xfrm>
          <a:prstGeom prst="rect">
            <a:avLst/>
          </a:pr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29" name="Freeform 33"/>
          <p:cNvSpPr/>
          <p:nvPr/>
        </p:nvSpPr>
        <p:spPr bwMode="auto">
          <a:xfrm>
            <a:off x="2297112" y="4748666"/>
            <a:ext cx="904875" cy="193675"/>
          </a:xfrm>
          <a:custGeom>
            <a:avLst/>
            <a:gdLst>
              <a:gd name="T0" fmla="*/ 447 w 453"/>
              <a:gd name="T1" fmla="*/ 6 h 97"/>
              <a:gd name="T2" fmla="*/ 447 w 453"/>
              <a:gd name="T3" fmla="*/ 0 h 97"/>
              <a:gd name="T4" fmla="*/ 6 w 453"/>
              <a:gd name="T5" fmla="*/ 0 h 97"/>
              <a:gd name="T6" fmla="*/ 2 w 453"/>
              <a:gd name="T7" fmla="*/ 2 h 97"/>
              <a:gd name="T8" fmla="*/ 0 w 453"/>
              <a:gd name="T9" fmla="*/ 6 h 97"/>
              <a:gd name="T10" fmla="*/ 0 w 453"/>
              <a:gd name="T11" fmla="*/ 91 h 97"/>
              <a:gd name="T12" fmla="*/ 2 w 453"/>
              <a:gd name="T13" fmla="*/ 95 h 97"/>
              <a:gd name="T14" fmla="*/ 6 w 453"/>
              <a:gd name="T15" fmla="*/ 97 h 97"/>
              <a:gd name="T16" fmla="*/ 447 w 453"/>
              <a:gd name="T17" fmla="*/ 97 h 97"/>
              <a:gd name="T18" fmla="*/ 451 w 453"/>
              <a:gd name="T19" fmla="*/ 95 h 97"/>
              <a:gd name="T20" fmla="*/ 453 w 453"/>
              <a:gd name="T21" fmla="*/ 91 h 97"/>
              <a:gd name="T22" fmla="*/ 453 w 453"/>
              <a:gd name="T23" fmla="*/ 6 h 97"/>
              <a:gd name="T24" fmla="*/ 451 w 453"/>
              <a:gd name="T25" fmla="*/ 2 h 97"/>
              <a:gd name="T26" fmla="*/ 447 w 453"/>
              <a:gd name="T27" fmla="*/ 0 h 97"/>
              <a:gd name="T28" fmla="*/ 447 w 453"/>
              <a:gd name="T29" fmla="*/ 6 h 97"/>
              <a:gd name="T30" fmla="*/ 441 w 453"/>
              <a:gd name="T31" fmla="*/ 6 h 97"/>
              <a:gd name="T32" fmla="*/ 441 w 453"/>
              <a:gd name="T33" fmla="*/ 85 h 97"/>
              <a:gd name="T34" fmla="*/ 12 w 453"/>
              <a:gd name="T35" fmla="*/ 85 h 97"/>
              <a:gd name="T36" fmla="*/ 12 w 453"/>
              <a:gd name="T37" fmla="*/ 12 h 97"/>
              <a:gd name="T38" fmla="*/ 447 w 453"/>
              <a:gd name="T39" fmla="*/ 12 h 97"/>
              <a:gd name="T40" fmla="*/ 447 w 453"/>
              <a:gd name="T41" fmla="*/ 6 h 97"/>
              <a:gd name="T42" fmla="*/ 441 w 453"/>
              <a:gd name="T43" fmla="*/ 6 h 97"/>
              <a:gd name="T44" fmla="*/ 447 w 453"/>
              <a:gd name="T45" fmla="*/ 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3" h="97">
                <a:moveTo>
                  <a:pt x="447" y="6"/>
                </a:moveTo>
                <a:cubicBezTo>
                  <a:pt x="447" y="0"/>
                  <a:pt x="447" y="0"/>
                  <a:pt x="447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3" y="1"/>
                  <a:pt x="2" y="2"/>
                </a:cubicBezTo>
                <a:cubicBezTo>
                  <a:pt x="1" y="3"/>
                  <a:pt x="0" y="5"/>
                  <a:pt x="0" y="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2"/>
                  <a:pt x="1" y="94"/>
                  <a:pt x="2" y="95"/>
                </a:cubicBezTo>
                <a:cubicBezTo>
                  <a:pt x="3" y="96"/>
                  <a:pt x="5" y="97"/>
                  <a:pt x="6" y="97"/>
                </a:cubicBezTo>
                <a:cubicBezTo>
                  <a:pt x="447" y="97"/>
                  <a:pt x="447" y="97"/>
                  <a:pt x="447" y="97"/>
                </a:cubicBezTo>
                <a:cubicBezTo>
                  <a:pt x="449" y="97"/>
                  <a:pt x="450" y="96"/>
                  <a:pt x="451" y="95"/>
                </a:cubicBezTo>
                <a:cubicBezTo>
                  <a:pt x="452" y="94"/>
                  <a:pt x="453" y="92"/>
                  <a:pt x="453" y="91"/>
                </a:cubicBezTo>
                <a:cubicBezTo>
                  <a:pt x="453" y="6"/>
                  <a:pt x="453" y="6"/>
                  <a:pt x="453" y="6"/>
                </a:cubicBezTo>
                <a:cubicBezTo>
                  <a:pt x="453" y="5"/>
                  <a:pt x="452" y="3"/>
                  <a:pt x="451" y="2"/>
                </a:cubicBezTo>
                <a:cubicBezTo>
                  <a:pt x="450" y="1"/>
                  <a:pt x="449" y="0"/>
                  <a:pt x="447" y="0"/>
                </a:cubicBezTo>
                <a:cubicBezTo>
                  <a:pt x="447" y="6"/>
                  <a:pt x="447" y="6"/>
                  <a:pt x="447" y="6"/>
                </a:cubicBezTo>
                <a:cubicBezTo>
                  <a:pt x="441" y="6"/>
                  <a:pt x="441" y="6"/>
                  <a:pt x="441" y="6"/>
                </a:cubicBezTo>
                <a:cubicBezTo>
                  <a:pt x="441" y="85"/>
                  <a:pt x="441" y="85"/>
                  <a:pt x="441" y="85"/>
                </a:cubicBezTo>
                <a:cubicBezTo>
                  <a:pt x="12" y="85"/>
                  <a:pt x="12" y="85"/>
                  <a:pt x="12" y="85"/>
                </a:cubicBezTo>
                <a:cubicBezTo>
                  <a:pt x="12" y="12"/>
                  <a:pt x="12" y="12"/>
                  <a:pt x="12" y="12"/>
                </a:cubicBezTo>
                <a:cubicBezTo>
                  <a:pt x="447" y="12"/>
                  <a:pt x="447" y="12"/>
                  <a:pt x="447" y="12"/>
                </a:cubicBezTo>
                <a:cubicBezTo>
                  <a:pt x="447" y="6"/>
                  <a:pt x="447" y="6"/>
                  <a:pt x="447" y="6"/>
                </a:cubicBezTo>
                <a:cubicBezTo>
                  <a:pt x="441" y="6"/>
                  <a:pt x="441" y="6"/>
                  <a:pt x="441" y="6"/>
                </a:cubicBezTo>
                <a:lnTo>
                  <a:pt x="447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30" name="Freeform 34"/>
          <p:cNvSpPr/>
          <p:nvPr/>
        </p:nvSpPr>
        <p:spPr bwMode="auto">
          <a:xfrm>
            <a:off x="2443162" y="4761366"/>
            <a:ext cx="0" cy="169863"/>
          </a:xfrm>
          <a:custGeom>
            <a:avLst/>
            <a:gdLst>
              <a:gd name="T0" fmla="*/ 0 h 107"/>
              <a:gd name="T1" fmla="*/ 107 h 107"/>
              <a:gd name="T2" fmla="*/ 0 h 10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7">
                <a:moveTo>
                  <a:pt x="0" y="0"/>
                </a:moveTo>
                <a:lnTo>
                  <a:pt x="0" y="107"/>
                </a:lnTo>
                <a:lnTo>
                  <a:pt x="0" y="0"/>
                </a:lnTo>
                <a:close/>
              </a:path>
            </a:pathLst>
          </a:cu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>
            <a:off x="2443162" y="4761366"/>
            <a:ext cx="0" cy="1698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3" name="Freeform 36"/>
          <p:cNvSpPr/>
          <p:nvPr/>
        </p:nvSpPr>
        <p:spPr bwMode="auto">
          <a:xfrm>
            <a:off x="2430462" y="4748666"/>
            <a:ext cx="25400" cy="193675"/>
          </a:xfrm>
          <a:custGeom>
            <a:avLst/>
            <a:gdLst>
              <a:gd name="T0" fmla="*/ 0 w 12"/>
              <a:gd name="T1" fmla="*/ 6 h 97"/>
              <a:gd name="T2" fmla="*/ 0 w 12"/>
              <a:gd name="T3" fmla="*/ 91 h 97"/>
              <a:gd name="T4" fmla="*/ 6 w 12"/>
              <a:gd name="T5" fmla="*/ 97 h 97"/>
              <a:gd name="T6" fmla="*/ 12 w 12"/>
              <a:gd name="T7" fmla="*/ 91 h 97"/>
              <a:gd name="T8" fmla="*/ 12 w 12"/>
              <a:gd name="T9" fmla="*/ 6 h 97"/>
              <a:gd name="T10" fmla="*/ 6 w 12"/>
              <a:gd name="T11" fmla="*/ 0 h 97"/>
              <a:gd name="T12" fmla="*/ 0 w 12"/>
              <a:gd name="T13" fmla="*/ 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97">
                <a:moveTo>
                  <a:pt x="0" y="6"/>
                </a:moveTo>
                <a:cubicBezTo>
                  <a:pt x="0" y="91"/>
                  <a:pt x="0" y="91"/>
                  <a:pt x="0" y="91"/>
                </a:cubicBezTo>
                <a:cubicBezTo>
                  <a:pt x="0" y="94"/>
                  <a:pt x="3" y="97"/>
                  <a:pt x="6" y="97"/>
                </a:cubicBezTo>
                <a:cubicBezTo>
                  <a:pt x="10" y="97"/>
                  <a:pt x="12" y="94"/>
                  <a:pt x="12" y="91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10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4" name="Freeform 37"/>
          <p:cNvSpPr/>
          <p:nvPr/>
        </p:nvSpPr>
        <p:spPr bwMode="auto">
          <a:xfrm>
            <a:off x="3055937" y="4761366"/>
            <a:ext cx="0" cy="169863"/>
          </a:xfrm>
          <a:custGeom>
            <a:avLst/>
            <a:gdLst>
              <a:gd name="T0" fmla="*/ 0 h 107"/>
              <a:gd name="T1" fmla="*/ 107 h 107"/>
              <a:gd name="T2" fmla="*/ 0 h 10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7">
                <a:moveTo>
                  <a:pt x="0" y="0"/>
                </a:moveTo>
                <a:lnTo>
                  <a:pt x="0" y="107"/>
                </a:lnTo>
                <a:lnTo>
                  <a:pt x="0" y="0"/>
                </a:lnTo>
                <a:close/>
              </a:path>
            </a:pathLst>
          </a:cu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3055937" y="4761366"/>
            <a:ext cx="0" cy="1698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6" name="Freeform 39"/>
          <p:cNvSpPr/>
          <p:nvPr/>
        </p:nvSpPr>
        <p:spPr bwMode="auto">
          <a:xfrm>
            <a:off x="3044825" y="4748666"/>
            <a:ext cx="23813" cy="193675"/>
          </a:xfrm>
          <a:custGeom>
            <a:avLst/>
            <a:gdLst>
              <a:gd name="T0" fmla="*/ 0 w 12"/>
              <a:gd name="T1" fmla="*/ 6 h 97"/>
              <a:gd name="T2" fmla="*/ 0 w 12"/>
              <a:gd name="T3" fmla="*/ 91 h 97"/>
              <a:gd name="T4" fmla="*/ 6 w 12"/>
              <a:gd name="T5" fmla="*/ 97 h 97"/>
              <a:gd name="T6" fmla="*/ 12 w 12"/>
              <a:gd name="T7" fmla="*/ 91 h 97"/>
              <a:gd name="T8" fmla="*/ 12 w 12"/>
              <a:gd name="T9" fmla="*/ 6 h 97"/>
              <a:gd name="T10" fmla="*/ 6 w 12"/>
              <a:gd name="T11" fmla="*/ 0 h 97"/>
              <a:gd name="T12" fmla="*/ 0 w 12"/>
              <a:gd name="T13" fmla="*/ 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97">
                <a:moveTo>
                  <a:pt x="0" y="6"/>
                </a:moveTo>
                <a:cubicBezTo>
                  <a:pt x="0" y="91"/>
                  <a:pt x="0" y="91"/>
                  <a:pt x="0" y="91"/>
                </a:cubicBezTo>
                <a:cubicBezTo>
                  <a:pt x="0" y="94"/>
                  <a:pt x="3" y="97"/>
                  <a:pt x="6" y="97"/>
                </a:cubicBezTo>
                <a:cubicBezTo>
                  <a:pt x="9" y="97"/>
                  <a:pt x="12" y="94"/>
                  <a:pt x="12" y="91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2132012" y="4593091"/>
            <a:ext cx="877888" cy="168275"/>
          </a:xfrm>
          <a:prstGeom prst="rect">
            <a:avLst/>
          </a:pr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8" name="Freeform 41"/>
          <p:cNvSpPr/>
          <p:nvPr/>
        </p:nvSpPr>
        <p:spPr bwMode="auto">
          <a:xfrm>
            <a:off x="2119312" y="4580391"/>
            <a:ext cx="903288" cy="192088"/>
          </a:xfrm>
          <a:custGeom>
            <a:avLst/>
            <a:gdLst>
              <a:gd name="T0" fmla="*/ 446 w 452"/>
              <a:gd name="T1" fmla="*/ 6 h 96"/>
              <a:gd name="T2" fmla="*/ 446 w 452"/>
              <a:gd name="T3" fmla="*/ 0 h 96"/>
              <a:gd name="T4" fmla="*/ 6 w 452"/>
              <a:gd name="T5" fmla="*/ 0 h 96"/>
              <a:gd name="T6" fmla="*/ 2 w 452"/>
              <a:gd name="T7" fmla="*/ 2 h 96"/>
              <a:gd name="T8" fmla="*/ 0 w 452"/>
              <a:gd name="T9" fmla="*/ 6 h 96"/>
              <a:gd name="T10" fmla="*/ 0 w 452"/>
              <a:gd name="T11" fmla="*/ 90 h 96"/>
              <a:gd name="T12" fmla="*/ 2 w 452"/>
              <a:gd name="T13" fmla="*/ 95 h 96"/>
              <a:gd name="T14" fmla="*/ 6 w 452"/>
              <a:gd name="T15" fmla="*/ 96 h 96"/>
              <a:gd name="T16" fmla="*/ 446 w 452"/>
              <a:gd name="T17" fmla="*/ 96 h 96"/>
              <a:gd name="T18" fmla="*/ 451 w 452"/>
              <a:gd name="T19" fmla="*/ 95 h 96"/>
              <a:gd name="T20" fmla="*/ 452 w 452"/>
              <a:gd name="T21" fmla="*/ 90 h 96"/>
              <a:gd name="T22" fmla="*/ 452 w 452"/>
              <a:gd name="T23" fmla="*/ 6 h 96"/>
              <a:gd name="T24" fmla="*/ 451 w 452"/>
              <a:gd name="T25" fmla="*/ 2 h 96"/>
              <a:gd name="T26" fmla="*/ 446 w 452"/>
              <a:gd name="T27" fmla="*/ 0 h 96"/>
              <a:gd name="T28" fmla="*/ 446 w 452"/>
              <a:gd name="T29" fmla="*/ 6 h 96"/>
              <a:gd name="T30" fmla="*/ 440 w 452"/>
              <a:gd name="T31" fmla="*/ 6 h 96"/>
              <a:gd name="T32" fmla="*/ 440 w 452"/>
              <a:gd name="T33" fmla="*/ 84 h 96"/>
              <a:gd name="T34" fmla="*/ 12 w 452"/>
              <a:gd name="T35" fmla="*/ 84 h 96"/>
              <a:gd name="T36" fmla="*/ 12 w 452"/>
              <a:gd name="T37" fmla="*/ 12 h 96"/>
              <a:gd name="T38" fmla="*/ 446 w 452"/>
              <a:gd name="T39" fmla="*/ 12 h 96"/>
              <a:gd name="T40" fmla="*/ 446 w 452"/>
              <a:gd name="T41" fmla="*/ 6 h 96"/>
              <a:gd name="T42" fmla="*/ 440 w 452"/>
              <a:gd name="T43" fmla="*/ 6 h 96"/>
              <a:gd name="T44" fmla="*/ 446 w 452"/>
              <a:gd name="T45" fmla="*/ 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2" h="96">
                <a:moveTo>
                  <a:pt x="446" y="6"/>
                </a:moveTo>
                <a:cubicBezTo>
                  <a:pt x="446" y="0"/>
                  <a:pt x="446" y="0"/>
                  <a:pt x="446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0"/>
                  <a:pt x="2" y="2"/>
                </a:cubicBezTo>
                <a:cubicBezTo>
                  <a:pt x="0" y="3"/>
                  <a:pt x="0" y="4"/>
                  <a:pt x="0" y="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2"/>
                  <a:pt x="0" y="94"/>
                  <a:pt x="2" y="95"/>
                </a:cubicBezTo>
                <a:cubicBezTo>
                  <a:pt x="3" y="96"/>
                  <a:pt x="4" y="96"/>
                  <a:pt x="6" y="96"/>
                </a:cubicBezTo>
                <a:cubicBezTo>
                  <a:pt x="446" y="96"/>
                  <a:pt x="446" y="96"/>
                  <a:pt x="446" y="96"/>
                </a:cubicBezTo>
                <a:cubicBezTo>
                  <a:pt x="448" y="96"/>
                  <a:pt x="450" y="96"/>
                  <a:pt x="451" y="95"/>
                </a:cubicBezTo>
                <a:cubicBezTo>
                  <a:pt x="452" y="94"/>
                  <a:pt x="452" y="92"/>
                  <a:pt x="452" y="90"/>
                </a:cubicBezTo>
                <a:cubicBezTo>
                  <a:pt x="452" y="6"/>
                  <a:pt x="452" y="6"/>
                  <a:pt x="452" y="6"/>
                </a:cubicBezTo>
                <a:cubicBezTo>
                  <a:pt x="452" y="4"/>
                  <a:pt x="452" y="3"/>
                  <a:pt x="451" y="2"/>
                </a:cubicBezTo>
                <a:cubicBezTo>
                  <a:pt x="450" y="0"/>
                  <a:pt x="448" y="0"/>
                  <a:pt x="446" y="0"/>
                </a:cubicBezTo>
                <a:cubicBezTo>
                  <a:pt x="446" y="6"/>
                  <a:pt x="446" y="6"/>
                  <a:pt x="446" y="6"/>
                </a:cubicBezTo>
                <a:cubicBezTo>
                  <a:pt x="440" y="6"/>
                  <a:pt x="440" y="6"/>
                  <a:pt x="440" y="6"/>
                </a:cubicBezTo>
                <a:cubicBezTo>
                  <a:pt x="440" y="84"/>
                  <a:pt x="440" y="84"/>
                  <a:pt x="440" y="84"/>
                </a:cubicBezTo>
                <a:cubicBezTo>
                  <a:pt x="12" y="84"/>
                  <a:pt x="12" y="84"/>
                  <a:pt x="12" y="84"/>
                </a:cubicBezTo>
                <a:cubicBezTo>
                  <a:pt x="12" y="12"/>
                  <a:pt x="12" y="12"/>
                  <a:pt x="12" y="12"/>
                </a:cubicBezTo>
                <a:cubicBezTo>
                  <a:pt x="446" y="12"/>
                  <a:pt x="446" y="12"/>
                  <a:pt x="446" y="12"/>
                </a:cubicBezTo>
                <a:cubicBezTo>
                  <a:pt x="446" y="6"/>
                  <a:pt x="446" y="6"/>
                  <a:pt x="446" y="6"/>
                </a:cubicBezTo>
                <a:cubicBezTo>
                  <a:pt x="440" y="6"/>
                  <a:pt x="440" y="6"/>
                  <a:pt x="440" y="6"/>
                </a:cubicBezTo>
                <a:lnTo>
                  <a:pt x="446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9" name="Freeform 42"/>
          <p:cNvSpPr/>
          <p:nvPr/>
        </p:nvSpPr>
        <p:spPr bwMode="auto">
          <a:xfrm>
            <a:off x="2265362" y="4593091"/>
            <a:ext cx="0" cy="168275"/>
          </a:xfrm>
          <a:custGeom>
            <a:avLst/>
            <a:gdLst>
              <a:gd name="T0" fmla="*/ 0 h 106"/>
              <a:gd name="T1" fmla="*/ 106 h 106"/>
              <a:gd name="T2" fmla="*/ 0 h 10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6">
                <a:moveTo>
                  <a:pt x="0" y="0"/>
                </a:moveTo>
                <a:lnTo>
                  <a:pt x="0" y="106"/>
                </a:lnTo>
                <a:lnTo>
                  <a:pt x="0" y="0"/>
                </a:lnTo>
                <a:close/>
              </a:path>
            </a:pathLst>
          </a:cu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2265362" y="4593091"/>
            <a:ext cx="0" cy="1682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1" name="Freeform 44"/>
          <p:cNvSpPr/>
          <p:nvPr/>
        </p:nvSpPr>
        <p:spPr bwMode="auto">
          <a:xfrm>
            <a:off x="2252662" y="4580391"/>
            <a:ext cx="25400" cy="192088"/>
          </a:xfrm>
          <a:custGeom>
            <a:avLst/>
            <a:gdLst>
              <a:gd name="T0" fmla="*/ 0 w 12"/>
              <a:gd name="T1" fmla="*/ 6 h 96"/>
              <a:gd name="T2" fmla="*/ 0 w 12"/>
              <a:gd name="T3" fmla="*/ 90 h 96"/>
              <a:gd name="T4" fmla="*/ 6 w 12"/>
              <a:gd name="T5" fmla="*/ 96 h 96"/>
              <a:gd name="T6" fmla="*/ 12 w 12"/>
              <a:gd name="T7" fmla="*/ 90 h 96"/>
              <a:gd name="T8" fmla="*/ 12 w 12"/>
              <a:gd name="T9" fmla="*/ 6 h 96"/>
              <a:gd name="T10" fmla="*/ 6 w 12"/>
              <a:gd name="T11" fmla="*/ 0 h 96"/>
              <a:gd name="T12" fmla="*/ 0 w 12"/>
              <a:gd name="T13" fmla="*/ 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96">
                <a:moveTo>
                  <a:pt x="0" y="6"/>
                </a:moveTo>
                <a:cubicBezTo>
                  <a:pt x="0" y="90"/>
                  <a:pt x="0" y="90"/>
                  <a:pt x="0" y="90"/>
                </a:cubicBezTo>
                <a:cubicBezTo>
                  <a:pt x="0" y="94"/>
                  <a:pt x="2" y="96"/>
                  <a:pt x="6" y="96"/>
                </a:cubicBezTo>
                <a:cubicBezTo>
                  <a:pt x="9" y="96"/>
                  <a:pt x="12" y="94"/>
                  <a:pt x="12" y="9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2"/>
                  <a:pt x="9" y="0"/>
                  <a:pt x="6" y="0"/>
                </a:cubicBezTo>
                <a:cubicBezTo>
                  <a:pt x="2" y="0"/>
                  <a:pt x="0" y="2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2" name="Freeform 45"/>
          <p:cNvSpPr/>
          <p:nvPr/>
        </p:nvSpPr>
        <p:spPr bwMode="auto">
          <a:xfrm>
            <a:off x="2878137" y="4593091"/>
            <a:ext cx="0" cy="168275"/>
          </a:xfrm>
          <a:custGeom>
            <a:avLst/>
            <a:gdLst>
              <a:gd name="T0" fmla="*/ 0 h 106"/>
              <a:gd name="T1" fmla="*/ 106 h 106"/>
              <a:gd name="T2" fmla="*/ 0 h 10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6">
                <a:moveTo>
                  <a:pt x="0" y="0"/>
                </a:moveTo>
                <a:lnTo>
                  <a:pt x="0" y="106"/>
                </a:lnTo>
                <a:lnTo>
                  <a:pt x="0" y="0"/>
                </a:lnTo>
                <a:close/>
              </a:path>
            </a:pathLst>
          </a:cu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>
            <a:off x="2878137" y="4593091"/>
            <a:ext cx="0" cy="1682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4" name="Freeform 47"/>
          <p:cNvSpPr/>
          <p:nvPr/>
        </p:nvSpPr>
        <p:spPr bwMode="auto">
          <a:xfrm>
            <a:off x="2867025" y="4580391"/>
            <a:ext cx="23813" cy="192088"/>
          </a:xfrm>
          <a:custGeom>
            <a:avLst/>
            <a:gdLst>
              <a:gd name="T0" fmla="*/ 0 w 12"/>
              <a:gd name="T1" fmla="*/ 6 h 96"/>
              <a:gd name="T2" fmla="*/ 0 w 12"/>
              <a:gd name="T3" fmla="*/ 90 h 96"/>
              <a:gd name="T4" fmla="*/ 6 w 12"/>
              <a:gd name="T5" fmla="*/ 96 h 96"/>
              <a:gd name="T6" fmla="*/ 12 w 12"/>
              <a:gd name="T7" fmla="*/ 90 h 96"/>
              <a:gd name="T8" fmla="*/ 12 w 12"/>
              <a:gd name="T9" fmla="*/ 6 h 96"/>
              <a:gd name="T10" fmla="*/ 6 w 12"/>
              <a:gd name="T11" fmla="*/ 0 h 96"/>
              <a:gd name="T12" fmla="*/ 0 w 12"/>
              <a:gd name="T13" fmla="*/ 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96">
                <a:moveTo>
                  <a:pt x="0" y="6"/>
                </a:moveTo>
                <a:cubicBezTo>
                  <a:pt x="0" y="90"/>
                  <a:pt x="0" y="90"/>
                  <a:pt x="0" y="90"/>
                </a:cubicBezTo>
                <a:cubicBezTo>
                  <a:pt x="0" y="94"/>
                  <a:pt x="2" y="96"/>
                  <a:pt x="6" y="96"/>
                </a:cubicBezTo>
                <a:cubicBezTo>
                  <a:pt x="9" y="96"/>
                  <a:pt x="12" y="94"/>
                  <a:pt x="12" y="9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2"/>
                  <a:pt x="9" y="0"/>
                  <a:pt x="6" y="0"/>
                </a:cubicBezTo>
                <a:cubicBezTo>
                  <a:pt x="2" y="0"/>
                  <a:pt x="0" y="2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5" name="Rectangle 48"/>
          <p:cNvSpPr>
            <a:spLocks noChangeArrowheads="1"/>
          </p:cNvSpPr>
          <p:nvPr/>
        </p:nvSpPr>
        <p:spPr bwMode="auto">
          <a:xfrm>
            <a:off x="1187450" y="4761366"/>
            <a:ext cx="877888" cy="169863"/>
          </a:xfrm>
          <a:prstGeom prst="rect">
            <a:avLst/>
          </a:pr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6" name="Freeform 49"/>
          <p:cNvSpPr/>
          <p:nvPr/>
        </p:nvSpPr>
        <p:spPr bwMode="auto">
          <a:xfrm>
            <a:off x="1174750" y="4748666"/>
            <a:ext cx="903288" cy="193675"/>
          </a:xfrm>
          <a:custGeom>
            <a:avLst/>
            <a:gdLst>
              <a:gd name="T0" fmla="*/ 446 w 452"/>
              <a:gd name="T1" fmla="*/ 6 h 97"/>
              <a:gd name="T2" fmla="*/ 446 w 452"/>
              <a:gd name="T3" fmla="*/ 0 h 97"/>
              <a:gd name="T4" fmla="*/ 6 w 452"/>
              <a:gd name="T5" fmla="*/ 0 h 97"/>
              <a:gd name="T6" fmla="*/ 1 w 452"/>
              <a:gd name="T7" fmla="*/ 2 h 97"/>
              <a:gd name="T8" fmla="*/ 0 w 452"/>
              <a:gd name="T9" fmla="*/ 6 h 97"/>
              <a:gd name="T10" fmla="*/ 0 w 452"/>
              <a:gd name="T11" fmla="*/ 91 h 97"/>
              <a:gd name="T12" fmla="*/ 1 w 452"/>
              <a:gd name="T13" fmla="*/ 95 h 97"/>
              <a:gd name="T14" fmla="*/ 6 w 452"/>
              <a:gd name="T15" fmla="*/ 97 h 97"/>
              <a:gd name="T16" fmla="*/ 446 w 452"/>
              <a:gd name="T17" fmla="*/ 97 h 97"/>
              <a:gd name="T18" fmla="*/ 450 w 452"/>
              <a:gd name="T19" fmla="*/ 95 h 97"/>
              <a:gd name="T20" fmla="*/ 452 w 452"/>
              <a:gd name="T21" fmla="*/ 91 h 97"/>
              <a:gd name="T22" fmla="*/ 452 w 452"/>
              <a:gd name="T23" fmla="*/ 6 h 97"/>
              <a:gd name="T24" fmla="*/ 450 w 452"/>
              <a:gd name="T25" fmla="*/ 2 h 97"/>
              <a:gd name="T26" fmla="*/ 446 w 452"/>
              <a:gd name="T27" fmla="*/ 0 h 97"/>
              <a:gd name="T28" fmla="*/ 446 w 452"/>
              <a:gd name="T29" fmla="*/ 6 h 97"/>
              <a:gd name="T30" fmla="*/ 440 w 452"/>
              <a:gd name="T31" fmla="*/ 6 h 97"/>
              <a:gd name="T32" fmla="*/ 440 w 452"/>
              <a:gd name="T33" fmla="*/ 85 h 97"/>
              <a:gd name="T34" fmla="*/ 12 w 452"/>
              <a:gd name="T35" fmla="*/ 85 h 97"/>
              <a:gd name="T36" fmla="*/ 12 w 452"/>
              <a:gd name="T37" fmla="*/ 12 h 97"/>
              <a:gd name="T38" fmla="*/ 446 w 452"/>
              <a:gd name="T39" fmla="*/ 12 h 97"/>
              <a:gd name="T40" fmla="*/ 446 w 452"/>
              <a:gd name="T41" fmla="*/ 6 h 97"/>
              <a:gd name="T42" fmla="*/ 440 w 452"/>
              <a:gd name="T43" fmla="*/ 6 h 97"/>
              <a:gd name="T44" fmla="*/ 446 w 452"/>
              <a:gd name="T45" fmla="*/ 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2" h="97">
                <a:moveTo>
                  <a:pt x="446" y="6"/>
                </a:moveTo>
                <a:cubicBezTo>
                  <a:pt x="446" y="0"/>
                  <a:pt x="446" y="0"/>
                  <a:pt x="446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1" y="2"/>
                </a:cubicBezTo>
                <a:cubicBezTo>
                  <a:pt x="0" y="3"/>
                  <a:pt x="0" y="5"/>
                  <a:pt x="0" y="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2"/>
                  <a:pt x="0" y="94"/>
                  <a:pt x="1" y="95"/>
                </a:cubicBezTo>
                <a:cubicBezTo>
                  <a:pt x="2" y="96"/>
                  <a:pt x="4" y="97"/>
                  <a:pt x="6" y="97"/>
                </a:cubicBezTo>
                <a:cubicBezTo>
                  <a:pt x="446" y="97"/>
                  <a:pt x="446" y="97"/>
                  <a:pt x="446" y="97"/>
                </a:cubicBezTo>
                <a:cubicBezTo>
                  <a:pt x="448" y="97"/>
                  <a:pt x="449" y="96"/>
                  <a:pt x="450" y="95"/>
                </a:cubicBezTo>
                <a:cubicBezTo>
                  <a:pt x="452" y="94"/>
                  <a:pt x="452" y="92"/>
                  <a:pt x="452" y="91"/>
                </a:cubicBezTo>
                <a:cubicBezTo>
                  <a:pt x="452" y="6"/>
                  <a:pt x="452" y="6"/>
                  <a:pt x="452" y="6"/>
                </a:cubicBezTo>
                <a:cubicBezTo>
                  <a:pt x="452" y="5"/>
                  <a:pt x="452" y="3"/>
                  <a:pt x="450" y="2"/>
                </a:cubicBezTo>
                <a:cubicBezTo>
                  <a:pt x="449" y="1"/>
                  <a:pt x="448" y="0"/>
                  <a:pt x="446" y="0"/>
                </a:cubicBezTo>
                <a:cubicBezTo>
                  <a:pt x="446" y="6"/>
                  <a:pt x="446" y="6"/>
                  <a:pt x="446" y="6"/>
                </a:cubicBezTo>
                <a:cubicBezTo>
                  <a:pt x="440" y="6"/>
                  <a:pt x="440" y="6"/>
                  <a:pt x="440" y="6"/>
                </a:cubicBezTo>
                <a:cubicBezTo>
                  <a:pt x="440" y="85"/>
                  <a:pt x="440" y="85"/>
                  <a:pt x="440" y="85"/>
                </a:cubicBezTo>
                <a:cubicBezTo>
                  <a:pt x="12" y="85"/>
                  <a:pt x="12" y="85"/>
                  <a:pt x="12" y="85"/>
                </a:cubicBezTo>
                <a:cubicBezTo>
                  <a:pt x="12" y="12"/>
                  <a:pt x="12" y="12"/>
                  <a:pt x="12" y="12"/>
                </a:cubicBezTo>
                <a:cubicBezTo>
                  <a:pt x="446" y="12"/>
                  <a:pt x="446" y="12"/>
                  <a:pt x="446" y="12"/>
                </a:cubicBezTo>
                <a:cubicBezTo>
                  <a:pt x="446" y="6"/>
                  <a:pt x="446" y="6"/>
                  <a:pt x="446" y="6"/>
                </a:cubicBezTo>
                <a:cubicBezTo>
                  <a:pt x="440" y="6"/>
                  <a:pt x="440" y="6"/>
                  <a:pt x="440" y="6"/>
                </a:cubicBezTo>
                <a:lnTo>
                  <a:pt x="446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1187450" y="4810579"/>
            <a:ext cx="877888" cy="69850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8" name="Freeform 51"/>
          <p:cNvSpPr/>
          <p:nvPr/>
        </p:nvSpPr>
        <p:spPr bwMode="auto">
          <a:xfrm>
            <a:off x="1174750" y="4799466"/>
            <a:ext cx="903288" cy="93663"/>
          </a:xfrm>
          <a:custGeom>
            <a:avLst/>
            <a:gdLst>
              <a:gd name="T0" fmla="*/ 446 w 452"/>
              <a:gd name="T1" fmla="*/ 41 h 47"/>
              <a:gd name="T2" fmla="*/ 446 w 452"/>
              <a:gd name="T3" fmla="*/ 35 h 47"/>
              <a:gd name="T4" fmla="*/ 12 w 452"/>
              <a:gd name="T5" fmla="*/ 35 h 47"/>
              <a:gd name="T6" fmla="*/ 12 w 452"/>
              <a:gd name="T7" fmla="*/ 12 h 47"/>
              <a:gd name="T8" fmla="*/ 440 w 452"/>
              <a:gd name="T9" fmla="*/ 12 h 47"/>
              <a:gd name="T10" fmla="*/ 440 w 452"/>
              <a:gd name="T11" fmla="*/ 41 h 47"/>
              <a:gd name="T12" fmla="*/ 446 w 452"/>
              <a:gd name="T13" fmla="*/ 41 h 47"/>
              <a:gd name="T14" fmla="*/ 446 w 452"/>
              <a:gd name="T15" fmla="*/ 35 h 47"/>
              <a:gd name="T16" fmla="*/ 446 w 452"/>
              <a:gd name="T17" fmla="*/ 41 h 47"/>
              <a:gd name="T18" fmla="*/ 452 w 452"/>
              <a:gd name="T19" fmla="*/ 41 h 47"/>
              <a:gd name="T20" fmla="*/ 452 w 452"/>
              <a:gd name="T21" fmla="*/ 6 h 47"/>
              <a:gd name="T22" fmla="*/ 450 w 452"/>
              <a:gd name="T23" fmla="*/ 2 h 47"/>
              <a:gd name="T24" fmla="*/ 446 w 452"/>
              <a:gd name="T25" fmla="*/ 0 h 47"/>
              <a:gd name="T26" fmla="*/ 6 w 452"/>
              <a:gd name="T27" fmla="*/ 0 h 47"/>
              <a:gd name="T28" fmla="*/ 1 w 452"/>
              <a:gd name="T29" fmla="*/ 2 h 47"/>
              <a:gd name="T30" fmla="*/ 0 w 452"/>
              <a:gd name="T31" fmla="*/ 6 h 47"/>
              <a:gd name="T32" fmla="*/ 0 w 452"/>
              <a:gd name="T33" fmla="*/ 41 h 47"/>
              <a:gd name="T34" fmla="*/ 1 w 452"/>
              <a:gd name="T35" fmla="*/ 45 h 47"/>
              <a:gd name="T36" fmla="*/ 6 w 452"/>
              <a:gd name="T37" fmla="*/ 47 h 47"/>
              <a:gd name="T38" fmla="*/ 446 w 452"/>
              <a:gd name="T39" fmla="*/ 47 h 47"/>
              <a:gd name="T40" fmla="*/ 450 w 452"/>
              <a:gd name="T41" fmla="*/ 45 h 47"/>
              <a:gd name="T42" fmla="*/ 452 w 452"/>
              <a:gd name="T43" fmla="*/ 41 h 47"/>
              <a:gd name="T44" fmla="*/ 446 w 452"/>
              <a:gd name="T45" fmla="*/ 4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2" h="47">
                <a:moveTo>
                  <a:pt x="446" y="41"/>
                </a:moveTo>
                <a:cubicBezTo>
                  <a:pt x="446" y="35"/>
                  <a:pt x="446" y="35"/>
                  <a:pt x="446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12"/>
                  <a:pt x="12" y="12"/>
                  <a:pt x="12" y="12"/>
                </a:cubicBezTo>
                <a:cubicBezTo>
                  <a:pt x="440" y="12"/>
                  <a:pt x="440" y="12"/>
                  <a:pt x="440" y="12"/>
                </a:cubicBezTo>
                <a:cubicBezTo>
                  <a:pt x="440" y="41"/>
                  <a:pt x="440" y="41"/>
                  <a:pt x="440" y="41"/>
                </a:cubicBezTo>
                <a:cubicBezTo>
                  <a:pt x="446" y="41"/>
                  <a:pt x="446" y="41"/>
                  <a:pt x="446" y="41"/>
                </a:cubicBezTo>
                <a:cubicBezTo>
                  <a:pt x="446" y="35"/>
                  <a:pt x="446" y="35"/>
                  <a:pt x="446" y="35"/>
                </a:cubicBezTo>
                <a:cubicBezTo>
                  <a:pt x="446" y="41"/>
                  <a:pt x="446" y="41"/>
                  <a:pt x="446" y="41"/>
                </a:cubicBezTo>
                <a:cubicBezTo>
                  <a:pt x="452" y="41"/>
                  <a:pt x="452" y="41"/>
                  <a:pt x="452" y="41"/>
                </a:cubicBezTo>
                <a:cubicBezTo>
                  <a:pt x="452" y="6"/>
                  <a:pt x="452" y="6"/>
                  <a:pt x="452" y="6"/>
                </a:cubicBezTo>
                <a:cubicBezTo>
                  <a:pt x="452" y="4"/>
                  <a:pt x="452" y="3"/>
                  <a:pt x="450" y="2"/>
                </a:cubicBezTo>
                <a:cubicBezTo>
                  <a:pt x="449" y="1"/>
                  <a:pt x="448" y="0"/>
                  <a:pt x="446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1" y="2"/>
                </a:cubicBezTo>
                <a:cubicBezTo>
                  <a:pt x="0" y="3"/>
                  <a:pt x="0" y="4"/>
                  <a:pt x="0" y="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3"/>
                  <a:pt x="0" y="44"/>
                  <a:pt x="1" y="45"/>
                </a:cubicBezTo>
                <a:cubicBezTo>
                  <a:pt x="2" y="46"/>
                  <a:pt x="4" y="47"/>
                  <a:pt x="6" y="47"/>
                </a:cubicBezTo>
                <a:cubicBezTo>
                  <a:pt x="446" y="47"/>
                  <a:pt x="446" y="47"/>
                  <a:pt x="446" y="47"/>
                </a:cubicBezTo>
                <a:cubicBezTo>
                  <a:pt x="448" y="47"/>
                  <a:pt x="449" y="46"/>
                  <a:pt x="450" y="45"/>
                </a:cubicBezTo>
                <a:cubicBezTo>
                  <a:pt x="452" y="44"/>
                  <a:pt x="452" y="43"/>
                  <a:pt x="452" y="41"/>
                </a:cubicBezTo>
                <a:lnTo>
                  <a:pt x="446" y="41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9" name="Freeform 52"/>
          <p:cNvSpPr/>
          <p:nvPr/>
        </p:nvSpPr>
        <p:spPr bwMode="auto">
          <a:xfrm>
            <a:off x="731837" y="4918529"/>
            <a:ext cx="7608888" cy="23813"/>
          </a:xfrm>
          <a:custGeom>
            <a:avLst/>
            <a:gdLst>
              <a:gd name="T0" fmla="*/ 3804 w 3810"/>
              <a:gd name="T1" fmla="*/ 0 h 12"/>
              <a:gd name="T2" fmla="*/ 6 w 3810"/>
              <a:gd name="T3" fmla="*/ 0 h 12"/>
              <a:gd name="T4" fmla="*/ 0 w 3810"/>
              <a:gd name="T5" fmla="*/ 6 h 12"/>
              <a:gd name="T6" fmla="*/ 6 w 3810"/>
              <a:gd name="T7" fmla="*/ 12 h 12"/>
              <a:gd name="T8" fmla="*/ 3804 w 3810"/>
              <a:gd name="T9" fmla="*/ 12 h 12"/>
              <a:gd name="T10" fmla="*/ 3810 w 3810"/>
              <a:gd name="T11" fmla="*/ 6 h 12"/>
              <a:gd name="T12" fmla="*/ 3804 w 3810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10" h="12">
                <a:moveTo>
                  <a:pt x="3804" y="0"/>
                </a:move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9"/>
                  <a:pt x="2" y="12"/>
                  <a:pt x="6" y="12"/>
                </a:cubicBezTo>
                <a:cubicBezTo>
                  <a:pt x="3804" y="12"/>
                  <a:pt x="3804" y="12"/>
                  <a:pt x="3804" y="12"/>
                </a:cubicBezTo>
                <a:cubicBezTo>
                  <a:pt x="3807" y="12"/>
                  <a:pt x="3810" y="9"/>
                  <a:pt x="3810" y="6"/>
                </a:cubicBezTo>
                <a:cubicBezTo>
                  <a:pt x="3810" y="3"/>
                  <a:pt x="3807" y="0"/>
                  <a:pt x="3804" y="0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0" name="Freeform 53"/>
          <p:cNvSpPr/>
          <p:nvPr/>
        </p:nvSpPr>
        <p:spPr bwMode="auto">
          <a:xfrm>
            <a:off x="1954212" y="4200979"/>
            <a:ext cx="212725" cy="555625"/>
          </a:xfrm>
          <a:custGeom>
            <a:avLst/>
            <a:gdLst>
              <a:gd name="T0" fmla="*/ 36 w 134"/>
              <a:gd name="T1" fmla="*/ 0 h 350"/>
              <a:gd name="T2" fmla="*/ 0 w 134"/>
              <a:gd name="T3" fmla="*/ 12 h 350"/>
              <a:gd name="T4" fmla="*/ 98 w 134"/>
              <a:gd name="T5" fmla="*/ 350 h 350"/>
              <a:gd name="T6" fmla="*/ 134 w 134"/>
              <a:gd name="T7" fmla="*/ 340 h 350"/>
              <a:gd name="T8" fmla="*/ 36 w 134"/>
              <a:gd name="T9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350">
                <a:moveTo>
                  <a:pt x="36" y="0"/>
                </a:moveTo>
                <a:lnTo>
                  <a:pt x="0" y="12"/>
                </a:lnTo>
                <a:lnTo>
                  <a:pt x="98" y="350"/>
                </a:lnTo>
                <a:lnTo>
                  <a:pt x="134" y="340"/>
                </a:lnTo>
                <a:lnTo>
                  <a:pt x="36" y="0"/>
                </a:lnTo>
                <a:close/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1" name="Freeform 54"/>
          <p:cNvSpPr/>
          <p:nvPr/>
        </p:nvSpPr>
        <p:spPr bwMode="auto">
          <a:xfrm>
            <a:off x="1939925" y="4186691"/>
            <a:ext cx="242888" cy="585788"/>
          </a:xfrm>
          <a:custGeom>
            <a:avLst/>
            <a:gdLst>
              <a:gd name="T0" fmla="*/ 45 w 153"/>
              <a:gd name="T1" fmla="*/ 9 h 369"/>
              <a:gd name="T2" fmla="*/ 44 w 153"/>
              <a:gd name="T3" fmla="*/ 3 h 369"/>
              <a:gd name="T4" fmla="*/ 0 w 153"/>
              <a:gd name="T5" fmla="*/ 16 h 369"/>
              <a:gd name="T6" fmla="*/ 102 w 153"/>
              <a:gd name="T7" fmla="*/ 369 h 369"/>
              <a:gd name="T8" fmla="*/ 153 w 153"/>
              <a:gd name="T9" fmla="*/ 354 h 369"/>
              <a:gd name="T10" fmla="*/ 50 w 153"/>
              <a:gd name="T11" fmla="*/ 0 h 369"/>
              <a:gd name="T12" fmla="*/ 44 w 153"/>
              <a:gd name="T13" fmla="*/ 3 h 369"/>
              <a:gd name="T14" fmla="*/ 45 w 153"/>
              <a:gd name="T15" fmla="*/ 9 h 369"/>
              <a:gd name="T16" fmla="*/ 39 w 153"/>
              <a:gd name="T17" fmla="*/ 12 h 369"/>
              <a:gd name="T18" fmla="*/ 135 w 153"/>
              <a:gd name="T19" fmla="*/ 344 h 369"/>
              <a:gd name="T20" fmla="*/ 112 w 153"/>
              <a:gd name="T21" fmla="*/ 350 h 369"/>
              <a:gd name="T22" fmla="*/ 19 w 153"/>
              <a:gd name="T23" fmla="*/ 26 h 369"/>
              <a:gd name="T24" fmla="*/ 48 w 153"/>
              <a:gd name="T25" fmla="*/ 17 h 369"/>
              <a:gd name="T26" fmla="*/ 45 w 153"/>
              <a:gd name="T27" fmla="*/ 9 h 369"/>
              <a:gd name="T28" fmla="*/ 39 w 153"/>
              <a:gd name="T29" fmla="*/ 12 h 369"/>
              <a:gd name="T30" fmla="*/ 45 w 153"/>
              <a:gd name="T31" fmla="*/ 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3" h="369">
                <a:moveTo>
                  <a:pt x="45" y="9"/>
                </a:moveTo>
                <a:lnTo>
                  <a:pt x="44" y="3"/>
                </a:lnTo>
                <a:lnTo>
                  <a:pt x="0" y="16"/>
                </a:lnTo>
                <a:lnTo>
                  <a:pt x="102" y="369"/>
                </a:lnTo>
                <a:lnTo>
                  <a:pt x="153" y="354"/>
                </a:lnTo>
                <a:lnTo>
                  <a:pt x="50" y="0"/>
                </a:lnTo>
                <a:lnTo>
                  <a:pt x="44" y="3"/>
                </a:lnTo>
                <a:lnTo>
                  <a:pt x="45" y="9"/>
                </a:lnTo>
                <a:lnTo>
                  <a:pt x="39" y="12"/>
                </a:lnTo>
                <a:lnTo>
                  <a:pt x="135" y="344"/>
                </a:lnTo>
                <a:lnTo>
                  <a:pt x="112" y="350"/>
                </a:lnTo>
                <a:lnTo>
                  <a:pt x="19" y="26"/>
                </a:lnTo>
                <a:lnTo>
                  <a:pt x="48" y="17"/>
                </a:lnTo>
                <a:lnTo>
                  <a:pt x="45" y="9"/>
                </a:lnTo>
                <a:lnTo>
                  <a:pt x="39" y="12"/>
                </a:lnTo>
                <a:lnTo>
                  <a:pt x="45" y="9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2" name="Freeform 55"/>
          <p:cNvSpPr/>
          <p:nvPr/>
        </p:nvSpPr>
        <p:spPr bwMode="auto">
          <a:xfrm>
            <a:off x="2065337" y="4169229"/>
            <a:ext cx="214313" cy="555625"/>
          </a:xfrm>
          <a:custGeom>
            <a:avLst/>
            <a:gdLst>
              <a:gd name="T0" fmla="*/ 37 w 135"/>
              <a:gd name="T1" fmla="*/ 0 h 350"/>
              <a:gd name="T2" fmla="*/ 0 w 135"/>
              <a:gd name="T3" fmla="*/ 11 h 350"/>
              <a:gd name="T4" fmla="*/ 98 w 135"/>
              <a:gd name="T5" fmla="*/ 350 h 350"/>
              <a:gd name="T6" fmla="*/ 135 w 135"/>
              <a:gd name="T7" fmla="*/ 340 h 350"/>
              <a:gd name="T8" fmla="*/ 37 w 135"/>
              <a:gd name="T9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350">
                <a:moveTo>
                  <a:pt x="37" y="0"/>
                </a:moveTo>
                <a:lnTo>
                  <a:pt x="0" y="11"/>
                </a:lnTo>
                <a:lnTo>
                  <a:pt x="98" y="350"/>
                </a:lnTo>
                <a:lnTo>
                  <a:pt x="135" y="340"/>
                </a:lnTo>
                <a:lnTo>
                  <a:pt x="37" y="0"/>
                </a:lnTo>
                <a:close/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3" name="Freeform 56"/>
          <p:cNvSpPr/>
          <p:nvPr/>
        </p:nvSpPr>
        <p:spPr bwMode="auto">
          <a:xfrm>
            <a:off x="2051050" y="4154941"/>
            <a:ext cx="244475" cy="585788"/>
          </a:xfrm>
          <a:custGeom>
            <a:avLst/>
            <a:gdLst>
              <a:gd name="T0" fmla="*/ 46 w 154"/>
              <a:gd name="T1" fmla="*/ 9 h 369"/>
              <a:gd name="T2" fmla="*/ 44 w 154"/>
              <a:gd name="T3" fmla="*/ 2 h 369"/>
              <a:gd name="T4" fmla="*/ 0 w 154"/>
              <a:gd name="T5" fmla="*/ 15 h 369"/>
              <a:gd name="T6" fmla="*/ 102 w 154"/>
              <a:gd name="T7" fmla="*/ 369 h 369"/>
              <a:gd name="T8" fmla="*/ 154 w 154"/>
              <a:gd name="T9" fmla="*/ 354 h 369"/>
              <a:gd name="T10" fmla="*/ 51 w 154"/>
              <a:gd name="T11" fmla="*/ 0 h 369"/>
              <a:gd name="T12" fmla="*/ 44 w 154"/>
              <a:gd name="T13" fmla="*/ 2 h 369"/>
              <a:gd name="T14" fmla="*/ 46 w 154"/>
              <a:gd name="T15" fmla="*/ 9 h 369"/>
              <a:gd name="T16" fmla="*/ 39 w 154"/>
              <a:gd name="T17" fmla="*/ 12 h 369"/>
              <a:gd name="T18" fmla="*/ 135 w 154"/>
              <a:gd name="T19" fmla="*/ 344 h 369"/>
              <a:gd name="T20" fmla="*/ 112 w 154"/>
              <a:gd name="T21" fmla="*/ 350 h 369"/>
              <a:gd name="T22" fmla="*/ 19 w 154"/>
              <a:gd name="T23" fmla="*/ 25 h 369"/>
              <a:gd name="T24" fmla="*/ 48 w 154"/>
              <a:gd name="T25" fmla="*/ 17 h 369"/>
              <a:gd name="T26" fmla="*/ 46 w 154"/>
              <a:gd name="T27" fmla="*/ 9 h 369"/>
              <a:gd name="T28" fmla="*/ 39 w 154"/>
              <a:gd name="T29" fmla="*/ 12 h 369"/>
              <a:gd name="T30" fmla="*/ 46 w 154"/>
              <a:gd name="T31" fmla="*/ 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369">
                <a:moveTo>
                  <a:pt x="46" y="9"/>
                </a:moveTo>
                <a:lnTo>
                  <a:pt x="44" y="2"/>
                </a:lnTo>
                <a:lnTo>
                  <a:pt x="0" y="15"/>
                </a:lnTo>
                <a:lnTo>
                  <a:pt x="102" y="369"/>
                </a:lnTo>
                <a:lnTo>
                  <a:pt x="154" y="354"/>
                </a:lnTo>
                <a:lnTo>
                  <a:pt x="51" y="0"/>
                </a:lnTo>
                <a:lnTo>
                  <a:pt x="44" y="2"/>
                </a:lnTo>
                <a:lnTo>
                  <a:pt x="46" y="9"/>
                </a:lnTo>
                <a:lnTo>
                  <a:pt x="39" y="12"/>
                </a:lnTo>
                <a:lnTo>
                  <a:pt x="135" y="344"/>
                </a:lnTo>
                <a:lnTo>
                  <a:pt x="112" y="350"/>
                </a:lnTo>
                <a:lnTo>
                  <a:pt x="19" y="25"/>
                </a:lnTo>
                <a:lnTo>
                  <a:pt x="48" y="17"/>
                </a:lnTo>
                <a:lnTo>
                  <a:pt x="46" y="9"/>
                </a:lnTo>
                <a:lnTo>
                  <a:pt x="39" y="12"/>
                </a:lnTo>
                <a:lnTo>
                  <a:pt x="46" y="9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4" name="Freeform 57"/>
          <p:cNvSpPr/>
          <p:nvPr/>
        </p:nvSpPr>
        <p:spPr bwMode="auto">
          <a:xfrm>
            <a:off x="1954212" y="3788229"/>
            <a:ext cx="506413" cy="350838"/>
          </a:xfrm>
          <a:custGeom>
            <a:avLst/>
            <a:gdLst>
              <a:gd name="T0" fmla="*/ 319 w 319"/>
              <a:gd name="T1" fmla="*/ 32 h 221"/>
              <a:gd name="T2" fmla="*/ 299 w 319"/>
              <a:gd name="T3" fmla="*/ 0 h 221"/>
              <a:gd name="T4" fmla="*/ 0 w 319"/>
              <a:gd name="T5" fmla="*/ 188 h 221"/>
              <a:gd name="T6" fmla="*/ 20 w 319"/>
              <a:gd name="T7" fmla="*/ 221 h 221"/>
              <a:gd name="T8" fmla="*/ 319 w 319"/>
              <a:gd name="T9" fmla="*/ 3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221">
                <a:moveTo>
                  <a:pt x="319" y="32"/>
                </a:moveTo>
                <a:lnTo>
                  <a:pt x="299" y="0"/>
                </a:lnTo>
                <a:lnTo>
                  <a:pt x="0" y="188"/>
                </a:lnTo>
                <a:lnTo>
                  <a:pt x="20" y="221"/>
                </a:lnTo>
                <a:lnTo>
                  <a:pt x="319" y="32"/>
                </a:lnTo>
                <a:close/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5" name="Freeform 58"/>
          <p:cNvSpPr/>
          <p:nvPr/>
        </p:nvSpPr>
        <p:spPr bwMode="auto">
          <a:xfrm>
            <a:off x="1938337" y="3770766"/>
            <a:ext cx="538163" cy="384175"/>
          </a:xfrm>
          <a:custGeom>
            <a:avLst/>
            <a:gdLst>
              <a:gd name="T0" fmla="*/ 329 w 339"/>
              <a:gd name="T1" fmla="*/ 43 h 242"/>
              <a:gd name="T2" fmla="*/ 336 w 339"/>
              <a:gd name="T3" fmla="*/ 40 h 242"/>
              <a:gd name="T4" fmla="*/ 312 w 339"/>
              <a:gd name="T5" fmla="*/ 0 h 242"/>
              <a:gd name="T6" fmla="*/ 0 w 339"/>
              <a:gd name="T7" fmla="*/ 197 h 242"/>
              <a:gd name="T8" fmla="*/ 29 w 339"/>
              <a:gd name="T9" fmla="*/ 242 h 242"/>
              <a:gd name="T10" fmla="*/ 339 w 339"/>
              <a:gd name="T11" fmla="*/ 46 h 242"/>
              <a:gd name="T12" fmla="*/ 336 w 339"/>
              <a:gd name="T13" fmla="*/ 40 h 242"/>
              <a:gd name="T14" fmla="*/ 329 w 339"/>
              <a:gd name="T15" fmla="*/ 43 h 242"/>
              <a:gd name="T16" fmla="*/ 326 w 339"/>
              <a:gd name="T17" fmla="*/ 37 h 242"/>
              <a:gd name="T18" fmla="*/ 32 w 339"/>
              <a:gd name="T19" fmla="*/ 221 h 242"/>
              <a:gd name="T20" fmla="*/ 21 w 339"/>
              <a:gd name="T21" fmla="*/ 202 h 242"/>
              <a:gd name="T22" fmla="*/ 307 w 339"/>
              <a:gd name="T23" fmla="*/ 22 h 242"/>
              <a:gd name="T24" fmla="*/ 323 w 339"/>
              <a:gd name="T25" fmla="*/ 47 h 242"/>
              <a:gd name="T26" fmla="*/ 329 w 339"/>
              <a:gd name="T27" fmla="*/ 43 h 242"/>
              <a:gd name="T28" fmla="*/ 326 w 339"/>
              <a:gd name="T29" fmla="*/ 37 h 242"/>
              <a:gd name="T30" fmla="*/ 329 w 339"/>
              <a:gd name="T31" fmla="*/ 43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242">
                <a:moveTo>
                  <a:pt x="329" y="43"/>
                </a:moveTo>
                <a:lnTo>
                  <a:pt x="336" y="40"/>
                </a:lnTo>
                <a:lnTo>
                  <a:pt x="312" y="0"/>
                </a:lnTo>
                <a:lnTo>
                  <a:pt x="0" y="197"/>
                </a:lnTo>
                <a:lnTo>
                  <a:pt x="29" y="242"/>
                </a:lnTo>
                <a:lnTo>
                  <a:pt x="339" y="46"/>
                </a:lnTo>
                <a:lnTo>
                  <a:pt x="336" y="40"/>
                </a:lnTo>
                <a:lnTo>
                  <a:pt x="329" y="43"/>
                </a:lnTo>
                <a:lnTo>
                  <a:pt x="326" y="37"/>
                </a:lnTo>
                <a:lnTo>
                  <a:pt x="32" y="221"/>
                </a:lnTo>
                <a:lnTo>
                  <a:pt x="21" y="202"/>
                </a:lnTo>
                <a:lnTo>
                  <a:pt x="307" y="22"/>
                </a:lnTo>
                <a:lnTo>
                  <a:pt x="323" y="47"/>
                </a:lnTo>
                <a:lnTo>
                  <a:pt x="329" y="43"/>
                </a:lnTo>
                <a:lnTo>
                  <a:pt x="326" y="37"/>
                </a:lnTo>
                <a:lnTo>
                  <a:pt x="329" y="43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6" name="Freeform 59"/>
          <p:cNvSpPr/>
          <p:nvPr/>
        </p:nvSpPr>
        <p:spPr bwMode="auto">
          <a:xfrm>
            <a:off x="2016125" y="3888241"/>
            <a:ext cx="506413" cy="349250"/>
          </a:xfrm>
          <a:custGeom>
            <a:avLst/>
            <a:gdLst>
              <a:gd name="T0" fmla="*/ 319 w 319"/>
              <a:gd name="T1" fmla="*/ 31 h 220"/>
              <a:gd name="T2" fmla="*/ 299 w 319"/>
              <a:gd name="T3" fmla="*/ 0 h 220"/>
              <a:gd name="T4" fmla="*/ 0 w 319"/>
              <a:gd name="T5" fmla="*/ 187 h 220"/>
              <a:gd name="T6" fmla="*/ 21 w 319"/>
              <a:gd name="T7" fmla="*/ 220 h 220"/>
              <a:gd name="T8" fmla="*/ 319 w 319"/>
              <a:gd name="T9" fmla="*/ 3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220">
                <a:moveTo>
                  <a:pt x="319" y="31"/>
                </a:moveTo>
                <a:lnTo>
                  <a:pt x="299" y="0"/>
                </a:lnTo>
                <a:lnTo>
                  <a:pt x="0" y="187"/>
                </a:lnTo>
                <a:lnTo>
                  <a:pt x="21" y="220"/>
                </a:lnTo>
                <a:lnTo>
                  <a:pt x="319" y="31"/>
                </a:lnTo>
                <a:close/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7" name="Freeform 60"/>
          <p:cNvSpPr/>
          <p:nvPr/>
        </p:nvSpPr>
        <p:spPr bwMode="auto">
          <a:xfrm>
            <a:off x="2000250" y="3869191"/>
            <a:ext cx="538163" cy="384175"/>
          </a:xfrm>
          <a:custGeom>
            <a:avLst/>
            <a:gdLst>
              <a:gd name="T0" fmla="*/ 329 w 339"/>
              <a:gd name="T1" fmla="*/ 43 h 242"/>
              <a:gd name="T2" fmla="*/ 336 w 339"/>
              <a:gd name="T3" fmla="*/ 39 h 242"/>
              <a:gd name="T4" fmla="*/ 312 w 339"/>
              <a:gd name="T5" fmla="*/ 0 h 242"/>
              <a:gd name="T6" fmla="*/ 0 w 339"/>
              <a:gd name="T7" fmla="*/ 197 h 242"/>
              <a:gd name="T8" fmla="*/ 29 w 339"/>
              <a:gd name="T9" fmla="*/ 242 h 242"/>
              <a:gd name="T10" fmla="*/ 339 w 339"/>
              <a:gd name="T11" fmla="*/ 46 h 242"/>
              <a:gd name="T12" fmla="*/ 336 w 339"/>
              <a:gd name="T13" fmla="*/ 39 h 242"/>
              <a:gd name="T14" fmla="*/ 329 w 339"/>
              <a:gd name="T15" fmla="*/ 43 h 242"/>
              <a:gd name="T16" fmla="*/ 326 w 339"/>
              <a:gd name="T17" fmla="*/ 37 h 242"/>
              <a:gd name="T18" fmla="*/ 32 w 339"/>
              <a:gd name="T19" fmla="*/ 222 h 242"/>
              <a:gd name="T20" fmla="*/ 21 w 339"/>
              <a:gd name="T21" fmla="*/ 202 h 242"/>
              <a:gd name="T22" fmla="*/ 307 w 339"/>
              <a:gd name="T23" fmla="*/ 22 h 242"/>
              <a:gd name="T24" fmla="*/ 323 w 339"/>
              <a:gd name="T25" fmla="*/ 47 h 242"/>
              <a:gd name="T26" fmla="*/ 329 w 339"/>
              <a:gd name="T27" fmla="*/ 43 h 242"/>
              <a:gd name="T28" fmla="*/ 326 w 339"/>
              <a:gd name="T29" fmla="*/ 37 h 242"/>
              <a:gd name="T30" fmla="*/ 329 w 339"/>
              <a:gd name="T31" fmla="*/ 43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242">
                <a:moveTo>
                  <a:pt x="329" y="43"/>
                </a:moveTo>
                <a:lnTo>
                  <a:pt x="336" y="39"/>
                </a:lnTo>
                <a:lnTo>
                  <a:pt x="312" y="0"/>
                </a:lnTo>
                <a:lnTo>
                  <a:pt x="0" y="197"/>
                </a:lnTo>
                <a:lnTo>
                  <a:pt x="29" y="242"/>
                </a:lnTo>
                <a:lnTo>
                  <a:pt x="339" y="46"/>
                </a:lnTo>
                <a:lnTo>
                  <a:pt x="336" y="39"/>
                </a:lnTo>
                <a:lnTo>
                  <a:pt x="329" y="43"/>
                </a:lnTo>
                <a:lnTo>
                  <a:pt x="326" y="37"/>
                </a:lnTo>
                <a:lnTo>
                  <a:pt x="32" y="222"/>
                </a:lnTo>
                <a:lnTo>
                  <a:pt x="21" y="202"/>
                </a:lnTo>
                <a:lnTo>
                  <a:pt x="307" y="22"/>
                </a:lnTo>
                <a:lnTo>
                  <a:pt x="323" y="47"/>
                </a:lnTo>
                <a:lnTo>
                  <a:pt x="329" y="43"/>
                </a:lnTo>
                <a:lnTo>
                  <a:pt x="326" y="37"/>
                </a:lnTo>
                <a:lnTo>
                  <a:pt x="329" y="43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8" name="Freeform 61"/>
          <p:cNvSpPr/>
          <p:nvPr/>
        </p:nvSpPr>
        <p:spPr bwMode="auto">
          <a:xfrm>
            <a:off x="2027237" y="4677229"/>
            <a:ext cx="374650" cy="254000"/>
          </a:xfrm>
          <a:custGeom>
            <a:avLst/>
            <a:gdLst>
              <a:gd name="T0" fmla="*/ 93 w 187"/>
              <a:gd name="T1" fmla="*/ 0 h 127"/>
              <a:gd name="T2" fmla="*/ 93 w 187"/>
              <a:gd name="T3" fmla="*/ 0 h 127"/>
              <a:gd name="T4" fmla="*/ 0 w 187"/>
              <a:gd name="T5" fmla="*/ 94 h 127"/>
              <a:gd name="T6" fmla="*/ 0 w 187"/>
              <a:gd name="T7" fmla="*/ 127 h 127"/>
              <a:gd name="T8" fmla="*/ 187 w 187"/>
              <a:gd name="T9" fmla="*/ 127 h 127"/>
              <a:gd name="T10" fmla="*/ 187 w 187"/>
              <a:gd name="T11" fmla="*/ 94 h 127"/>
              <a:gd name="T12" fmla="*/ 93 w 187"/>
              <a:gd name="T13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127">
                <a:moveTo>
                  <a:pt x="93" y="0"/>
                </a:moveTo>
                <a:cubicBezTo>
                  <a:pt x="93" y="0"/>
                  <a:pt x="93" y="0"/>
                  <a:pt x="93" y="0"/>
                </a:cubicBezTo>
                <a:cubicBezTo>
                  <a:pt x="42" y="0"/>
                  <a:pt x="0" y="42"/>
                  <a:pt x="0" y="94"/>
                </a:cubicBezTo>
                <a:cubicBezTo>
                  <a:pt x="0" y="127"/>
                  <a:pt x="0" y="127"/>
                  <a:pt x="0" y="127"/>
                </a:cubicBezTo>
                <a:cubicBezTo>
                  <a:pt x="187" y="127"/>
                  <a:pt x="187" y="127"/>
                  <a:pt x="187" y="127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187" y="42"/>
                  <a:pt x="145" y="0"/>
                  <a:pt x="93" y="0"/>
                </a:cubicBez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9" name="Freeform 62"/>
          <p:cNvSpPr/>
          <p:nvPr/>
        </p:nvSpPr>
        <p:spPr bwMode="auto">
          <a:xfrm>
            <a:off x="2016125" y="4664529"/>
            <a:ext cx="396875" cy="277813"/>
          </a:xfrm>
          <a:custGeom>
            <a:avLst/>
            <a:gdLst>
              <a:gd name="T0" fmla="*/ 99 w 199"/>
              <a:gd name="T1" fmla="*/ 6 h 139"/>
              <a:gd name="T2" fmla="*/ 99 w 199"/>
              <a:gd name="T3" fmla="*/ 0 h 139"/>
              <a:gd name="T4" fmla="*/ 0 w 199"/>
              <a:gd name="T5" fmla="*/ 100 h 139"/>
              <a:gd name="T6" fmla="*/ 0 w 199"/>
              <a:gd name="T7" fmla="*/ 139 h 139"/>
              <a:gd name="T8" fmla="*/ 199 w 199"/>
              <a:gd name="T9" fmla="*/ 139 h 139"/>
              <a:gd name="T10" fmla="*/ 199 w 199"/>
              <a:gd name="T11" fmla="*/ 100 h 139"/>
              <a:gd name="T12" fmla="*/ 99 w 199"/>
              <a:gd name="T13" fmla="*/ 0 h 139"/>
              <a:gd name="T14" fmla="*/ 99 w 199"/>
              <a:gd name="T15" fmla="*/ 6 h 139"/>
              <a:gd name="T16" fmla="*/ 99 w 199"/>
              <a:gd name="T17" fmla="*/ 12 h 139"/>
              <a:gd name="T18" fmla="*/ 161 w 199"/>
              <a:gd name="T19" fmla="*/ 38 h 139"/>
              <a:gd name="T20" fmla="*/ 187 w 199"/>
              <a:gd name="T21" fmla="*/ 100 h 139"/>
              <a:gd name="T22" fmla="*/ 187 w 199"/>
              <a:gd name="T23" fmla="*/ 127 h 139"/>
              <a:gd name="T24" fmla="*/ 12 w 199"/>
              <a:gd name="T25" fmla="*/ 127 h 139"/>
              <a:gd name="T26" fmla="*/ 12 w 199"/>
              <a:gd name="T27" fmla="*/ 100 h 139"/>
              <a:gd name="T28" fmla="*/ 37 w 199"/>
              <a:gd name="T29" fmla="*/ 38 h 139"/>
              <a:gd name="T30" fmla="*/ 99 w 199"/>
              <a:gd name="T31" fmla="*/ 12 h 139"/>
              <a:gd name="T32" fmla="*/ 99 w 199"/>
              <a:gd name="T33" fmla="*/ 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9" h="139">
                <a:moveTo>
                  <a:pt x="99" y="6"/>
                </a:moveTo>
                <a:cubicBezTo>
                  <a:pt x="99" y="0"/>
                  <a:pt x="99" y="0"/>
                  <a:pt x="99" y="0"/>
                </a:cubicBezTo>
                <a:cubicBezTo>
                  <a:pt x="44" y="0"/>
                  <a:pt x="0" y="45"/>
                  <a:pt x="0" y="100"/>
                </a:cubicBezTo>
                <a:cubicBezTo>
                  <a:pt x="0" y="139"/>
                  <a:pt x="0" y="139"/>
                  <a:pt x="0" y="139"/>
                </a:cubicBezTo>
                <a:cubicBezTo>
                  <a:pt x="199" y="139"/>
                  <a:pt x="199" y="139"/>
                  <a:pt x="199" y="139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45"/>
                  <a:pt x="154" y="0"/>
                  <a:pt x="99" y="0"/>
                </a:cubicBezTo>
                <a:cubicBezTo>
                  <a:pt x="99" y="6"/>
                  <a:pt x="99" y="6"/>
                  <a:pt x="99" y="6"/>
                </a:cubicBezTo>
                <a:cubicBezTo>
                  <a:pt x="99" y="12"/>
                  <a:pt x="99" y="12"/>
                  <a:pt x="99" y="12"/>
                </a:cubicBezTo>
                <a:cubicBezTo>
                  <a:pt x="124" y="12"/>
                  <a:pt x="145" y="22"/>
                  <a:pt x="161" y="38"/>
                </a:cubicBezTo>
                <a:cubicBezTo>
                  <a:pt x="177" y="54"/>
                  <a:pt x="187" y="76"/>
                  <a:pt x="187" y="100"/>
                </a:cubicBezTo>
                <a:cubicBezTo>
                  <a:pt x="187" y="127"/>
                  <a:pt x="187" y="127"/>
                  <a:pt x="187" y="127"/>
                </a:cubicBezTo>
                <a:cubicBezTo>
                  <a:pt x="12" y="127"/>
                  <a:pt x="12" y="127"/>
                  <a:pt x="12" y="127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12" y="76"/>
                  <a:pt x="21" y="54"/>
                  <a:pt x="37" y="38"/>
                </a:cubicBezTo>
                <a:cubicBezTo>
                  <a:pt x="53" y="22"/>
                  <a:pt x="75" y="12"/>
                  <a:pt x="99" y="12"/>
                </a:cubicBezTo>
                <a:lnTo>
                  <a:pt x="99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0" name="Freeform 63"/>
          <p:cNvSpPr/>
          <p:nvPr/>
        </p:nvSpPr>
        <p:spPr bwMode="auto">
          <a:xfrm>
            <a:off x="1987550" y="4847091"/>
            <a:ext cx="454025" cy="84138"/>
          </a:xfrm>
          <a:custGeom>
            <a:avLst/>
            <a:gdLst>
              <a:gd name="T0" fmla="*/ 193 w 227"/>
              <a:gd name="T1" fmla="*/ 0 h 42"/>
              <a:gd name="T2" fmla="*/ 34 w 227"/>
              <a:gd name="T3" fmla="*/ 0 h 42"/>
              <a:gd name="T4" fmla="*/ 0 w 227"/>
              <a:gd name="T5" fmla="*/ 34 h 42"/>
              <a:gd name="T6" fmla="*/ 0 w 227"/>
              <a:gd name="T7" fmla="*/ 42 h 42"/>
              <a:gd name="T8" fmla="*/ 227 w 227"/>
              <a:gd name="T9" fmla="*/ 42 h 42"/>
              <a:gd name="T10" fmla="*/ 227 w 227"/>
              <a:gd name="T11" fmla="*/ 34 h 42"/>
              <a:gd name="T12" fmla="*/ 193 w 227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42">
                <a:moveTo>
                  <a:pt x="193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2"/>
                  <a:pt x="0" y="42"/>
                  <a:pt x="0" y="42"/>
                </a:cubicBezTo>
                <a:cubicBezTo>
                  <a:pt x="227" y="42"/>
                  <a:pt x="227" y="42"/>
                  <a:pt x="227" y="42"/>
                </a:cubicBezTo>
                <a:cubicBezTo>
                  <a:pt x="227" y="34"/>
                  <a:pt x="227" y="34"/>
                  <a:pt x="227" y="34"/>
                </a:cubicBezTo>
                <a:cubicBezTo>
                  <a:pt x="227" y="15"/>
                  <a:pt x="211" y="0"/>
                  <a:pt x="193" y="0"/>
                </a:cubicBez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1" name="Freeform 64"/>
          <p:cNvSpPr/>
          <p:nvPr/>
        </p:nvSpPr>
        <p:spPr bwMode="auto">
          <a:xfrm>
            <a:off x="1976437" y="4834391"/>
            <a:ext cx="476250" cy="107950"/>
          </a:xfrm>
          <a:custGeom>
            <a:avLst/>
            <a:gdLst>
              <a:gd name="T0" fmla="*/ 199 w 239"/>
              <a:gd name="T1" fmla="*/ 6 h 54"/>
              <a:gd name="T2" fmla="*/ 199 w 239"/>
              <a:gd name="T3" fmla="*/ 0 h 54"/>
              <a:gd name="T4" fmla="*/ 40 w 239"/>
              <a:gd name="T5" fmla="*/ 0 h 54"/>
              <a:gd name="T6" fmla="*/ 0 w 239"/>
              <a:gd name="T7" fmla="*/ 40 h 54"/>
              <a:gd name="T8" fmla="*/ 0 w 239"/>
              <a:gd name="T9" fmla="*/ 54 h 54"/>
              <a:gd name="T10" fmla="*/ 239 w 239"/>
              <a:gd name="T11" fmla="*/ 54 h 54"/>
              <a:gd name="T12" fmla="*/ 239 w 239"/>
              <a:gd name="T13" fmla="*/ 40 h 54"/>
              <a:gd name="T14" fmla="*/ 199 w 239"/>
              <a:gd name="T15" fmla="*/ 0 h 54"/>
              <a:gd name="T16" fmla="*/ 199 w 239"/>
              <a:gd name="T17" fmla="*/ 6 h 54"/>
              <a:gd name="T18" fmla="*/ 199 w 239"/>
              <a:gd name="T19" fmla="*/ 12 h 54"/>
              <a:gd name="T20" fmla="*/ 218 w 239"/>
              <a:gd name="T21" fmla="*/ 20 h 54"/>
              <a:gd name="T22" fmla="*/ 227 w 239"/>
              <a:gd name="T23" fmla="*/ 40 h 54"/>
              <a:gd name="T24" fmla="*/ 227 w 239"/>
              <a:gd name="T25" fmla="*/ 42 h 54"/>
              <a:gd name="T26" fmla="*/ 12 w 239"/>
              <a:gd name="T27" fmla="*/ 42 h 54"/>
              <a:gd name="T28" fmla="*/ 12 w 239"/>
              <a:gd name="T29" fmla="*/ 40 h 54"/>
              <a:gd name="T30" fmla="*/ 20 w 239"/>
              <a:gd name="T31" fmla="*/ 20 h 54"/>
              <a:gd name="T32" fmla="*/ 40 w 239"/>
              <a:gd name="T33" fmla="*/ 12 h 54"/>
              <a:gd name="T34" fmla="*/ 199 w 239"/>
              <a:gd name="T35" fmla="*/ 12 h 54"/>
              <a:gd name="T36" fmla="*/ 199 w 239"/>
              <a:gd name="T37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9" h="54">
                <a:moveTo>
                  <a:pt x="199" y="6"/>
                </a:moveTo>
                <a:cubicBezTo>
                  <a:pt x="199" y="0"/>
                  <a:pt x="199" y="0"/>
                  <a:pt x="19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0" y="54"/>
                  <a:pt x="0" y="54"/>
                </a:cubicBezTo>
                <a:cubicBezTo>
                  <a:pt x="239" y="54"/>
                  <a:pt x="239" y="54"/>
                  <a:pt x="239" y="54"/>
                </a:cubicBezTo>
                <a:cubicBezTo>
                  <a:pt x="239" y="40"/>
                  <a:pt x="239" y="40"/>
                  <a:pt x="239" y="40"/>
                </a:cubicBezTo>
                <a:cubicBezTo>
                  <a:pt x="239" y="18"/>
                  <a:pt x="221" y="0"/>
                  <a:pt x="199" y="0"/>
                </a:cubicBezTo>
                <a:cubicBezTo>
                  <a:pt x="199" y="6"/>
                  <a:pt x="199" y="6"/>
                  <a:pt x="199" y="6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06" y="12"/>
                  <a:pt x="213" y="15"/>
                  <a:pt x="218" y="20"/>
                </a:cubicBezTo>
                <a:cubicBezTo>
                  <a:pt x="224" y="25"/>
                  <a:pt x="227" y="32"/>
                  <a:pt x="227" y="40"/>
                </a:cubicBezTo>
                <a:cubicBezTo>
                  <a:pt x="227" y="42"/>
                  <a:pt x="227" y="42"/>
                  <a:pt x="227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2"/>
                  <a:pt x="15" y="25"/>
                  <a:pt x="20" y="20"/>
                </a:cubicBezTo>
                <a:cubicBezTo>
                  <a:pt x="25" y="15"/>
                  <a:pt x="32" y="12"/>
                  <a:pt x="40" y="12"/>
                </a:cubicBezTo>
                <a:cubicBezTo>
                  <a:pt x="199" y="12"/>
                  <a:pt x="199" y="12"/>
                  <a:pt x="199" y="12"/>
                </a:cubicBezTo>
                <a:lnTo>
                  <a:pt x="199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2" name="Oval 65"/>
          <p:cNvSpPr>
            <a:spLocks noChangeArrowheads="1"/>
          </p:cNvSpPr>
          <p:nvPr/>
        </p:nvSpPr>
        <p:spPr bwMode="auto">
          <a:xfrm>
            <a:off x="1903412" y="4046991"/>
            <a:ext cx="246063" cy="244475"/>
          </a:xfrm>
          <a:prstGeom prst="ellipse">
            <a:avLst/>
          </a:pr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3" name="Freeform 66"/>
          <p:cNvSpPr/>
          <p:nvPr/>
        </p:nvSpPr>
        <p:spPr bwMode="auto">
          <a:xfrm>
            <a:off x="1892300" y="4035879"/>
            <a:ext cx="269875" cy="266700"/>
          </a:xfrm>
          <a:custGeom>
            <a:avLst/>
            <a:gdLst>
              <a:gd name="T0" fmla="*/ 6 w 135"/>
              <a:gd name="T1" fmla="*/ 67 h 134"/>
              <a:gd name="T2" fmla="*/ 12 w 135"/>
              <a:gd name="T3" fmla="*/ 67 h 134"/>
              <a:gd name="T4" fmla="*/ 29 w 135"/>
              <a:gd name="T5" fmla="*/ 28 h 134"/>
              <a:gd name="T6" fmla="*/ 68 w 135"/>
              <a:gd name="T7" fmla="*/ 12 h 134"/>
              <a:gd name="T8" fmla="*/ 106 w 135"/>
              <a:gd name="T9" fmla="*/ 28 h 134"/>
              <a:gd name="T10" fmla="*/ 123 w 135"/>
              <a:gd name="T11" fmla="*/ 67 h 134"/>
              <a:gd name="T12" fmla="*/ 106 w 135"/>
              <a:gd name="T13" fmla="*/ 106 h 134"/>
              <a:gd name="T14" fmla="*/ 68 w 135"/>
              <a:gd name="T15" fmla="*/ 122 h 134"/>
              <a:gd name="T16" fmla="*/ 29 w 135"/>
              <a:gd name="T17" fmla="*/ 106 h 134"/>
              <a:gd name="T18" fmla="*/ 12 w 135"/>
              <a:gd name="T19" fmla="*/ 67 h 134"/>
              <a:gd name="T20" fmla="*/ 6 w 135"/>
              <a:gd name="T21" fmla="*/ 67 h 134"/>
              <a:gd name="T22" fmla="*/ 0 w 135"/>
              <a:gd name="T23" fmla="*/ 67 h 134"/>
              <a:gd name="T24" fmla="*/ 68 w 135"/>
              <a:gd name="T25" fmla="*/ 134 h 134"/>
              <a:gd name="T26" fmla="*/ 135 w 135"/>
              <a:gd name="T27" fmla="*/ 67 h 134"/>
              <a:gd name="T28" fmla="*/ 68 w 135"/>
              <a:gd name="T29" fmla="*/ 0 h 134"/>
              <a:gd name="T30" fmla="*/ 0 w 135"/>
              <a:gd name="T31" fmla="*/ 67 h 134"/>
              <a:gd name="T32" fmla="*/ 6 w 135"/>
              <a:gd name="T33" fmla="*/ 6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5" h="134">
                <a:moveTo>
                  <a:pt x="6" y="67"/>
                </a:moveTo>
                <a:cubicBezTo>
                  <a:pt x="12" y="67"/>
                  <a:pt x="12" y="67"/>
                  <a:pt x="12" y="67"/>
                </a:cubicBezTo>
                <a:cubicBezTo>
                  <a:pt x="12" y="52"/>
                  <a:pt x="19" y="38"/>
                  <a:pt x="29" y="28"/>
                </a:cubicBezTo>
                <a:cubicBezTo>
                  <a:pt x="39" y="18"/>
                  <a:pt x="52" y="12"/>
                  <a:pt x="68" y="12"/>
                </a:cubicBezTo>
                <a:cubicBezTo>
                  <a:pt x="83" y="12"/>
                  <a:pt x="96" y="18"/>
                  <a:pt x="106" y="28"/>
                </a:cubicBezTo>
                <a:cubicBezTo>
                  <a:pt x="116" y="38"/>
                  <a:pt x="123" y="52"/>
                  <a:pt x="123" y="67"/>
                </a:cubicBezTo>
                <a:cubicBezTo>
                  <a:pt x="123" y="82"/>
                  <a:pt x="116" y="96"/>
                  <a:pt x="106" y="106"/>
                </a:cubicBezTo>
                <a:cubicBezTo>
                  <a:pt x="96" y="116"/>
                  <a:pt x="83" y="122"/>
                  <a:pt x="68" y="122"/>
                </a:cubicBezTo>
                <a:cubicBezTo>
                  <a:pt x="52" y="122"/>
                  <a:pt x="39" y="116"/>
                  <a:pt x="29" y="106"/>
                </a:cubicBezTo>
                <a:cubicBezTo>
                  <a:pt x="19" y="96"/>
                  <a:pt x="12" y="82"/>
                  <a:pt x="12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04"/>
                  <a:pt x="30" y="134"/>
                  <a:pt x="68" y="134"/>
                </a:cubicBezTo>
                <a:cubicBezTo>
                  <a:pt x="105" y="134"/>
                  <a:pt x="135" y="104"/>
                  <a:pt x="135" y="67"/>
                </a:cubicBezTo>
                <a:cubicBezTo>
                  <a:pt x="135" y="30"/>
                  <a:pt x="105" y="0"/>
                  <a:pt x="68" y="0"/>
                </a:cubicBezTo>
                <a:cubicBezTo>
                  <a:pt x="30" y="0"/>
                  <a:pt x="0" y="30"/>
                  <a:pt x="0" y="67"/>
                </a:cubicBezTo>
                <a:lnTo>
                  <a:pt x="6" y="67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4" name="Oval 67"/>
          <p:cNvSpPr>
            <a:spLocks noChangeArrowheads="1"/>
          </p:cNvSpPr>
          <p:nvPr/>
        </p:nvSpPr>
        <p:spPr bwMode="auto">
          <a:xfrm>
            <a:off x="1971675" y="4115254"/>
            <a:ext cx="109538" cy="107950"/>
          </a:xfrm>
          <a:prstGeom prst="ellipse">
            <a:avLst/>
          </a:pr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5" name="Freeform 68"/>
          <p:cNvSpPr/>
          <p:nvPr/>
        </p:nvSpPr>
        <p:spPr bwMode="auto">
          <a:xfrm>
            <a:off x="1958975" y="4104141"/>
            <a:ext cx="134938" cy="131763"/>
          </a:xfrm>
          <a:custGeom>
            <a:avLst/>
            <a:gdLst>
              <a:gd name="T0" fmla="*/ 6 w 67"/>
              <a:gd name="T1" fmla="*/ 33 h 66"/>
              <a:gd name="T2" fmla="*/ 12 w 67"/>
              <a:gd name="T3" fmla="*/ 33 h 66"/>
              <a:gd name="T4" fmla="*/ 19 w 67"/>
              <a:gd name="T5" fmla="*/ 18 h 66"/>
              <a:gd name="T6" fmla="*/ 34 w 67"/>
              <a:gd name="T7" fmla="*/ 12 h 66"/>
              <a:gd name="T8" fmla="*/ 48 w 67"/>
              <a:gd name="T9" fmla="*/ 18 h 66"/>
              <a:gd name="T10" fmla="*/ 55 w 67"/>
              <a:gd name="T11" fmla="*/ 33 h 66"/>
              <a:gd name="T12" fmla="*/ 48 w 67"/>
              <a:gd name="T13" fmla="*/ 48 h 66"/>
              <a:gd name="T14" fmla="*/ 34 w 67"/>
              <a:gd name="T15" fmla="*/ 54 h 66"/>
              <a:gd name="T16" fmla="*/ 19 w 67"/>
              <a:gd name="T17" fmla="*/ 48 h 66"/>
              <a:gd name="T18" fmla="*/ 12 w 67"/>
              <a:gd name="T19" fmla="*/ 33 h 66"/>
              <a:gd name="T20" fmla="*/ 6 w 67"/>
              <a:gd name="T21" fmla="*/ 33 h 66"/>
              <a:gd name="T22" fmla="*/ 0 w 67"/>
              <a:gd name="T23" fmla="*/ 33 h 66"/>
              <a:gd name="T24" fmla="*/ 34 w 67"/>
              <a:gd name="T25" fmla="*/ 66 h 66"/>
              <a:gd name="T26" fmla="*/ 67 w 67"/>
              <a:gd name="T27" fmla="*/ 33 h 66"/>
              <a:gd name="T28" fmla="*/ 34 w 67"/>
              <a:gd name="T29" fmla="*/ 0 h 66"/>
              <a:gd name="T30" fmla="*/ 0 w 67"/>
              <a:gd name="T31" fmla="*/ 33 h 66"/>
              <a:gd name="T32" fmla="*/ 6 w 67"/>
              <a:gd name="T33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" h="66">
                <a:moveTo>
                  <a:pt x="6" y="33"/>
                </a:moveTo>
                <a:cubicBezTo>
                  <a:pt x="12" y="33"/>
                  <a:pt x="12" y="33"/>
                  <a:pt x="12" y="33"/>
                </a:cubicBezTo>
                <a:cubicBezTo>
                  <a:pt x="12" y="27"/>
                  <a:pt x="15" y="22"/>
                  <a:pt x="19" y="18"/>
                </a:cubicBezTo>
                <a:cubicBezTo>
                  <a:pt x="22" y="14"/>
                  <a:pt x="28" y="12"/>
                  <a:pt x="34" y="12"/>
                </a:cubicBezTo>
                <a:cubicBezTo>
                  <a:pt x="39" y="12"/>
                  <a:pt x="45" y="14"/>
                  <a:pt x="48" y="18"/>
                </a:cubicBezTo>
                <a:cubicBezTo>
                  <a:pt x="52" y="22"/>
                  <a:pt x="55" y="27"/>
                  <a:pt x="55" y="33"/>
                </a:cubicBezTo>
                <a:cubicBezTo>
                  <a:pt x="55" y="39"/>
                  <a:pt x="52" y="44"/>
                  <a:pt x="48" y="48"/>
                </a:cubicBezTo>
                <a:cubicBezTo>
                  <a:pt x="45" y="52"/>
                  <a:pt x="39" y="54"/>
                  <a:pt x="34" y="54"/>
                </a:cubicBezTo>
                <a:cubicBezTo>
                  <a:pt x="28" y="54"/>
                  <a:pt x="22" y="52"/>
                  <a:pt x="19" y="48"/>
                </a:cubicBezTo>
                <a:cubicBezTo>
                  <a:pt x="15" y="44"/>
                  <a:pt x="12" y="39"/>
                  <a:pt x="12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51"/>
                  <a:pt x="15" y="66"/>
                  <a:pt x="34" y="66"/>
                </a:cubicBezTo>
                <a:cubicBezTo>
                  <a:pt x="52" y="66"/>
                  <a:pt x="67" y="51"/>
                  <a:pt x="67" y="33"/>
                </a:cubicBezTo>
                <a:cubicBezTo>
                  <a:pt x="67" y="15"/>
                  <a:pt x="52" y="0"/>
                  <a:pt x="34" y="0"/>
                </a:cubicBezTo>
                <a:cubicBezTo>
                  <a:pt x="15" y="0"/>
                  <a:pt x="0" y="15"/>
                  <a:pt x="0" y="33"/>
                </a:cubicBezTo>
                <a:lnTo>
                  <a:pt x="6" y="33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6" name="Freeform 69"/>
          <p:cNvSpPr/>
          <p:nvPr/>
        </p:nvSpPr>
        <p:spPr bwMode="auto">
          <a:xfrm>
            <a:off x="2357437" y="3477079"/>
            <a:ext cx="495300" cy="519113"/>
          </a:xfrm>
          <a:custGeom>
            <a:avLst/>
            <a:gdLst>
              <a:gd name="T0" fmla="*/ 248 w 248"/>
              <a:gd name="T1" fmla="*/ 168 h 259"/>
              <a:gd name="T2" fmla="*/ 91 w 248"/>
              <a:gd name="T3" fmla="*/ 259 h 259"/>
              <a:gd name="T4" fmla="*/ 19 w 248"/>
              <a:gd name="T5" fmla="*/ 137 h 259"/>
              <a:gd name="T6" fmla="*/ 44 w 248"/>
              <a:gd name="T7" fmla="*/ 42 h 259"/>
              <a:gd name="T8" fmla="*/ 82 w 248"/>
              <a:gd name="T9" fmla="*/ 20 h 259"/>
              <a:gd name="T10" fmla="*/ 177 w 248"/>
              <a:gd name="T11" fmla="*/ 45 h 259"/>
              <a:gd name="T12" fmla="*/ 248 w 248"/>
              <a:gd name="T13" fmla="*/ 16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59">
                <a:moveTo>
                  <a:pt x="248" y="168"/>
                </a:moveTo>
                <a:cubicBezTo>
                  <a:pt x="91" y="259"/>
                  <a:pt x="91" y="259"/>
                  <a:pt x="91" y="259"/>
                </a:cubicBezTo>
                <a:cubicBezTo>
                  <a:pt x="19" y="137"/>
                  <a:pt x="19" y="137"/>
                  <a:pt x="19" y="137"/>
                </a:cubicBezTo>
                <a:cubicBezTo>
                  <a:pt x="0" y="104"/>
                  <a:pt x="11" y="61"/>
                  <a:pt x="44" y="42"/>
                </a:cubicBezTo>
                <a:cubicBezTo>
                  <a:pt x="82" y="20"/>
                  <a:pt x="82" y="20"/>
                  <a:pt x="82" y="20"/>
                </a:cubicBezTo>
                <a:cubicBezTo>
                  <a:pt x="115" y="0"/>
                  <a:pt x="158" y="12"/>
                  <a:pt x="177" y="45"/>
                </a:cubicBezTo>
                <a:lnTo>
                  <a:pt x="248" y="168"/>
                </a:ln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7" name="Freeform 70"/>
          <p:cNvSpPr/>
          <p:nvPr/>
        </p:nvSpPr>
        <p:spPr bwMode="auto">
          <a:xfrm>
            <a:off x="2365375" y="3485016"/>
            <a:ext cx="504825" cy="528638"/>
          </a:xfrm>
          <a:custGeom>
            <a:avLst/>
            <a:gdLst>
              <a:gd name="T0" fmla="*/ 244 w 253"/>
              <a:gd name="T1" fmla="*/ 164 h 264"/>
              <a:gd name="T2" fmla="*/ 241 w 253"/>
              <a:gd name="T3" fmla="*/ 158 h 264"/>
              <a:gd name="T4" fmla="*/ 89 w 253"/>
              <a:gd name="T5" fmla="*/ 247 h 264"/>
              <a:gd name="T6" fmla="*/ 20 w 253"/>
              <a:gd name="T7" fmla="*/ 130 h 264"/>
              <a:gd name="T8" fmla="*/ 12 w 253"/>
              <a:gd name="T9" fmla="*/ 98 h 264"/>
              <a:gd name="T10" fmla="*/ 43 w 253"/>
              <a:gd name="T11" fmla="*/ 43 h 264"/>
              <a:gd name="T12" fmla="*/ 81 w 253"/>
              <a:gd name="T13" fmla="*/ 21 h 264"/>
              <a:gd name="T14" fmla="*/ 113 w 253"/>
              <a:gd name="T15" fmla="*/ 12 h 264"/>
              <a:gd name="T16" fmla="*/ 168 w 253"/>
              <a:gd name="T17" fmla="*/ 44 h 264"/>
              <a:gd name="T18" fmla="*/ 239 w 253"/>
              <a:gd name="T19" fmla="*/ 167 h 264"/>
              <a:gd name="T20" fmla="*/ 244 w 253"/>
              <a:gd name="T21" fmla="*/ 164 h 264"/>
              <a:gd name="T22" fmla="*/ 241 w 253"/>
              <a:gd name="T23" fmla="*/ 158 h 264"/>
              <a:gd name="T24" fmla="*/ 244 w 253"/>
              <a:gd name="T25" fmla="*/ 164 h 264"/>
              <a:gd name="T26" fmla="*/ 250 w 253"/>
              <a:gd name="T27" fmla="*/ 161 h 264"/>
              <a:gd name="T28" fmla="*/ 178 w 253"/>
              <a:gd name="T29" fmla="*/ 38 h 264"/>
              <a:gd name="T30" fmla="*/ 113 w 253"/>
              <a:gd name="T31" fmla="*/ 0 h 264"/>
              <a:gd name="T32" fmla="*/ 75 w 253"/>
              <a:gd name="T33" fmla="*/ 10 h 264"/>
              <a:gd name="T34" fmla="*/ 37 w 253"/>
              <a:gd name="T35" fmla="*/ 33 h 264"/>
              <a:gd name="T36" fmla="*/ 0 w 253"/>
              <a:gd name="T37" fmla="*/ 98 h 264"/>
              <a:gd name="T38" fmla="*/ 10 w 253"/>
              <a:gd name="T39" fmla="*/ 136 h 264"/>
              <a:gd name="T40" fmla="*/ 84 w 253"/>
              <a:gd name="T41" fmla="*/ 264 h 264"/>
              <a:gd name="T42" fmla="*/ 253 w 253"/>
              <a:gd name="T43" fmla="*/ 166 h 264"/>
              <a:gd name="T44" fmla="*/ 250 w 253"/>
              <a:gd name="T45" fmla="*/ 161 h 264"/>
              <a:gd name="T46" fmla="*/ 244 w 253"/>
              <a:gd name="T47" fmla="*/ 1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3" h="264">
                <a:moveTo>
                  <a:pt x="244" y="164"/>
                </a:moveTo>
                <a:cubicBezTo>
                  <a:pt x="241" y="158"/>
                  <a:pt x="241" y="158"/>
                  <a:pt x="241" y="158"/>
                </a:cubicBezTo>
                <a:cubicBezTo>
                  <a:pt x="89" y="247"/>
                  <a:pt x="89" y="247"/>
                  <a:pt x="89" y="247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14" y="120"/>
                  <a:pt x="12" y="109"/>
                  <a:pt x="12" y="98"/>
                </a:cubicBezTo>
                <a:cubicBezTo>
                  <a:pt x="12" y="76"/>
                  <a:pt x="23" y="55"/>
                  <a:pt x="43" y="43"/>
                </a:cubicBezTo>
                <a:cubicBezTo>
                  <a:pt x="81" y="21"/>
                  <a:pt x="81" y="21"/>
                  <a:pt x="81" y="21"/>
                </a:cubicBezTo>
                <a:cubicBezTo>
                  <a:pt x="91" y="15"/>
                  <a:pt x="102" y="12"/>
                  <a:pt x="113" y="12"/>
                </a:cubicBezTo>
                <a:cubicBezTo>
                  <a:pt x="135" y="12"/>
                  <a:pt x="156" y="23"/>
                  <a:pt x="168" y="44"/>
                </a:cubicBezTo>
                <a:cubicBezTo>
                  <a:pt x="239" y="167"/>
                  <a:pt x="239" y="167"/>
                  <a:pt x="239" y="167"/>
                </a:cubicBezTo>
                <a:cubicBezTo>
                  <a:pt x="244" y="164"/>
                  <a:pt x="244" y="164"/>
                  <a:pt x="244" y="164"/>
                </a:cubicBezTo>
                <a:cubicBezTo>
                  <a:pt x="241" y="158"/>
                  <a:pt x="241" y="158"/>
                  <a:pt x="241" y="158"/>
                </a:cubicBezTo>
                <a:cubicBezTo>
                  <a:pt x="244" y="164"/>
                  <a:pt x="244" y="164"/>
                  <a:pt x="244" y="164"/>
                </a:cubicBezTo>
                <a:cubicBezTo>
                  <a:pt x="250" y="161"/>
                  <a:pt x="250" y="161"/>
                  <a:pt x="250" y="161"/>
                </a:cubicBezTo>
                <a:cubicBezTo>
                  <a:pt x="178" y="38"/>
                  <a:pt x="178" y="38"/>
                  <a:pt x="178" y="38"/>
                </a:cubicBezTo>
                <a:cubicBezTo>
                  <a:pt x="164" y="14"/>
                  <a:pt x="139" y="0"/>
                  <a:pt x="113" y="0"/>
                </a:cubicBezTo>
                <a:cubicBezTo>
                  <a:pt x="100" y="0"/>
                  <a:pt x="87" y="4"/>
                  <a:pt x="75" y="10"/>
                </a:cubicBezTo>
                <a:cubicBezTo>
                  <a:pt x="37" y="33"/>
                  <a:pt x="37" y="33"/>
                  <a:pt x="37" y="33"/>
                </a:cubicBezTo>
                <a:cubicBezTo>
                  <a:pt x="13" y="47"/>
                  <a:pt x="0" y="72"/>
                  <a:pt x="0" y="98"/>
                </a:cubicBezTo>
                <a:cubicBezTo>
                  <a:pt x="0" y="111"/>
                  <a:pt x="3" y="124"/>
                  <a:pt x="10" y="136"/>
                </a:cubicBezTo>
                <a:cubicBezTo>
                  <a:pt x="84" y="264"/>
                  <a:pt x="84" y="264"/>
                  <a:pt x="84" y="264"/>
                </a:cubicBezTo>
                <a:cubicBezTo>
                  <a:pt x="253" y="166"/>
                  <a:pt x="253" y="166"/>
                  <a:pt x="253" y="166"/>
                </a:cubicBezTo>
                <a:cubicBezTo>
                  <a:pt x="250" y="161"/>
                  <a:pt x="250" y="161"/>
                  <a:pt x="250" y="161"/>
                </a:cubicBezTo>
                <a:lnTo>
                  <a:pt x="244" y="164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8" name="Freeform 71"/>
          <p:cNvSpPr/>
          <p:nvPr/>
        </p:nvSpPr>
        <p:spPr bwMode="auto">
          <a:xfrm>
            <a:off x="2489200" y="3792991"/>
            <a:ext cx="506413" cy="369888"/>
          </a:xfrm>
          <a:custGeom>
            <a:avLst/>
            <a:gdLst>
              <a:gd name="T0" fmla="*/ 254 w 254"/>
              <a:gd name="T1" fmla="*/ 54 h 185"/>
              <a:gd name="T2" fmla="*/ 28 w 254"/>
              <a:gd name="T3" fmla="*/ 185 h 185"/>
              <a:gd name="T4" fmla="*/ 12 w 254"/>
              <a:gd name="T5" fmla="*/ 158 h 185"/>
              <a:gd name="T6" fmla="*/ 28 w 254"/>
              <a:gd name="T7" fmla="*/ 99 h 185"/>
              <a:gd name="T8" fmla="*/ 179 w 254"/>
              <a:gd name="T9" fmla="*/ 11 h 185"/>
              <a:gd name="T10" fmla="*/ 238 w 254"/>
              <a:gd name="T11" fmla="*/ 27 h 185"/>
              <a:gd name="T12" fmla="*/ 254 w 254"/>
              <a:gd name="T13" fmla="*/ 5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" h="185">
                <a:moveTo>
                  <a:pt x="254" y="54"/>
                </a:moveTo>
                <a:cubicBezTo>
                  <a:pt x="28" y="185"/>
                  <a:pt x="28" y="185"/>
                  <a:pt x="28" y="185"/>
                </a:cubicBezTo>
                <a:cubicBezTo>
                  <a:pt x="12" y="158"/>
                  <a:pt x="12" y="158"/>
                  <a:pt x="12" y="158"/>
                </a:cubicBezTo>
                <a:cubicBezTo>
                  <a:pt x="0" y="138"/>
                  <a:pt x="7" y="111"/>
                  <a:pt x="28" y="99"/>
                </a:cubicBezTo>
                <a:cubicBezTo>
                  <a:pt x="179" y="11"/>
                  <a:pt x="179" y="11"/>
                  <a:pt x="179" y="11"/>
                </a:cubicBezTo>
                <a:cubicBezTo>
                  <a:pt x="200" y="0"/>
                  <a:pt x="226" y="6"/>
                  <a:pt x="238" y="27"/>
                </a:cubicBezTo>
                <a:lnTo>
                  <a:pt x="254" y="54"/>
                </a:ln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9" name="Freeform 72"/>
          <p:cNvSpPr/>
          <p:nvPr/>
        </p:nvSpPr>
        <p:spPr bwMode="auto">
          <a:xfrm>
            <a:off x="2490787" y="3792991"/>
            <a:ext cx="522288" cy="385763"/>
          </a:xfrm>
          <a:custGeom>
            <a:avLst/>
            <a:gdLst>
              <a:gd name="T0" fmla="*/ 253 w 261"/>
              <a:gd name="T1" fmla="*/ 54 h 193"/>
              <a:gd name="T2" fmla="*/ 250 w 261"/>
              <a:gd name="T3" fmla="*/ 49 h 193"/>
              <a:gd name="T4" fmla="*/ 29 w 261"/>
              <a:gd name="T5" fmla="*/ 177 h 193"/>
              <a:gd name="T6" fmla="*/ 17 w 261"/>
              <a:gd name="T7" fmla="*/ 155 h 193"/>
              <a:gd name="T8" fmla="*/ 12 w 261"/>
              <a:gd name="T9" fmla="*/ 137 h 193"/>
              <a:gd name="T10" fmla="*/ 30 w 261"/>
              <a:gd name="T11" fmla="*/ 105 h 193"/>
              <a:gd name="T12" fmla="*/ 181 w 261"/>
              <a:gd name="T13" fmla="*/ 17 h 193"/>
              <a:gd name="T14" fmla="*/ 200 w 261"/>
              <a:gd name="T15" fmla="*/ 12 h 193"/>
              <a:gd name="T16" fmla="*/ 232 w 261"/>
              <a:gd name="T17" fmla="*/ 30 h 193"/>
              <a:gd name="T18" fmla="*/ 247 w 261"/>
              <a:gd name="T19" fmla="*/ 57 h 193"/>
              <a:gd name="T20" fmla="*/ 253 w 261"/>
              <a:gd name="T21" fmla="*/ 54 h 193"/>
              <a:gd name="T22" fmla="*/ 250 w 261"/>
              <a:gd name="T23" fmla="*/ 49 h 193"/>
              <a:gd name="T24" fmla="*/ 253 w 261"/>
              <a:gd name="T25" fmla="*/ 54 h 193"/>
              <a:gd name="T26" fmla="*/ 258 w 261"/>
              <a:gd name="T27" fmla="*/ 51 h 193"/>
              <a:gd name="T28" fmla="*/ 242 w 261"/>
              <a:gd name="T29" fmla="*/ 24 h 193"/>
              <a:gd name="T30" fmla="*/ 200 w 261"/>
              <a:gd name="T31" fmla="*/ 0 h 193"/>
              <a:gd name="T32" fmla="*/ 175 w 261"/>
              <a:gd name="T33" fmla="*/ 6 h 193"/>
              <a:gd name="T34" fmla="*/ 24 w 261"/>
              <a:gd name="T35" fmla="*/ 94 h 193"/>
              <a:gd name="T36" fmla="*/ 0 w 261"/>
              <a:gd name="T37" fmla="*/ 137 h 193"/>
              <a:gd name="T38" fmla="*/ 6 w 261"/>
              <a:gd name="T39" fmla="*/ 161 h 193"/>
              <a:gd name="T40" fmla="*/ 25 w 261"/>
              <a:gd name="T41" fmla="*/ 193 h 193"/>
              <a:gd name="T42" fmla="*/ 261 w 261"/>
              <a:gd name="T43" fmla="*/ 56 h 193"/>
              <a:gd name="T44" fmla="*/ 258 w 261"/>
              <a:gd name="T45" fmla="*/ 51 h 193"/>
              <a:gd name="T46" fmla="*/ 253 w 261"/>
              <a:gd name="T47" fmla="*/ 54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1" h="193">
                <a:moveTo>
                  <a:pt x="253" y="54"/>
                </a:moveTo>
                <a:cubicBezTo>
                  <a:pt x="250" y="49"/>
                  <a:pt x="250" y="49"/>
                  <a:pt x="250" y="49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3" y="149"/>
                  <a:pt x="12" y="143"/>
                  <a:pt x="12" y="137"/>
                </a:cubicBezTo>
                <a:cubicBezTo>
                  <a:pt x="12" y="124"/>
                  <a:pt x="18" y="112"/>
                  <a:pt x="30" y="105"/>
                </a:cubicBezTo>
                <a:cubicBezTo>
                  <a:pt x="181" y="17"/>
                  <a:pt x="181" y="17"/>
                  <a:pt x="181" y="17"/>
                </a:cubicBezTo>
                <a:cubicBezTo>
                  <a:pt x="187" y="13"/>
                  <a:pt x="193" y="12"/>
                  <a:pt x="200" y="12"/>
                </a:cubicBezTo>
                <a:cubicBezTo>
                  <a:pt x="212" y="12"/>
                  <a:pt x="225" y="18"/>
                  <a:pt x="232" y="30"/>
                </a:cubicBezTo>
                <a:cubicBezTo>
                  <a:pt x="247" y="57"/>
                  <a:pt x="247" y="57"/>
                  <a:pt x="247" y="57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250" y="49"/>
                  <a:pt x="250" y="49"/>
                  <a:pt x="250" y="49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258" y="51"/>
                  <a:pt x="258" y="51"/>
                  <a:pt x="258" y="51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233" y="8"/>
                  <a:pt x="217" y="0"/>
                  <a:pt x="200" y="0"/>
                </a:cubicBezTo>
                <a:cubicBezTo>
                  <a:pt x="191" y="0"/>
                  <a:pt x="183" y="2"/>
                  <a:pt x="175" y="6"/>
                </a:cubicBezTo>
                <a:cubicBezTo>
                  <a:pt x="24" y="94"/>
                  <a:pt x="24" y="94"/>
                  <a:pt x="24" y="94"/>
                </a:cubicBezTo>
                <a:cubicBezTo>
                  <a:pt x="8" y="103"/>
                  <a:pt x="0" y="120"/>
                  <a:pt x="0" y="137"/>
                </a:cubicBezTo>
                <a:cubicBezTo>
                  <a:pt x="0" y="145"/>
                  <a:pt x="2" y="154"/>
                  <a:pt x="6" y="161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58" y="51"/>
                  <a:pt x="258" y="51"/>
                  <a:pt x="258" y="51"/>
                </a:cubicBezTo>
                <a:lnTo>
                  <a:pt x="253" y="54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0" name="Freeform 73"/>
          <p:cNvSpPr/>
          <p:nvPr/>
        </p:nvSpPr>
        <p:spPr bwMode="auto">
          <a:xfrm>
            <a:off x="2708275" y="3997779"/>
            <a:ext cx="160338" cy="146050"/>
          </a:xfrm>
          <a:custGeom>
            <a:avLst/>
            <a:gdLst>
              <a:gd name="T0" fmla="*/ 57 w 80"/>
              <a:gd name="T1" fmla="*/ 63 h 73"/>
              <a:gd name="T2" fmla="*/ 57 w 80"/>
              <a:gd name="T3" fmla="*/ 63 h 73"/>
              <a:gd name="T4" fmla="*/ 9 w 80"/>
              <a:gd name="T5" fmla="*/ 50 h 73"/>
              <a:gd name="T6" fmla="*/ 0 w 80"/>
              <a:gd name="T7" fmla="*/ 35 h 73"/>
              <a:gd name="T8" fmla="*/ 61 w 80"/>
              <a:gd name="T9" fmla="*/ 0 h 73"/>
              <a:gd name="T10" fmla="*/ 70 w 80"/>
              <a:gd name="T11" fmla="*/ 15 h 73"/>
              <a:gd name="T12" fmla="*/ 57 w 80"/>
              <a:gd name="T13" fmla="*/ 6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3">
                <a:moveTo>
                  <a:pt x="57" y="63"/>
                </a:moveTo>
                <a:cubicBezTo>
                  <a:pt x="57" y="63"/>
                  <a:pt x="57" y="63"/>
                  <a:pt x="57" y="63"/>
                </a:cubicBezTo>
                <a:cubicBezTo>
                  <a:pt x="41" y="73"/>
                  <a:pt x="19" y="67"/>
                  <a:pt x="9" y="50"/>
                </a:cubicBezTo>
                <a:cubicBezTo>
                  <a:pt x="0" y="35"/>
                  <a:pt x="0" y="35"/>
                  <a:pt x="0" y="35"/>
                </a:cubicBezTo>
                <a:cubicBezTo>
                  <a:pt x="61" y="0"/>
                  <a:pt x="61" y="0"/>
                  <a:pt x="61" y="0"/>
                </a:cubicBezTo>
                <a:cubicBezTo>
                  <a:pt x="70" y="15"/>
                  <a:pt x="70" y="15"/>
                  <a:pt x="70" y="15"/>
                </a:cubicBezTo>
                <a:cubicBezTo>
                  <a:pt x="80" y="32"/>
                  <a:pt x="74" y="53"/>
                  <a:pt x="57" y="63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1" name="Freeform 74"/>
          <p:cNvSpPr/>
          <p:nvPr/>
        </p:nvSpPr>
        <p:spPr bwMode="auto">
          <a:xfrm>
            <a:off x="2692400" y="3981904"/>
            <a:ext cx="177800" cy="163513"/>
          </a:xfrm>
          <a:custGeom>
            <a:avLst/>
            <a:gdLst>
              <a:gd name="T0" fmla="*/ 65 w 89"/>
              <a:gd name="T1" fmla="*/ 71 h 82"/>
              <a:gd name="T2" fmla="*/ 62 w 89"/>
              <a:gd name="T3" fmla="*/ 66 h 82"/>
              <a:gd name="T4" fmla="*/ 48 w 89"/>
              <a:gd name="T5" fmla="*/ 70 h 82"/>
              <a:gd name="T6" fmla="*/ 22 w 89"/>
              <a:gd name="T7" fmla="*/ 55 h 82"/>
              <a:gd name="T8" fmla="*/ 17 w 89"/>
              <a:gd name="T9" fmla="*/ 46 h 82"/>
              <a:gd name="T10" fmla="*/ 67 w 89"/>
              <a:gd name="T11" fmla="*/ 16 h 82"/>
              <a:gd name="T12" fmla="*/ 73 w 89"/>
              <a:gd name="T13" fmla="*/ 26 h 82"/>
              <a:gd name="T14" fmla="*/ 77 w 89"/>
              <a:gd name="T15" fmla="*/ 41 h 82"/>
              <a:gd name="T16" fmla="*/ 62 w 89"/>
              <a:gd name="T17" fmla="*/ 66 h 82"/>
              <a:gd name="T18" fmla="*/ 65 w 89"/>
              <a:gd name="T19" fmla="*/ 71 h 82"/>
              <a:gd name="T20" fmla="*/ 68 w 89"/>
              <a:gd name="T21" fmla="*/ 76 h 82"/>
              <a:gd name="T22" fmla="*/ 89 w 89"/>
              <a:gd name="T23" fmla="*/ 41 h 82"/>
              <a:gd name="T24" fmla="*/ 83 w 89"/>
              <a:gd name="T25" fmla="*/ 20 h 82"/>
              <a:gd name="T26" fmla="*/ 71 w 89"/>
              <a:gd name="T27" fmla="*/ 0 h 82"/>
              <a:gd name="T28" fmla="*/ 0 w 89"/>
              <a:gd name="T29" fmla="*/ 41 h 82"/>
              <a:gd name="T30" fmla="*/ 12 w 89"/>
              <a:gd name="T31" fmla="*/ 61 h 82"/>
              <a:gd name="T32" fmla="*/ 48 w 89"/>
              <a:gd name="T33" fmla="*/ 82 h 82"/>
              <a:gd name="T34" fmla="*/ 68 w 89"/>
              <a:gd name="T35" fmla="*/ 76 h 82"/>
              <a:gd name="T36" fmla="*/ 65 w 89"/>
              <a:gd name="T37" fmla="*/ 7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9" h="82">
                <a:moveTo>
                  <a:pt x="65" y="71"/>
                </a:moveTo>
                <a:cubicBezTo>
                  <a:pt x="62" y="66"/>
                  <a:pt x="62" y="66"/>
                  <a:pt x="62" y="66"/>
                </a:cubicBezTo>
                <a:cubicBezTo>
                  <a:pt x="58" y="69"/>
                  <a:pt x="53" y="70"/>
                  <a:pt x="48" y="70"/>
                </a:cubicBezTo>
                <a:cubicBezTo>
                  <a:pt x="38" y="70"/>
                  <a:pt x="28" y="65"/>
                  <a:pt x="22" y="55"/>
                </a:cubicBezTo>
                <a:cubicBezTo>
                  <a:pt x="17" y="46"/>
                  <a:pt x="17" y="46"/>
                  <a:pt x="17" y="46"/>
                </a:cubicBezTo>
                <a:cubicBezTo>
                  <a:pt x="67" y="16"/>
                  <a:pt x="67" y="16"/>
                  <a:pt x="67" y="16"/>
                </a:cubicBezTo>
                <a:cubicBezTo>
                  <a:pt x="73" y="26"/>
                  <a:pt x="73" y="26"/>
                  <a:pt x="73" y="26"/>
                </a:cubicBezTo>
                <a:cubicBezTo>
                  <a:pt x="76" y="31"/>
                  <a:pt x="77" y="36"/>
                  <a:pt x="77" y="41"/>
                </a:cubicBezTo>
                <a:cubicBezTo>
                  <a:pt x="77" y="51"/>
                  <a:pt x="72" y="61"/>
                  <a:pt x="62" y="66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6"/>
                  <a:pt x="68" y="76"/>
                  <a:pt x="68" y="76"/>
                </a:cubicBezTo>
                <a:cubicBezTo>
                  <a:pt x="82" y="69"/>
                  <a:pt x="89" y="55"/>
                  <a:pt x="89" y="41"/>
                </a:cubicBezTo>
                <a:cubicBezTo>
                  <a:pt x="89" y="34"/>
                  <a:pt x="87" y="26"/>
                  <a:pt x="83" y="2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12" y="61"/>
                  <a:pt x="12" y="61"/>
                  <a:pt x="12" y="61"/>
                </a:cubicBezTo>
                <a:cubicBezTo>
                  <a:pt x="20" y="75"/>
                  <a:pt x="33" y="82"/>
                  <a:pt x="48" y="82"/>
                </a:cubicBezTo>
                <a:cubicBezTo>
                  <a:pt x="55" y="82"/>
                  <a:pt x="62" y="80"/>
                  <a:pt x="68" y="76"/>
                </a:cubicBezTo>
                <a:lnTo>
                  <a:pt x="65" y="71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2" name="Freeform 75"/>
          <p:cNvSpPr/>
          <p:nvPr/>
        </p:nvSpPr>
        <p:spPr bwMode="auto">
          <a:xfrm>
            <a:off x="3435350" y="3467554"/>
            <a:ext cx="2200275" cy="1293813"/>
          </a:xfrm>
          <a:custGeom>
            <a:avLst/>
            <a:gdLst>
              <a:gd name="T0" fmla="*/ 1101 w 1101"/>
              <a:gd name="T1" fmla="*/ 647 h 647"/>
              <a:gd name="T2" fmla="*/ 0 w 1101"/>
              <a:gd name="T3" fmla="*/ 647 h 647"/>
              <a:gd name="T4" fmla="*/ 0 w 1101"/>
              <a:gd name="T5" fmla="*/ 51 h 647"/>
              <a:gd name="T6" fmla="*/ 52 w 1101"/>
              <a:gd name="T7" fmla="*/ 0 h 647"/>
              <a:gd name="T8" fmla="*/ 1050 w 1101"/>
              <a:gd name="T9" fmla="*/ 0 h 647"/>
              <a:gd name="T10" fmla="*/ 1101 w 1101"/>
              <a:gd name="T11" fmla="*/ 51 h 647"/>
              <a:gd name="T12" fmla="*/ 1101 w 1101"/>
              <a:gd name="T13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1" h="647">
                <a:moveTo>
                  <a:pt x="1101" y="647"/>
                </a:moveTo>
                <a:cubicBezTo>
                  <a:pt x="0" y="647"/>
                  <a:pt x="0" y="647"/>
                  <a:pt x="0" y="647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3"/>
                  <a:pt x="23" y="0"/>
                  <a:pt x="52" y="0"/>
                </a:cubicBezTo>
                <a:cubicBezTo>
                  <a:pt x="1050" y="0"/>
                  <a:pt x="1050" y="0"/>
                  <a:pt x="1050" y="0"/>
                </a:cubicBezTo>
                <a:cubicBezTo>
                  <a:pt x="1078" y="0"/>
                  <a:pt x="1101" y="23"/>
                  <a:pt x="1101" y="51"/>
                </a:cubicBezTo>
                <a:cubicBezTo>
                  <a:pt x="1101" y="647"/>
                  <a:pt x="1101" y="647"/>
                  <a:pt x="1101" y="647"/>
                </a:cubicBezTo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3" name="Freeform 76"/>
          <p:cNvSpPr/>
          <p:nvPr/>
        </p:nvSpPr>
        <p:spPr bwMode="auto">
          <a:xfrm>
            <a:off x="3424237" y="3456441"/>
            <a:ext cx="2222500" cy="1316038"/>
          </a:xfrm>
          <a:custGeom>
            <a:avLst/>
            <a:gdLst>
              <a:gd name="T0" fmla="*/ 1107 w 1113"/>
              <a:gd name="T1" fmla="*/ 653 h 659"/>
              <a:gd name="T2" fmla="*/ 1107 w 1113"/>
              <a:gd name="T3" fmla="*/ 647 h 659"/>
              <a:gd name="T4" fmla="*/ 12 w 1113"/>
              <a:gd name="T5" fmla="*/ 647 h 659"/>
              <a:gd name="T6" fmla="*/ 12 w 1113"/>
              <a:gd name="T7" fmla="*/ 57 h 659"/>
              <a:gd name="T8" fmla="*/ 26 w 1113"/>
              <a:gd name="T9" fmla="*/ 25 h 659"/>
              <a:gd name="T10" fmla="*/ 58 w 1113"/>
              <a:gd name="T11" fmla="*/ 12 h 659"/>
              <a:gd name="T12" fmla="*/ 1056 w 1113"/>
              <a:gd name="T13" fmla="*/ 12 h 659"/>
              <a:gd name="T14" fmla="*/ 1088 w 1113"/>
              <a:gd name="T15" fmla="*/ 25 h 659"/>
              <a:gd name="T16" fmla="*/ 1101 w 1113"/>
              <a:gd name="T17" fmla="*/ 57 h 659"/>
              <a:gd name="T18" fmla="*/ 1101 w 1113"/>
              <a:gd name="T19" fmla="*/ 653 h 659"/>
              <a:gd name="T20" fmla="*/ 1107 w 1113"/>
              <a:gd name="T21" fmla="*/ 653 h 659"/>
              <a:gd name="T22" fmla="*/ 1107 w 1113"/>
              <a:gd name="T23" fmla="*/ 647 h 659"/>
              <a:gd name="T24" fmla="*/ 1107 w 1113"/>
              <a:gd name="T25" fmla="*/ 653 h 659"/>
              <a:gd name="T26" fmla="*/ 1113 w 1113"/>
              <a:gd name="T27" fmla="*/ 653 h 659"/>
              <a:gd name="T28" fmla="*/ 1113 w 1113"/>
              <a:gd name="T29" fmla="*/ 57 h 659"/>
              <a:gd name="T30" fmla="*/ 1056 w 1113"/>
              <a:gd name="T31" fmla="*/ 0 h 659"/>
              <a:gd name="T32" fmla="*/ 58 w 1113"/>
              <a:gd name="T33" fmla="*/ 0 h 659"/>
              <a:gd name="T34" fmla="*/ 0 w 1113"/>
              <a:gd name="T35" fmla="*/ 57 h 659"/>
              <a:gd name="T36" fmla="*/ 0 w 1113"/>
              <a:gd name="T37" fmla="*/ 659 h 659"/>
              <a:gd name="T38" fmla="*/ 1113 w 1113"/>
              <a:gd name="T39" fmla="*/ 659 h 659"/>
              <a:gd name="T40" fmla="*/ 1113 w 1113"/>
              <a:gd name="T41" fmla="*/ 653 h 659"/>
              <a:gd name="T42" fmla="*/ 1107 w 1113"/>
              <a:gd name="T43" fmla="*/ 653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3" h="659">
                <a:moveTo>
                  <a:pt x="1107" y="653"/>
                </a:moveTo>
                <a:cubicBezTo>
                  <a:pt x="1107" y="647"/>
                  <a:pt x="1107" y="647"/>
                  <a:pt x="1107" y="647"/>
                </a:cubicBezTo>
                <a:cubicBezTo>
                  <a:pt x="12" y="647"/>
                  <a:pt x="12" y="647"/>
                  <a:pt x="12" y="647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45"/>
                  <a:pt x="18" y="33"/>
                  <a:pt x="26" y="25"/>
                </a:cubicBezTo>
                <a:cubicBezTo>
                  <a:pt x="34" y="17"/>
                  <a:pt x="45" y="12"/>
                  <a:pt x="58" y="12"/>
                </a:cubicBezTo>
                <a:cubicBezTo>
                  <a:pt x="1056" y="12"/>
                  <a:pt x="1056" y="12"/>
                  <a:pt x="1056" y="12"/>
                </a:cubicBezTo>
                <a:cubicBezTo>
                  <a:pt x="1068" y="12"/>
                  <a:pt x="1079" y="17"/>
                  <a:pt x="1088" y="25"/>
                </a:cubicBezTo>
                <a:cubicBezTo>
                  <a:pt x="1096" y="33"/>
                  <a:pt x="1101" y="45"/>
                  <a:pt x="1101" y="57"/>
                </a:cubicBezTo>
                <a:cubicBezTo>
                  <a:pt x="1101" y="653"/>
                  <a:pt x="1101" y="653"/>
                  <a:pt x="1101" y="653"/>
                </a:cubicBezTo>
                <a:cubicBezTo>
                  <a:pt x="1107" y="653"/>
                  <a:pt x="1107" y="653"/>
                  <a:pt x="1107" y="653"/>
                </a:cubicBezTo>
                <a:cubicBezTo>
                  <a:pt x="1107" y="647"/>
                  <a:pt x="1107" y="647"/>
                  <a:pt x="1107" y="647"/>
                </a:cubicBezTo>
                <a:cubicBezTo>
                  <a:pt x="1107" y="653"/>
                  <a:pt x="1107" y="653"/>
                  <a:pt x="1107" y="653"/>
                </a:cubicBezTo>
                <a:cubicBezTo>
                  <a:pt x="1113" y="653"/>
                  <a:pt x="1113" y="653"/>
                  <a:pt x="1113" y="653"/>
                </a:cubicBezTo>
                <a:cubicBezTo>
                  <a:pt x="1113" y="57"/>
                  <a:pt x="1113" y="57"/>
                  <a:pt x="1113" y="57"/>
                </a:cubicBezTo>
                <a:cubicBezTo>
                  <a:pt x="1113" y="25"/>
                  <a:pt x="1087" y="0"/>
                  <a:pt x="105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5"/>
                  <a:pt x="0" y="57"/>
                </a:cubicBezTo>
                <a:cubicBezTo>
                  <a:pt x="0" y="659"/>
                  <a:pt x="0" y="659"/>
                  <a:pt x="0" y="659"/>
                </a:cubicBezTo>
                <a:cubicBezTo>
                  <a:pt x="1113" y="659"/>
                  <a:pt x="1113" y="659"/>
                  <a:pt x="1113" y="659"/>
                </a:cubicBezTo>
                <a:cubicBezTo>
                  <a:pt x="1113" y="653"/>
                  <a:pt x="1113" y="653"/>
                  <a:pt x="1113" y="653"/>
                </a:cubicBezTo>
                <a:lnTo>
                  <a:pt x="1107" y="653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4" name="Rectangle 77"/>
          <p:cNvSpPr>
            <a:spLocks noChangeArrowheads="1"/>
          </p:cNvSpPr>
          <p:nvPr/>
        </p:nvSpPr>
        <p:spPr bwMode="auto">
          <a:xfrm>
            <a:off x="3544887" y="3597729"/>
            <a:ext cx="1979613" cy="1035050"/>
          </a:xfrm>
          <a:prstGeom prst="rect">
            <a:avLst/>
          </a:pr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auto">
          <a:xfrm>
            <a:off x="3544887" y="3597729"/>
            <a:ext cx="197961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6" name="Rectangle 79"/>
          <p:cNvSpPr>
            <a:spLocks noChangeArrowheads="1"/>
          </p:cNvSpPr>
          <p:nvPr/>
        </p:nvSpPr>
        <p:spPr bwMode="auto">
          <a:xfrm>
            <a:off x="3544887" y="3597729"/>
            <a:ext cx="1979613" cy="1035050"/>
          </a:xfrm>
          <a:prstGeom prst="rect">
            <a:avLst/>
          </a:pr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7" name="Rectangle 80"/>
          <p:cNvSpPr>
            <a:spLocks noChangeArrowheads="1"/>
          </p:cNvSpPr>
          <p:nvPr/>
        </p:nvSpPr>
        <p:spPr bwMode="auto">
          <a:xfrm>
            <a:off x="3544887" y="3597729"/>
            <a:ext cx="197961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8" name="Freeform 81"/>
          <p:cNvSpPr/>
          <p:nvPr/>
        </p:nvSpPr>
        <p:spPr bwMode="auto">
          <a:xfrm>
            <a:off x="3533775" y="3585029"/>
            <a:ext cx="2003425" cy="1060450"/>
          </a:xfrm>
          <a:custGeom>
            <a:avLst/>
            <a:gdLst>
              <a:gd name="T0" fmla="*/ 7 w 1262"/>
              <a:gd name="T1" fmla="*/ 660 h 668"/>
              <a:gd name="T2" fmla="*/ 15 w 1262"/>
              <a:gd name="T3" fmla="*/ 660 h 668"/>
              <a:gd name="T4" fmla="*/ 15 w 1262"/>
              <a:gd name="T5" fmla="*/ 15 h 668"/>
              <a:gd name="T6" fmla="*/ 1247 w 1262"/>
              <a:gd name="T7" fmla="*/ 15 h 668"/>
              <a:gd name="T8" fmla="*/ 1247 w 1262"/>
              <a:gd name="T9" fmla="*/ 653 h 668"/>
              <a:gd name="T10" fmla="*/ 7 w 1262"/>
              <a:gd name="T11" fmla="*/ 653 h 668"/>
              <a:gd name="T12" fmla="*/ 7 w 1262"/>
              <a:gd name="T13" fmla="*/ 660 h 668"/>
              <a:gd name="T14" fmla="*/ 15 w 1262"/>
              <a:gd name="T15" fmla="*/ 660 h 668"/>
              <a:gd name="T16" fmla="*/ 7 w 1262"/>
              <a:gd name="T17" fmla="*/ 660 h 668"/>
              <a:gd name="T18" fmla="*/ 7 w 1262"/>
              <a:gd name="T19" fmla="*/ 668 h 668"/>
              <a:gd name="T20" fmla="*/ 1262 w 1262"/>
              <a:gd name="T21" fmla="*/ 668 h 668"/>
              <a:gd name="T22" fmla="*/ 1262 w 1262"/>
              <a:gd name="T23" fmla="*/ 0 h 668"/>
              <a:gd name="T24" fmla="*/ 0 w 1262"/>
              <a:gd name="T25" fmla="*/ 0 h 668"/>
              <a:gd name="T26" fmla="*/ 0 w 1262"/>
              <a:gd name="T27" fmla="*/ 668 h 668"/>
              <a:gd name="T28" fmla="*/ 7 w 1262"/>
              <a:gd name="T29" fmla="*/ 668 h 668"/>
              <a:gd name="T30" fmla="*/ 7 w 1262"/>
              <a:gd name="T31" fmla="*/ 66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2" h="668">
                <a:moveTo>
                  <a:pt x="7" y="660"/>
                </a:moveTo>
                <a:lnTo>
                  <a:pt x="15" y="660"/>
                </a:lnTo>
                <a:lnTo>
                  <a:pt x="15" y="15"/>
                </a:lnTo>
                <a:lnTo>
                  <a:pt x="1247" y="15"/>
                </a:lnTo>
                <a:lnTo>
                  <a:pt x="1247" y="653"/>
                </a:lnTo>
                <a:lnTo>
                  <a:pt x="7" y="653"/>
                </a:lnTo>
                <a:lnTo>
                  <a:pt x="7" y="660"/>
                </a:lnTo>
                <a:lnTo>
                  <a:pt x="15" y="660"/>
                </a:lnTo>
                <a:lnTo>
                  <a:pt x="7" y="660"/>
                </a:lnTo>
                <a:lnTo>
                  <a:pt x="7" y="668"/>
                </a:lnTo>
                <a:lnTo>
                  <a:pt x="1262" y="668"/>
                </a:lnTo>
                <a:lnTo>
                  <a:pt x="1262" y="0"/>
                </a:lnTo>
                <a:lnTo>
                  <a:pt x="0" y="0"/>
                </a:lnTo>
                <a:lnTo>
                  <a:pt x="0" y="668"/>
                </a:lnTo>
                <a:lnTo>
                  <a:pt x="7" y="668"/>
                </a:lnTo>
                <a:lnTo>
                  <a:pt x="7" y="660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9" name="Freeform 82"/>
          <p:cNvSpPr/>
          <p:nvPr/>
        </p:nvSpPr>
        <p:spPr bwMode="auto">
          <a:xfrm>
            <a:off x="3341687" y="4761366"/>
            <a:ext cx="2389188" cy="169863"/>
          </a:xfrm>
          <a:custGeom>
            <a:avLst/>
            <a:gdLst>
              <a:gd name="T0" fmla="*/ 1137 w 1196"/>
              <a:gd name="T1" fmla="*/ 85 h 85"/>
              <a:gd name="T2" fmla="*/ 58 w 1196"/>
              <a:gd name="T3" fmla="*/ 85 h 85"/>
              <a:gd name="T4" fmla="*/ 0 w 1196"/>
              <a:gd name="T5" fmla="*/ 26 h 85"/>
              <a:gd name="T6" fmla="*/ 0 w 1196"/>
              <a:gd name="T7" fmla="*/ 0 h 85"/>
              <a:gd name="T8" fmla="*/ 1196 w 1196"/>
              <a:gd name="T9" fmla="*/ 0 h 85"/>
              <a:gd name="T10" fmla="*/ 1196 w 1196"/>
              <a:gd name="T11" fmla="*/ 26 h 85"/>
              <a:gd name="T12" fmla="*/ 1137 w 1196"/>
              <a:gd name="T13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6" h="85">
                <a:moveTo>
                  <a:pt x="1137" y="85"/>
                </a:moveTo>
                <a:cubicBezTo>
                  <a:pt x="58" y="85"/>
                  <a:pt x="58" y="85"/>
                  <a:pt x="58" y="85"/>
                </a:cubicBezTo>
                <a:cubicBezTo>
                  <a:pt x="26" y="85"/>
                  <a:pt x="0" y="59"/>
                  <a:pt x="0" y="26"/>
                </a:cubicBezTo>
                <a:cubicBezTo>
                  <a:pt x="0" y="0"/>
                  <a:pt x="0" y="0"/>
                  <a:pt x="0" y="0"/>
                </a:cubicBezTo>
                <a:cubicBezTo>
                  <a:pt x="1196" y="0"/>
                  <a:pt x="1196" y="0"/>
                  <a:pt x="1196" y="0"/>
                </a:cubicBezTo>
                <a:cubicBezTo>
                  <a:pt x="1196" y="26"/>
                  <a:pt x="1196" y="26"/>
                  <a:pt x="1196" y="26"/>
                </a:cubicBezTo>
                <a:cubicBezTo>
                  <a:pt x="1196" y="59"/>
                  <a:pt x="1170" y="85"/>
                  <a:pt x="1137" y="85"/>
                </a:cubicBezTo>
                <a:close/>
              </a:path>
            </a:pathLst>
          </a:cu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0" name="Freeform 83"/>
          <p:cNvSpPr/>
          <p:nvPr/>
        </p:nvSpPr>
        <p:spPr bwMode="auto">
          <a:xfrm>
            <a:off x="3330575" y="4748666"/>
            <a:ext cx="2411413" cy="193675"/>
          </a:xfrm>
          <a:custGeom>
            <a:avLst/>
            <a:gdLst>
              <a:gd name="T0" fmla="*/ 1143 w 1208"/>
              <a:gd name="T1" fmla="*/ 91 h 97"/>
              <a:gd name="T2" fmla="*/ 1143 w 1208"/>
              <a:gd name="T3" fmla="*/ 85 h 97"/>
              <a:gd name="T4" fmla="*/ 64 w 1208"/>
              <a:gd name="T5" fmla="*/ 85 h 97"/>
              <a:gd name="T6" fmla="*/ 27 w 1208"/>
              <a:gd name="T7" fmla="*/ 69 h 97"/>
              <a:gd name="T8" fmla="*/ 12 w 1208"/>
              <a:gd name="T9" fmla="*/ 32 h 97"/>
              <a:gd name="T10" fmla="*/ 12 w 1208"/>
              <a:gd name="T11" fmla="*/ 12 h 97"/>
              <a:gd name="T12" fmla="*/ 1196 w 1208"/>
              <a:gd name="T13" fmla="*/ 12 h 97"/>
              <a:gd name="T14" fmla="*/ 1196 w 1208"/>
              <a:gd name="T15" fmla="*/ 32 h 97"/>
              <a:gd name="T16" fmla="*/ 1180 w 1208"/>
              <a:gd name="T17" fmla="*/ 69 h 97"/>
              <a:gd name="T18" fmla="*/ 1143 w 1208"/>
              <a:gd name="T19" fmla="*/ 85 h 97"/>
              <a:gd name="T20" fmla="*/ 1143 w 1208"/>
              <a:gd name="T21" fmla="*/ 91 h 97"/>
              <a:gd name="T22" fmla="*/ 1143 w 1208"/>
              <a:gd name="T23" fmla="*/ 97 h 97"/>
              <a:gd name="T24" fmla="*/ 1208 w 1208"/>
              <a:gd name="T25" fmla="*/ 32 h 97"/>
              <a:gd name="T26" fmla="*/ 1208 w 1208"/>
              <a:gd name="T27" fmla="*/ 0 h 97"/>
              <a:gd name="T28" fmla="*/ 0 w 1208"/>
              <a:gd name="T29" fmla="*/ 0 h 97"/>
              <a:gd name="T30" fmla="*/ 0 w 1208"/>
              <a:gd name="T31" fmla="*/ 32 h 97"/>
              <a:gd name="T32" fmla="*/ 64 w 1208"/>
              <a:gd name="T33" fmla="*/ 97 h 97"/>
              <a:gd name="T34" fmla="*/ 1143 w 1208"/>
              <a:gd name="T35" fmla="*/ 97 h 97"/>
              <a:gd name="T36" fmla="*/ 1143 w 1208"/>
              <a:gd name="T37" fmla="*/ 9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08" h="97">
                <a:moveTo>
                  <a:pt x="1143" y="91"/>
                </a:moveTo>
                <a:cubicBezTo>
                  <a:pt x="1143" y="85"/>
                  <a:pt x="1143" y="85"/>
                  <a:pt x="1143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50" y="85"/>
                  <a:pt x="37" y="79"/>
                  <a:pt x="27" y="69"/>
                </a:cubicBezTo>
                <a:cubicBezTo>
                  <a:pt x="17" y="60"/>
                  <a:pt x="12" y="47"/>
                  <a:pt x="12" y="32"/>
                </a:cubicBezTo>
                <a:cubicBezTo>
                  <a:pt x="12" y="12"/>
                  <a:pt x="12" y="12"/>
                  <a:pt x="12" y="12"/>
                </a:cubicBezTo>
                <a:cubicBezTo>
                  <a:pt x="1196" y="12"/>
                  <a:pt x="1196" y="12"/>
                  <a:pt x="1196" y="12"/>
                </a:cubicBezTo>
                <a:cubicBezTo>
                  <a:pt x="1196" y="32"/>
                  <a:pt x="1196" y="32"/>
                  <a:pt x="1196" y="32"/>
                </a:cubicBezTo>
                <a:cubicBezTo>
                  <a:pt x="1196" y="47"/>
                  <a:pt x="1190" y="60"/>
                  <a:pt x="1180" y="69"/>
                </a:cubicBezTo>
                <a:cubicBezTo>
                  <a:pt x="1171" y="79"/>
                  <a:pt x="1158" y="85"/>
                  <a:pt x="1143" y="85"/>
                </a:cubicBezTo>
                <a:cubicBezTo>
                  <a:pt x="1143" y="91"/>
                  <a:pt x="1143" y="91"/>
                  <a:pt x="1143" y="91"/>
                </a:cubicBezTo>
                <a:cubicBezTo>
                  <a:pt x="1143" y="97"/>
                  <a:pt x="1143" y="97"/>
                  <a:pt x="1143" y="97"/>
                </a:cubicBezTo>
                <a:cubicBezTo>
                  <a:pt x="1179" y="97"/>
                  <a:pt x="1208" y="68"/>
                  <a:pt x="1208" y="32"/>
                </a:cubicBezTo>
                <a:cubicBezTo>
                  <a:pt x="1208" y="0"/>
                  <a:pt x="1208" y="0"/>
                  <a:pt x="120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68"/>
                  <a:pt x="29" y="97"/>
                  <a:pt x="64" y="97"/>
                </a:cubicBezTo>
                <a:cubicBezTo>
                  <a:pt x="1143" y="97"/>
                  <a:pt x="1143" y="97"/>
                  <a:pt x="1143" y="97"/>
                </a:cubicBezTo>
                <a:lnTo>
                  <a:pt x="1143" y="91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1" name="Rectangle 84"/>
          <p:cNvSpPr>
            <a:spLocks noChangeArrowheads="1"/>
          </p:cNvSpPr>
          <p:nvPr/>
        </p:nvSpPr>
        <p:spPr bwMode="auto">
          <a:xfrm>
            <a:off x="4221162" y="4761366"/>
            <a:ext cx="628650" cy="85725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2" name="Freeform 85"/>
          <p:cNvSpPr/>
          <p:nvPr/>
        </p:nvSpPr>
        <p:spPr bwMode="auto">
          <a:xfrm>
            <a:off x="4208462" y="4748666"/>
            <a:ext cx="654050" cy="111125"/>
          </a:xfrm>
          <a:custGeom>
            <a:avLst/>
            <a:gdLst>
              <a:gd name="T0" fmla="*/ 404 w 412"/>
              <a:gd name="T1" fmla="*/ 62 h 70"/>
              <a:gd name="T2" fmla="*/ 404 w 412"/>
              <a:gd name="T3" fmla="*/ 54 h 70"/>
              <a:gd name="T4" fmla="*/ 15 w 412"/>
              <a:gd name="T5" fmla="*/ 54 h 70"/>
              <a:gd name="T6" fmla="*/ 15 w 412"/>
              <a:gd name="T7" fmla="*/ 15 h 70"/>
              <a:gd name="T8" fmla="*/ 397 w 412"/>
              <a:gd name="T9" fmla="*/ 15 h 70"/>
              <a:gd name="T10" fmla="*/ 397 w 412"/>
              <a:gd name="T11" fmla="*/ 62 h 70"/>
              <a:gd name="T12" fmla="*/ 404 w 412"/>
              <a:gd name="T13" fmla="*/ 62 h 70"/>
              <a:gd name="T14" fmla="*/ 404 w 412"/>
              <a:gd name="T15" fmla="*/ 54 h 70"/>
              <a:gd name="T16" fmla="*/ 404 w 412"/>
              <a:gd name="T17" fmla="*/ 62 h 70"/>
              <a:gd name="T18" fmla="*/ 412 w 412"/>
              <a:gd name="T19" fmla="*/ 62 h 70"/>
              <a:gd name="T20" fmla="*/ 412 w 412"/>
              <a:gd name="T21" fmla="*/ 0 h 70"/>
              <a:gd name="T22" fmla="*/ 0 w 412"/>
              <a:gd name="T23" fmla="*/ 0 h 70"/>
              <a:gd name="T24" fmla="*/ 0 w 412"/>
              <a:gd name="T25" fmla="*/ 70 h 70"/>
              <a:gd name="T26" fmla="*/ 412 w 412"/>
              <a:gd name="T27" fmla="*/ 70 h 70"/>
              <a:gd name="T28" fmla="*/ 412 w 412"/>
              <a:gd name="T29" fmla="*/ 62 h 70"/>
              <a:gd name="T30" fmla="*/ 404 w 412"/>
              <a:gd name="T31" fmla="*/ 6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2" h="70">
                <a:moveTo>
                  <a:pt x="404" y="62"/>
                </a:moveTo>
                <a:lnTo>
                  <a:pt x="404" y="54"/>
                </a:lnTo>
                <a:lnTo>
                  <a:pt x="15" y="54"/>
                </a:lnTo>
                <a:lnTo>
                  <a:pt x="15" y="15"/>
                </a:lnTo>
                <a:lnTo>
                  <a:pt x="397" y="15"/>
                </a:lnTo>
                <a:lnTo>
                  <a:pt x="397" y="62"/>
                </a:lnTo>
                <a:lnTo>
                  <a:pt x="404" y="62"/>
                </a:lnTo>
                <a:lnTo>
                  <a:pt x="404" y="54"/>
                </a:lnTo>
                <a:lnTo>
                  <a:pt x="404" y="62"/>
                </a:lnTo>
                <a:lnTo>
                  <a:pt x="412" y="62"/>
                </a:lnTo>
                <a:lnTo>
                  <a:pt x="412" y="0"/>
                </a:lnTo>
                <a:lnTo>
                  <a:pt x="0" y="0"/>
                </a:lnTo>
                <a:lnTo>
                  <a:pt x="0" y="70"/>
                </a:lnTo>
                <a:lnTo>
                  <a:pt x="412" y="70"/>
                </a:lnTo>
                <a:lnTo>
                  <a:pt x="412" y="62"/>
                </a:lnTo>
                <a:lnTo>
                  <a:pt x="404" y="62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3" name="Oval 86"/>
          <p:cNvSpPr>
            <a:spLocks noChangeArrowheads="1"/>
          </p:cNvSpPr>
          <p:nvPr/>
        </p:nvSpPr>
        <p:spPr bwMode="auto">
          <a:xfrm>
            <a:off x="4506912" y="3500891"/>
            <a:ext cx="58738" cy="60325"/>
          </a:xfrm>
          <a:prstGeom prst="ellipse">
            <a:avLst/>
          </a:pr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4" name="Rectangle 87"/>
          <p:cNvSpPr>
            <a:spLocks noChangeArrowheads="1"/>
          </p:cNvSpPr>
          <p:nvPr/>
        </p:nvSpPr>
        <p:spPr bwMode="auto">
          <a:xfrm>
            <a:off x="3721100" y="4710566"/>
            <a:ext cx="260350" cy="50800"/>
          </a:xfrm>
          <a:prstGeom prst="rect">
            <a:avLst/>
          </a:pr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5" name="Rectangle 88"/>
          <p:cNvSpPr>
            <a:spLocks noChangeArrowheads="1"/>
          </p:cNvSpPr>
          <p:nvPr/>
        </p:nvSpPr>
        <p:spPr bwMode="auto">
          <a:xfrm>
            <a:off x="5091112" y="4710566"/>
            <a:ext cx="258763" cy="50800"/>
          </a:xfrm>
          <a:prstGeom prst="rect">
            <a:avLst/>
          </a:pr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6" name="Freeform 93"/>
          <p:cNvSpPr/>
          <p:nvPr/>
        </p:nvSpPr>
        <p:spPr bwMode="auto">
          <a:xfrm>
            <a:off x="3960812" y="3961266"/>
            <a:ext cx="101600" cy="23813"/>
          </a:xfrm>
          <a:custGeom>
            <a:avLst/>
            <a:gdLst>
              <a:gd name="T0" fmla="*/ 6 w 51"/>
              <a:gd name="T1" fmla="*/ 12 h 12"/>
              <a:gd name="T2" fmla="*/ 45 w 51"/>
              <a:gd name="T3" fmla="*/ 12 h 12"/>
              <a:gd name="T4" fmla="*/ 51 w 51"/>
              <a:gd name="T5" fmla="*/ 6 h 12"/>
              <a:gd name="T6" fmla="*/ 45 w 51"/>
              <a:gd name="T7" fmla="*/ 0 h 12"/>
              <a:gd name="T8" fmla="*/ 6 w 51"/>
              <a:gd name="T9" fmla="*/ 0 h 12"/>
              <a:gd name="T10" fmla="*/ 0 w 51"/>
              <a:gd name="T11" fmla="*/ 6 h 12"/>
              <a:gd name="T12" fmla="*/ 6 w 51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12">
                <a:moveTo>
                  <a:pt x="6" y="12"/>
                </a:moveTo>
                <a:cubicBezTo>
                  <a:pt x="45" y="12"/>
                  <a:pt x="45" y="12"/>
                  <a:pt x="45" y="12"/>
                </a:cubicBezTo>
                <a:cubicBezTo>
                  <a:pt x="49" y="12"/>
                  <a:pt x="51" y="9"/>
                  <a:pt x="51" y="6"/>
                </a:cubicBezTo>
                <a:cubicBezTo>
                  <a:pt x="51" y="3"/>
                  <a:pt x="49" y="0"/>
                  <a:pt x="45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9"/>
                  <a:pt x="2" y="12"/>
                  <a:pt x="6" y="12"/>
                </a:cubicBezTo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7" name="Freeform 94"/>
          <p:cNvSpPr/>
          <p:nvPr/>
        </p:nvSpPr>
        <p:spPr bwMode="auto">
          <a:xfrm>
            <a:off x="3998912" y="3921579"/>
            <a:ext cx="23813" cy="103188"/>
          </a:xfrm>
          <a:custGeom>
            <a:avLst/>
            <a:gdLst>
              <a:gd name="T0" fmla="*/ 0 w 12"/>
              <a:gd name="T1" fmla="*/ 6 h 52"/>
              <a:gd name="T2" fmla="*/ 0 w 12"/>
              <a:gd name="T3" fmla="*/ 46 h 52"/>
              <a:gd name="T4" fmla="*/ 6 w 12"/>
              <a:gd name="T5" fmla="*/ 52 h 52"/>
              <a:gd name="T6" fmla="*/ 12 w 12"/>
              <a:gd name="T7" fmla="*/ 46 h 52"/>
              <a:gd name="T8" fmla="*/ 12 w 12"/>
              <a:gd name="T9" fmla="*/ 6 h 52"/>
              <a:gd name="T10" fmla="*/ 6 w 12"/>
              <a:gd name="T11" fmla="*/ 0 h 52"/>
              <a:gd name="T12" fmla="*/ 0 w 12"/>
              <a:gd name="T13" fmla="*/ 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0" y="6"/>
                </a:moveTo>
                <a:cubicBezTo>
                  <a:pt x="0" y="46"/>
                  <a:pt x="0" y="46"/>
                  <a:pt x="0" y="46"/>
                </a:cubicBezTo>
                <a:cubicBezTo>
                  <a:pt x="0" y="49"/>
                  <a:pt x="3" y="52"/>
                  <a:pt x="6" y="52"/>
                </a:cubicBezTo>
                <a:cubicBezTo>
                  <a:pt x="10" y="52"/>
                  <a:pt x="12" y="49"/>
                  <a:pt x="12" y="4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10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8" name="Freeform 95"/>
          <p:cNvSpPr/>
          <p:nvPr/>
        </p:nvSpPr>
        <p:spPr bwMode="auto">
          <a:xfrm>
            <a:off x="5099050" y="4361316"/>
            <a:ext cx="103188" cy="23813"/>
          </a:xfrm>
          <a:custGeom>
            <a:avLst/>
            <a:gdLst>
              <a:gd name="T0" fmla="*/ 6 w 51"/>
              <a:gd name="T1" fmla="*/ 12 h 12"/>
              <a:gd name="T2" fmla="*/ 45 w 51"/>
              <a:gd name="T3" fmla="*/ 12 h 12"/>
              <a:gd name="T4" fmla="*/ 51 w 51"/>
              <a:gd name="T5" fmla="*/ 6 h 12"/>
              <a:gd name="T6" fmla="*/ 45 w 51"/>
              <a:gd name="T7" fmla="*/ 0 h 12"/>
              <a:gd name="T8" fmla="*/ 6 w 51"/>
              <a:gd name="T9" fmla="*/ 0 h 12"/>
              <a:gd name="T10" fmla="*/ 0 w 51"/>
              <a:gd name="T11" fmla="*/ 6 h 12"/>
              <a:gd name="T12" fmla="*/ 6 w 51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12">
                <a:moveTo>
                  <a:pt x="6" y="12"/>
                </a:moveTo>
                <a:cubicBezTo>
                  <a:pt x="45" y="12"/>
                  <a:pt x="45" y="12"/>
                  <a:pt x="45" y="12"/>
                </a:cubicBezTo>
                <a:cubicBezTo>
                  <a:pt x="49" y="12"/>
                  <a:pt x="51" y="9"/>
                  <a:pt x="51" y="6"/>
                </a:cubicBezTo>
                <a:cubicBezTo>
                  <a:pt x="51" y="2"/>
                  <a:pt x="49" y="0"/>
                  <a:pt x="45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9"/>
                  <a:pt x="3" y="12"/>
                  <a:pt x="6" y="12"/>
                </a:cubicBezTo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9" name="Freeform 96"/>
          <p:cNvSpPr/>
          <p:nvPr/>
        </p:nvSpPr>
        <p:spPr bwMode="auto">
          <a:xfrm>
            <a:off x="5140325" y="4321629"/>
            <a:ext cx="23813" cy="101600"/>
          </a:xfrm>
          <a:custGeom>
            <a:avLst/>
            <a:gdLst>
              <a:gd name="T0" fmla="*/ 0 w 12"/>
              <a:gd name="T1" fmla="*/ 6 h 51"/>
              <a:gd name="T2" fmla="*/ 0 w 12"/>
              <a:gd name="T3" fmla="*/ 45 h 51"/>
              <a:gd name="T4" fmla="*/ 6 w 12"/>
              <a:gd name="T5" fmla="*/ 51 h 51"/>
              <a:gd name="T6" fmla="*/ 12 w 12"/>
              <a:gd name="T7" fmla="*/ 45 h 51"/>
              <a:gd name="T8" fmla="*/ 12 w 12"/>
              <a:gd name="T9" fmla="*/ 6 h 51"/>
              <a:gd name="T10" fmla="*/ 6 w 12"/>
              <a:gd name="T11" fmla="*/ 0 h 51"/>
              <a:gd name="T12" fmla="*/ 0 w 12"/>
              <a:gd name="T13" fmla="*/ 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1">
                <a:moveTo>
                  <a:pt x="0" y="6"/>
                </a:move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2" y="51"/>
                  <a:pt x="6" y="51"/>
                </a:cubicBezTo>
                <a:cubicBezTo>
                  <a:pt x="9" y="51"/>
                  <a:pt x="12" y="49"/>
                  <a:pt x="12" y="4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2" y="0"/>
                  <a:pt x="0" y="3"/>
                  <a:pt x="0" y="6"/>
                </a:cubicBezTo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3562350" y="3613604"/>
            <a:ext cx="1946275" cy="53975"/>
          </a:xfrm>
          <a:prstGeom prst="rect">
            <a:avLst/>
          </a:prstGeom>
          <a:solidFill>
            <a:srgbClr val="AABD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3562350" y="3613604"/>
            <a:ext cx="1946275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2" name="Freeform 117"/>
          <p:cNvSpPr/>
          <p:nvPr/>
        </p:nvSpPr>
        <p:spPr bwMode="auto">
          <a:xfrm>
            <a:off x="1489075" y="4275591"/>
            <a:ext cx="179388" cy="201613"/>
          </a:xfrm>
          <a:custGeom>
            <a:avLst/>
            <a:gdLst>
              <a:gd name="T0" fmla="*/ 0 w 90"/>
              <a:gd name="T1" fmla="*/ 0 h 101"/>
              <a:gd name="T2" fmla="*/ 9 w 90"/>
              <a:gd name="T3" fmla="*/ 61 h 101"/>
              <a:gd name="T4" fmla="*/ 57 w 90"/>
              <a:gd name="T5" fmla="*/ 101 h 101"/>
              <a:gd name="T6" fmla="*/ 78 w 90"/>
              <a:gd name="T7" fmla="*/ 100 h 101"/>
              <a:gd name="T8" fmla="*/ 83 w 90"/>
              <a:gd name="T9" fmla="*/ 80 h 101"/>
              <a:gd name="T10" fmla="*/ 57 w 90"/>
              <a:gd name="T11" fmla="*/ 24 h 101"/>
              <a:gd name="T12" fmla="*/ 0 w 90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101">
                <a:moveTo>
                  <a:pt x="0" y="0"/>
                </a:moveTo>
                <a:cubicBezTo>
                  <a:pt x="9" y="61"/>
                  <a:pt x="9" y="61"/>
                  <a:pt x="9" y="61"/>
                </a:cubicBezTo>
                <a:cubicBezTo>
                  <a:pt x="13" y="84"/>
                  <a:pt x="33" y="101"/>
                  <a:pt x="57" y="101"/>
                </a:cubicBezTo>
                <a:cubicBezTo>
                  <a:pt x="78" y="100"/>
                  <a:pt x="78" y="100"/>
                  <a:pt x="78" y="100"/>
                </a:cubicBezTo>
                <a:cubicBezTo>
                  <a:pt x="83" y="80"/>
                  <a:pt x="83" y="80"/>
                  <a:pt x="83" y="80"/>
                </a:cubicBezTo>
                <a:cubicBezTo>
                  <a:pt x="90" y="58"/>
                  <a:pt x="78" y="34"/>
                  <a:pt x="57" y="24"/>
                </a:cubicBezTo>
                <a:lnTo>
                  <a:pt x="0" y="0"/>
                </a:lnTo>
                <a:close/>
              </a:path>
            </a:pathLst>
          </a:cu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3" name="Freeform 118"/>
          <p:cNvSpPr/>
          <p:nvPr/>
        </p:nvSpPr>
        <p:spPr bwMode="auto">
          <a:xfrm>
            <a:off x="1474787" y="4261304"/>
            <a:ext cx="195263" cy="228600"/>
          </a:xfrm>
          <a:custGeom>
            <a:avLst/>
            <a:gdLst>
              <a:gd name="T0" fmla="*/ 7 w 98"/>
              <a:gd name="T1" fmla="*/ 7 h 114"/>
              <a:gd name="T2" fmla="*/ 1 w 98"/>
              <a:gd name="T3" fmla="*/ 8 h 114"/>
              <a:gd name="T4" fmla="*/ 10 w 98"/>
              <a:gd name="T5" fmla="*/ 69 h 114"/>
              <a:gd name="T6" fmla="*/ 63 w 98"/>
              <a:gd name="T7" fmla="*/ 114 h 114"/>
              <a:gd name="T8" fmla="*/ 64 w 98"/>
              <a:gd name="T9" fmla="*/ 114 h 114"/>
              <a:gd name="T10" fmla="*/ 85 w 98"/>
              <a:gd name="T11" fmla="*/ 113 h 114"/>
              <a:gd name="T12" fmla="*/ 90 w 98"/>
              <a:gd name="T13" fmla="*/ 109 h 114"/>
              <a:gd name="T14" fmla="*/ 96 w 98"/>
              <a:gd name="T15" fmla="*/ 89 h 114"/>
              <a:gd name="T16" fmla="*/ 98 w 98"/>
              <a:gd name="T17" fmla="*/ 75 h 114"/>
              <a:gd name="T18" fmla="*/ 66 w 98"/>
              <a:gd name="T19" fmla="*/ 26 h 114"/>
              <a:gd name="T20" fmla="*/ 9 w 98"/>
              <a:gd name="T21" fmla="*/ 1 h 114"/>
              <a:gd name="T22" fmla="*/ 3 w 98"/>
              <a:gd name="T23" fmla="*/ 2 h 114"/>
              <a:gd name="T24" fmla="*/ 1 w 98"/>
              <a:gd name="T25" fmla="*/ 8 h 114"/>
              <a:gd name="T26" fmla="*/ 7 w 98"/>
              <a:gd name="T27" fmla="*/ 7 h 114"/>
              <a:gd name="T28" fmla="*/ 4 w 98"/>
              <a:gd name="T29" fmla="*/ 12 h 114"/>
              <a:gd name="T30" fmla="*/ 61 w 98"/>
              <a:gd name="T31" fmla="*/ 37 h 114"/>
              <a:gd name="T32" fmla="*/ 86 w 98"/>
              <a:gd name="T33" fmla="*/ 75 h 114"/>
              <a:gd name="T34" fmla="*/ 84 w 98"/>
              <a:gd name="T35" fmla="*/ 86 h 114"/>
              <a:gd name="T36" fmla="*/ 80 w 98"/>
              <a:gd name="T37" fmla="*/ 101 h 114"/>
              <a:gd name="T38" fmla="*/ 64 w 98"/>
              <a:gd name="T39" fmla="*/ 102 h 114"/>
              <a:gd name="T40" fmla="*/ 63 w 98"/>
              <a:gd name="T41" fmla="*/ 102 h 114"/>
              <a:gd name="T42" fmla="*/ 22 w 98"/>
              <a:gd name="T43" fmla="*/ 67 h 114"/>
              <a:gd name="T44" fmla="*/ 13 w 98"/>
              <a:gd name="T45" fmla="*/ 6 h 114"/>
              <a:gd name="T46" fmla="*/ 7 w 98"/>
              <a:gd name="T47" fmla="*/ 7 h 114"/>
              <a:gd name="T48" fmla="*/ 4 w 98"/>
              <a:gd name="T49" fmla="*/ 12 h 114"/>
              <a:gd name="T50" fmla="*/ 7 w 98"/>
              <a:gd name="T51" fmla="*/ 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" h="114">
                <a:moveTo>
                  <a:pt x="7" y="7"/>
                </a:moveTo>
                <a:cubicBezTo>
                  <a:pt x="1" y="8"/>
                  <a:pt x="1" y="8"/>
                  <a:pt x="1" y="8"/>
                </a:cubicBezTo>
                <a:cubicBezTo>
                  <a:pt x="10" y="69"/>
                  <a:pt x="10" y="69"/>
                  <a:pt x="10" y="69"/>
                </a:cubicBezTo>
                <a:cubicBezTo>
                  <a:pt x="14" y="95"/>
                  <a:pt x="37" y="114"/>
                  <a:pt x="63" y="114"/>
                </a:cubicBezTo>
                <a:cubicBezTo>
                  <a:pt x="63" y="114"/>
                  <a:pt x="64" y="114"/>
                  <a:pt x="64" y="114"/>
                </a:cubicBezTo>
                <a:cubicBezTo>
                  <a:pt x="85" y="113"/>
                  <a:pt x="85" y="113"/>
                  <a:pt x="85" y="113"/>
                </a:cubicBezTo>
                <a:cubicBezTo>
                  <a:pt x="87" y="113"/>
                  <a:pt x="90" y="112"/>
                  <a:pt x="90" y="109"/>
                </a:cubicBezTo>
                <a:cubicBezTo>
                  <a:pt x="96" y="89"/>
                  <a:pt x="96" y="89"/>
                  <a:pt x="96" y="89"/>
                </a:cubicBezTo>
                <a:cubicBezTo>
                  <a:pt x="97" y="84"/>
                  <a:pt x="98" y="79"/>
                  <a:pt x="98" y="75"/>
                </a:cubicBezTo>
                <a:cubicBezTo>
                  <a:pt x="98" y="54"/>
                  <a:pt x="86" y="34"/>
                  <a:pt x="66" y="26"/>
                </a:cubicBezTo>
                <a:cubicBezTo>
                  <a:pt x="9" y="1"/>
                  <a:pt x="9" y="1"/>
                  <a:pt x="9" y="1"/>
                </a:cubicBezTo>
                <a:cubicBezTo>
                  <a:pt x="7" y="0"/>
                  <a:pt x="5" y="1"/>
                  <a:pt x="3" y="2"/>
                </a:cubicBezTo>
                <a:cubicBezTo>
                  <a:pt x="1" y="3"/>
                  <a:pt x="0" y="5"/>
                  <a:pt x="1" y="8"/>
                </a:cubicBezTo>
                <a:cubicBezTo>
                  <a:pt x="7" y="7"/>
                  <a:pt x="7" y="7"/>
                  <a:pt x="7" y="7"/>
                </a:cubicBezTo>
                <a:cubicBezTo>
                  <a:pt x="4" y="12"/>
                  <a:pt x="4" y="12"/>
                  <a:pt x="4" y="12"/>
                </a:cubicBezTo>
                <a:cubicBezTo>
                  <a:pt x="61" y="37"/>
                  <a:pt x="61" y="37"/>
                  <a:pt x="61" y="37"/>
                </a:cubicBezTo>
                <a:cubicBezTo>
                  <a:pt x="77" y="43"/>
                  <a:pt x="86" y="59"/>
                  <a:pt x="86" y="75"/>
                </a:cubicBezTo>
                <a:cubicBezTo>
                  <a:pt x="86" y="78"/>
                  <a:pt x="86" y="82"/>
                  <a:pt x="84" y="86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43" y="102"/>
                  <a:pt x="25" y="87"/>
                  <a:pt x="22" y="67"/>
                </a:cubicBezTo>
                <a:cubicBezTo>
                  <a:pt x="13" y="6"/>
                  <a:pt x="13" y="6"/>
                  <a:pt x="13" y="6"/>
                </a:cubicBezTo>
                <a:cubicBezTo>
                  <a:pt x="7" y="7"/>
                  <a:pt x="7" y="7"/>
                  <a:pt x="7" y="7"/>
                </a:cubicBezTo>
                <a:cubicBezTo>
                  <a:pt x="4" y="12"/>
                  <a:pt x="4" y="12"/>
                  <a:pt x="4" y="12"/>
                </a:cubicBezTo>
                <a:lnTo>
                  <a:pt x="7" y="7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4" name="Freeform 119"/>
          <p:cNvSpPr/>
          <p:nvPr/>
        </p:nvSpPr>
        <p:spPr bwMode="auto">
          <a:xfrm>
            <a:off x="1570037" y="4385129"/>
            <a:ext cx="85725" cy="104775"/>
          </a:xfrm>
          <a:custGeom>
            <a:avLst/>
            <a:gdLst>
              <a:gd name="T0" fmla="*/ 41 w 43"/>
              <a:gd name="T1" fmla="*/ 42 h 52"/>
              <a:gd name="T2" fmla="*/ 11 w 43"/>
              <a:gd name="T3" fmla="*/ 3 h 52"/>
              <a:gd name="T4" fmla="*/ 3 w 43"/>
              <a:gd name="T5" fmla="*/ 2 h 52"/>
              <a:gd name="T6" fmla="*/ 2 w 43"/>
              <a:gd name="T7" fmla="*/ 10 h 52"/>
              <a:gd name="T8" fmla="*/ 32 w 43"/>
              <a:gd name="T9" fmla="*/ 49 h 52"/>
              <a:gd name="T10" fmla="*/ 40 w 43"/>
              <a:gd name="T11" fmla="*/ 50 h 52"/>
              <a:gd name="T12" fmla="*/ 41 w 43"/>
              <a:gd name="T13" fmla="*/ 4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52">
                <a:moveTo>
                  <a:pt x="41" y="42"/>
                </a:moveTo>
                <a:cubicBezTo>
                  <a:pt x="11" y="3"/>
                  <a:pt x="11" y="3"/>
                  <a:pt x="11" y="3"/>
                </a:cubicBezTo>
                <a:cubicBezTo>
                  <a:pt x="9" y="0"/>
                  <a:pt x="5" y="0"/>
                  <a:pt x="3" y="2"/>
                </a:cubicBezTo>
                <a:cubicBezTo>
                  <a:pt x="0" y="4"/>
                  <a:pt x="0" y="8"/>
                  <a:pt x="2" y="10"/>
                </a:cubicBezTo>
                <a:cubicBezTo>
                  <a:pt x="32" y="49"/>
                  <a:pt x="32" y="49"/>
                  <a:pt x="32" y="49"/>
                </a:cubicBezTo>
                <a:cubicBezTo>
                  <a:pt x="34" y="52"/>
                  <a:pt x="38" y="52"/>
                  <a:pt x="40" y="50"/>
                </a:cubicBezTo>
                <a:cubicBezTo>
                  <a:pt x="43" y="48"/>
                  <a:pt x="43" y="44"/>
                  <a:pt x="41" y="42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5" name="Freeform 120"/>
          <p:cNvSpPr/>
          <p:nvPr/>
        </p:nvSpPr>
        <p:spPr bwMode="auto">
          <a:xfrm>
            <a:off x="1506537" y="4461329"/>
            <a:ext cx="319088" cy="293688"/>
          </a:xfrm>
          <a:custGeom>
            <a:avLst/>
            <a:gdLst>
              <a:gd name="T0" fmla="*/ 0 w 160"/>
              <a:gd name="T1" fmla="*/ 46 h 147"/>
              <a:gd name="T2" fmla="*/ 80 w 160"/>
              <a:gd name="T3" fmla="*/ 0 h 147"/>
              <a:gd name="T4" fmla="*/ 160 w 160"/>
              <a:gd name="T5" fmla="*/ 46 h 147"/>
              <a:gd name="T6" fmla="*/ 101 w 160"/>
              <a:gd name="T7" fmla="*/ 146 h 147"/>
              <a:gd name="T8" fmla="*/ 80 w 160"/>
              <a:gd name="T9" fmla="*/ 139 h 147"/>
              <a:gd name="T10" fmla="*/ 60 w 160"/>
              <a:gd name="T11" fmla="*/ 146 h 147"/>
              <a:gd name="T12" fmla="*/ 0 w 160"/>
              <a:gd name="T13" fmla="*/ 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147">
                <a:moveTo>
                  <a:pt x="0" y="46"/>
                </a:moveTo>
                <a:cubicBezTo>
                  <a:pt x="0" y="2"/>
                  <a:pt x="36" y="0"/>
                  <a:pt x="80" y="0"/>
                </a:cubicBezTo>
                <a:cubicBezTo>
                  <a:pt x="124" y="0"/>
                  <a:pt x="160" y="2"/>
                  <a:pt x="160" y="46"/>
                </a:cubicBezTo>
                <a:cubicBezTo>
                  <a:pt x="160" y="83"/>
                  <a:pt x="135" y="136"/>
                  <a:pt x="101" y="146"/>
                </a:cubicBezTo>
                <a:cubicBezTo>
                  <a:pt x="94" y="147"/>
                  <a:pt x="87" y="139"/>
                  <a:pt x="80" y="139"/>
                </a:cubicBezTo>
                <a:cubicBezTo>
                  <a:pt x="73" y="139"/>
                  <a:pt x="66" y="147"/>
                  <a:pt x="60" y="146"/>
                </a:cubicBezTo>
                <a:cubicBezTo>
                  <a:pt x="25" y="137"/>
                  <a:pt x="0" y="84"/>
                  <a:pt x="0" y="46"/>
                </a:cubicBez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6" name="Freeform 121"/>
          <p:cNvSpPr/>
          <p:nvPr/>
        </p:nvSpPr>
        <p:spPr bwMode="auto">
          <a:xfrm>
            <a:off x="1493837" y="4448629"/>
            <a:ext cx="344488" cy="315913"/>
          </a:xfrm>
          <a:custGeom>
            <a:avLst/>
            <a:gdLst>
              <a:gd name="T0" fmla="*/ 6 w 172"/>
              <a:gd name="T1" fmla="*/ 52 h 158"/>
              <a:gd name="T2" fmla="*/ 12 w 172"/>
              <a:gd name="T3" fmla="*/ 52 h 158"/>
              <a:gd name="T4" fmla="*/ 17 w 172"/>
              <a:gd name="T5" fmla="*/ 30 h 158"/>
              <a:gd name="T6" fmla="*/ 27 w 172"/>
              <a:gd name="T7" fmla="*/ 20 h 158"/>
              <a:gd name="T8" fmla="*/ 52 w 172"/>
              <a:gd name="T9" fmla="*/ 13 h 158"/>
              <a:gd name="T10" fmla="*/ 86 w 172"/>
              <a:gd name="T11" fmla="*/ 12 h 158"/>
              <a:gd name="T12" fmla="*/ 117 w 172"/>
              <a:gd name="T13" fmla="*/ 13 h 158"/>
              <a:gd name="T14" fmla="*/ 135 w 172"/>
              <a:gd name="T15" fmla="*/ 16 h 158"/>
              <a:gd name="T16" fmla="*/ 153 w 172"/>
              <a:gd name="T17" fmla="*/ 28 h 158"/>
              <a:gd name="T18" fmla="*/ 160 w 172"/>
              <a:gd name="T19" fmla="*/ 52 h 158"/>
              <a:gd name="T20" fmla="*/ 144 w 172"/>
              <a:gd name="T21" fmla="*/ 110 h 158"/>
              <a:gd name="T22" fmla="*/ 126 w 172"/>
              <a:gd name="T23" fmla="*/ 133 h 158"/>
              <a:gd name="T24" fmla="*/ 105 w 172"/>
              <a:gd name="T25" fmla="*/ 146 h 158"/>
              <a:gd name="T26" fmla="*/ 105 w 172"/>
              <a:gd name="T27" fmla="*/ 146 h 158"/>
              <a:gd name="T28" fmla="*/ 103 w 172"/>
              <a:gd name="T29" fmla="*/ 145 h 158"/>
              <a:gd name="T30" fmla="*/ 96 w 172"/>
              <a:gd name="T31" fmla="*/ 142 h 158"/>
              <a:gd name="T32" fmla="*/ 86 w 172"/>
              <a:gd name="T33" fmla="*/ 139 h 158"/>
              <a:gd name="T34" fmla="*/ 79 w 172"/>
              <a:gd name="T35" fmla="*/ 141 h 158"/>
              <a:gd name="T36" fmla="*/ 72 w 172"/>
              <a:gd name="T37" fmla="*/ 145 h 158"/>
              <a:gd name="T38" fmla="*/ 69 w 172"/>
              <a:gd name="T39" fmla="*/ 146 h 158"/>
              <a:gd name="T40" fmla="*/ 68 w 172"/>
              <a:gd name="T41" fmla="*/ 146 h 158"/>
              <a:gd name="T42" fmla="*/ 67 w 172"/>
              <a:gd name="T43" fmla="*/ 146 h 158"/>
              <a:gd name="T44" fmla="*/ 46 w 172"/>
              <a:gd name="T45" fmla="*/ 133 h 158"/>
              <a:gd name="T46" fmla="*/ 21 w 172"/>
              <a:gd name="T47" fmla="*/ 96 h 158"/>
              <a:gd name="T48" fmla="*/ 12 w 172"/>
              <a:gd name="T49" fmla="*/ 52 h 158"/>
              <a:gd name="T50" fmla="*/ 6 w 172"/>
              <a:gd name="T51" fmla="*/ 52 h 158"/>
              <a:gd name="T52" fmla="*/ 0 w 172"/>
              <a:gd name="T53" fmla="*/ 52 h 158"/>
              <a:gd name="T54" fmla="*/ 18 w 172"/>
              <a:gd name="T55" fmla="*/ 116 h 158"/>
              <a:gd name="T56" fmla="*/ 38 w 172"/>
              <a:gd name="T57" fmla="*/ 142 h 158"/>
              <a:gd name="T58" fmla="*/ 64 w 172"/>
              <a:gd name="T59" fmla="*/ 158 h 158"/>
              <a:gd name="T60" fmla="*/ 68 w 172"/>
              <a:gd name="T61" fmla="*/ 158 h 158"/>
              <a:gd name="T62" fmla="*/ 75 w 172"/>
              <a:gd name="T63" fmla="*/ 157 h 158"/>
              <a:gd name="T64" fmla="*/ 82 w 172"/>
              <a:gd name="T65" fmla="*/ 153 h 158"/>
              <a:gd name="T66" fmla="*/ 86 w 172"/>
              <a:gd name="T67" fmla="*/ 151 h 158"/>
              <a:gd name="T68" fmla="*/ 89 w 172"/>
              <a:gd name="T69" fmla="*/ 152 h 158"/>
              <a:gd name="T70" fmla="*/ 95 w 172"/>
              <a:gd name="T71" fmla="*/ 155 h 158"/>
              <a:gd name="T72" fmla="*/ 105 w 172"/>
              <a:gd name="T73" fmla="*/ 158 h 158"/>
              <a:gd name="T74" fmla="*/ 109 w 172"/>
              <a:gd name="T75" fmla="*/ 157 h 158"/>
              <a:gd name="T76" fmla="*/ 135 w 172"/>
              <a:gd name="T77" fmla="*/ 142 h 158"/>
              <a:gd name="T78" fmla="*/ 162 w 172"/>
              <a:gd name="T79" fmla="*/ 100 h 158"/>
              <a:gd name="T80" fmla="*/ 172 w 172"/>
              <a:gd name="T81" fmla="*/ 52 h 158"/>
              <a:gd name="T82" fmla="*/ 165 w 172"/>
              <a:gd name="T83" fmla="*/ 23 h 158"/>
              <a:gd name="T84" fmla="*/ 151 w 172"/>
              <a:gd name="T85" fmla="*/ 10 h 158"/>
              <a:gd name="T86" fmla="*/ 121 w 172"/>
              <a:gd name="T87" fmla="*/ 1 h 158"/>
              <a:gd name="T88" fmla="*/ 86 w 172"/>
              <a:gd name="T89" fmla="*/ 0 h 158"/>
              <a:gd name="T90" fmla="*/ 54 w 172"/>
              <a:gd name="T91" fmla="*/ 1 h 158"/>
              <a:gd name="T92" fmla="*/ 33 w 172"/>
              <a:gd name="T93" fmla="*/ 5 h 158"/>
              <a:gd name="T94" fmla="*/ 9 w 172"/>
              <a:gd name="T95" fmla="*/ 21 h 158"/>
              <a:gd name="T96" fmla="*/ 0 w 172"/>
              <a:gd name="T97" fmla="*/ 52 h 158"/>
              <a:gd name="T98" fmla="*/ 6 w 172"/>
              <a:gd name="T99" fmla="*/ 5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2" h="158">
                <a:moveTo>
                  <a:pt x="6" y="52"/>
                </a:moveTo>
                <a:cubicBezTo>
                  <a:pt x="12" y="52"/>
                  <a:pt x="12" y="52"/>
                  <a:pt x="12" y="52"/>
                </a:cubicBezTo>
                <a:cubicBezTo>
                  <a:pt x="12" y="42"/>
                  <a:pt x="14" y="35"/>
                  <a:pt x="17" y="30"/>
                </a:cubicBezTo>
                <a:cubicBezTo>
                  <a:pt x="20" y="26"/>
                  <a:pt x="23" y="23"/>
                  <a:pt x="27" y="20"/>
                </a:cubicBezTo>
                <a:cubicBezTo>
                  <a:pt x="34" y="17"/>
                  <a:pt x="42" y="14"/>
                  <a:pt x="52" y="13"/>
                </a:cubicBezTo>
                <a:cubicBezTo>
                  <a:pt x="62" y="12"/>
                  <a:pt x="74" y="12"/>
                  <a:pt x="86" y="12"/>
                </a:cubicBezTo>
                <a:cubicBezTo>
                  <a:pt x="97" y="12"/>
                  <a:pt x="107" y="12"/>
                  <a:pt x="117" y="13"/>
                </a:cubicBezTo>
                <a:cubicBezTo>
                  <a:pt x="124" y="13"/>
                  <a:pt x="130" y="15"/>
                  <a:pt x="135" y="16"/>
                </a:cubicBezTo>
                <a:cubicBezTo>
                  <a:pt x="143" y="19"/>
                  <a:pt x="149" y="22"/>
                  <a:pt x="153" y="28"/>
                </a:cubicBezTo>
                <a:cubicBezTo>
                  <a:pt x="158" y="33"/>
                  <a:pt x="160" y="41"/>
                  <a:pt x="160" y="52"/>
                </a:cubicBezTo>
                <a:cubicBezTo>
                  <a:pt x="160" y="70"/>
                  <a:pt x="154" y="91"/>
                  <a:pt x="144" y="110"/>
                </a:cubicBezTo>
                <a:cubicBezTo>
                  <a:pt x="139" y="119"/>
                  <a:pt x="133" y="127"/>
                  <a:pt x="126" y="133"/>
                </a:cubicBezTo>
                <a:cubicBezTo>
                  <a:pt x="120" y="139"/>
                  <a:pt x="113" y="144"/>
                  <a:pt x="105" y="146"/>
                </a:cubicBezTo>
                <a:cubicBezTo>
                  <a:pt x="105" y="146"/>
                  <a:pt x="105" y="146"/>
                  <a:pt x="105" y="146"/>
                </a:cubicBezTo>
                <a:cubicBezTo>
                  <a:pt x="105" y="146"/>
                  <a:pt x="104" y="146"/>
                  <a:pt x="103" y="145"/>
                </a:cubicBezTo>
                <a:cubicBezTo>
                  <a:pt x="101" y="145"/>
                  <a:pt x="99" y="143"/>
                  <a:pt x="96" y="142"/>
                </a:cubicBezTo>
                <a:cubicBezTo>
                  <a:pt x="93" y="141"/>
                  <a:pt x="90" y="139"/>
                  <a:pt x="86" y="139"/>
                </a:cubicBezTo>
                <a:cubicBezTo>
                  <a:pt x="83" y="139"/>
                  <a:pt x="81" y="140"/>
                  <a:pt x="79" y="141"/>
                </a:cubicBezTo>
                <a:cubicBezTo>
                  <a:pt x="76" y="142"/>
                  <a:pt x="74" y="144"/>
                  <a:pt x="72" y="145"/>
                </a:cubicBezTo>
                <a:cubicBezTo>
                  <a:pt x="71" y="145"/>
                  <a:pt x="70" y="146"/>
                  <a:pt x="69" y="146"/>
                </a:cubicBezTo>
                <a:cubicBezTo>
                  <a:pt x="68" y="146"/>
                  <a:pt x="68" y="146"/>
                  <a:pt x="68" y="146"/>
                </a:cubicBezTo>
                <a:cubicBezTo>
                  <a:pt x="67" y="146"/>
                  <a:pt x="67" y="146"/>
                  <a:pt x="67" y="146"/>
                </a:cubicBezTo>
                <a:cubicBezTo>
                  <a:pt x="60" y="144"/>
                  <a:pt x="53" y="140"/>
                  <a:pt x="46" y="133"/>
                </a:cubicBezTo>
                <a:cubicBezTo>
                  <a:pt x="36" y="124"/>
                  <a:pt x="27" y="110"/>
                  <a:pt x="21" y="96"/>
                </a:cubicBezTo>
                <a:cubicBezTo>
                  <a:pt x="15" y="81"/>
                  <a:pt x="12" y="65"/>
                  <a:pt x="12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72"/>
                  <a:pt x="7" y="96"/>
                  <a:pt x="18" y="116"/>
                </a:cubicBezTo>
                <a:cubicBezTo>
                  <a:pt x="23" y="126"/>
                  <a:pt x="30" y="135"/>
                  <a:pt x="38" y="142"/>
                </a:cubicBezTo>
                <a:cubicBezTo>
                  <a:pt x="46" y="149"/>
                  <a:pt x="55" y="155"/>
                  <a:pt x="64" y="158"/>
                </a:cubicBezTo>
                <a:cubicBezTo>
                  <a:pt x="66" y="158"/>
                  <a:pt x="67" y="158"/>
                  <a:pt x="68" y="158"/>
                </a:cubicBezTo>
                <a:cubicBezTo>
                  <a:pt x="70" y="158"/>
                  <a:pt x="73" y="157"/>
                  <a:pt x="75" y="157"/>
                </a:cubicBezTo>
                <a:cubicBezTo>
                  <a:pt x="77" y="155"/>
                  <a:pt x="80" y="154"/>
                  <a:pt x="82" y="153"/>
                </a:cubicBezTo>
                <a:cubicBezTo>
                  <a:pt x="84" y="152"/>
                  <a:pt x="85" y="151"/>
                  <a:pt x="86" y="151"/>
                </a:cubicBezTo>
                <a:cubicBezTo>
                  <a:pt x="87" y="151"/>
                  <a:pt x="88" y="151"/>
                  <a:pt x="89" y="152"/>
                </a:cubicBezTo>
                <a:cubicBezTo>
                  <a:pt x="91" y="153"/>
                  <a:pt x="93" y="154"/>
                  <a:pt x="95" y="155"/>
                </a:cubicBezTo>
                <a:cubicBezTo>
                  <a:pt x="98" y="156"/>
                  <a:pt x="101" y="158"/>
                  <a:pt x="105" y="158"/>
                </a:cubicBezTo>
                <a:cubicBezTo>
                  <a:pt x="106" y="158"/>
                  <a:pt x="107" y="158"/>
                  <a:pt x="109" y="157"/>
                </a:cubicBezTo>
                <a:cubicBezTo>
                  <a:pt x="118" y="155"/>
                  <a:pt x="127" y="149"/>
                  <a:pt x="135" y="142"/>
                </a:cubicBezTo>
                <a:cubicBezTo>
                  <a:pt x="146" y="131"/>
                  <a:pt x="155" y="116"/>
                  <a:pt x="162" y="100"/>
                </a:cubicBezTo>
                <a:cubicBezTo>
                  <a:pt x="168" y="84"/>
                  <a:pt x="172" y="67"/>
                  <a:pt x="172" y="52"/>
                </a:cubicBezTo>
                <a:cubicBezTo>
                  <a:pt x="172" y="41"/>
                  <a:pt x="170" y="31"/>
                  <a:pt x="165" y="23"/>
                </a:cubicBezTo>
                <a:cubicBezTo>
                  <a:pt x="161" y="18"/>
                  <a:pt x="156" y="13"/>
                  <a:pt x="151" y="10"/>
                </a:cubicBezTo>
                <a:cubicBezTo>
                  <a:pt x="142" y="5"/>
                  <a:pt x="132" y="3"/>
                  <a:pt x="121" y="1"/>
                </a:cubicBezTo>
                <a:cubicBezTo>
                  <a:pt x="111" y="0"/>
                  <a:pt x="99" y="0"/>
                  <a:pt x="86" y="0"/>
                </a:cubicBezTo>
                <a:cubicBezTo>
                  <a:pt x="75" y="0"/>
                  <a:pt x="64" y="0"/>
                  <a:pt x="54" y="1"/>
                </a:cubicBezTo>
                <a:cubicBezTo>
                  <a:pt x="47" y="2"/>
                  <a:pt x="40" y="3"/>
                  <a:pt x="33" y="5"/>
                </a:cubicBezTo>
                <a:cubicBezTo>
                  <a:pt x="24" y="8"/>
                  <a:pt x="15" y="13"/>
                  <a:pt x="9" y="21"/>
                </a:cubicBezTo>
                <a:cubicBezTo>
                  <a:pt x="3" y="29"/>
                  <a:pt x="0" y="39"/>
                  <a:pt x="0" y="52"/>
                </a:cubicBezTo>
                <a:lnTo>
                  <a:pt x="6" y="52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7" name="Freeform 122"/>
          <p:cNvSpPr/>
          <p:nvPr/>
        </p:nvSpPr>
        <p:spPr bwMode="auto">
          <a:xfrm>
            <a:off x="1658937" y="4343854"/>
            <a:ext cx="44450" cy="117475"/>
          </a:xfrm>
          <a:custGeom>
            <a:avLst/>
            <a:gdLst>
              <a:gd name="T0" fmla="*/ 4 w 23"/>
              <a:gd name="T1" fmla="*/ 59 h 59"/>
              <a:gd name="T2" fmla="*/ 23 w 23"/>
              <a:gd name="T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" h="59">
                <a:moveTo>
                  <a:pt x="4" y="59"/>
                </a:moveTo>
                <a:cubicBezTo>
                  <a:pt x="4" y="59"/>
                  <a:pt x="0" y="23"/>
                  <a:pt x="23" y="0"/>
                </a:cubicBezTo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8" name="Freeform 123"/>
          <p:cNvSpPr/>
          <p:nvPr/>
        </p:nvSpPr>
        <p:spPr bwMode="auto">
          <a:xfrm>
            <a:off x="1652587" y="4315279"/>
            <a:ext cx="79375" cy="157163"/>
          </a:xfrm>
          <a:custGeom>
            <a:avLst/>
            <a:gdLst>
              <a:gd name="T0" fmla="*/ 1 w 40"/>
              <a:gd name="T1" fmla="*/ 73 h 79"/>
              <a:gd name="T2" fmla="*/ 0 w 40"/>
              <a:gd name="T3" fmla="*/ 56 h 79"/>
              <a:gd name="T4" fmla="*/ 2 w 40"/>
              <a:gd name="T5" fmla="*/ 39 h 79"/>
              <a:gd name="T6" fmla="*/ 8 w 40"/>
              <a:gd name="T7" fmla="*/ 22 h 79"/>
              <a:gd name="T8" fmla="*/ 18 w 40"/>
              <a:gd name="T9" fmla="*/ 6 h 79"/>
              <a:gd name="T10" fmla="*/ 35 w 40"/>
              <a:gd name="T11" fmla="*/ 4 h 79"/>
              <a:gd name="T12" fmla="*/ 36 w 40"/>
              <a:gd name="T13" fmla="*/ 21 h 79"/>
              <a:gd name="T14" fmla="*/ 35 w 40"/>
              <a:gd name="T15" fmla="*/ 22 h 79"/>
              <a:gd name="T16" fmla="*/ 35 w 40"/>
              <a:gd name="T17" fmla="*/ 23 h 79"/>
              <a:gd name="T18" fmla="*/ 26 w 40"/>
              <a:gd name="T19" fmla="*/ 32 h 79"/>
              <a:gd name="T20" fmla="*/ 19 w 40"/>
              <a:gd name="T21" fmla="*/ 44 h 79"/>
              <a:gd name="T22" fmla="*/ 15 w 40"/>
              <a:gd name="T23" fmla="*/ 58 h 79"/>
              <a:gd name="T24" fmla="*/ 13 w 40"/>
              <a:gd name="T25" fmla="*/ 72 h 79"/>
              <a:gd name="T26" fmla="*/ 13 w 40"/>
              <a:gd name="T27" fmla="*/ 73 h 79"/>
              <a:gd name="T28" fmla="*/ 7 w 40"/>
              <a:gd name="T29" fmla="*/ 78 h 79"/>
              <a:gd name="T30" fmla="*/ 1 w 40"/>
              <a:gd name="T31" fmla="*/ 7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79">
                <a:moveTo>
                  <a:pt x="1" y="73"/>
                </a:moveTo>
                <a:cubicBezTo>
                  <a:pt x="0" y="67"/>
                  <a:pt x="0" y="62"/>
                  <a:pt x="0" y="56"/>
                </a:cubicBezTo>
                <a:cubicBezTo>
                  <a:pt x="0" y="50"/>
                  <a:pt x="1" y="45"/>
                  <a:pt x="2" y="39"/>
                </a:cubicBezTo>
                <a:cubicBezTo>
                  <a:pt x="3" y="33"/>
                  <a:pt x="5" y="28"/>
                  <a:pt x="8" y="22"/>
                </a:cubicBezTo>
                <a:cubicBezTo>
                  <a:pt x="10" y="16"/>
                  <a:pt x="14" y="11"/>
                  <a:pt x="18" y="6"/>
                </a:cubicBezTo>
                <a:cubicBezTo>
                  <a:pt x="22" y="1"/>
                  <a:pt x="29" y="0"/>
                  <a:pt x="35" y="4"/>
                </a:cubicBezTo>
                <a:cubicBezTo>
                  <a:pt x="40" y="8"/>
                  <a:pt x="40" y="16"/>
                  <a:pt x="36" y="21"/>
                </a:cubicBezTo>
                <a:cubicBezTo>
                  <a:pt x="36" y="22"/>
                  <a:pt x="35" y="22"/>
                  <a:pt x="35" y="22"/>
                </a:cubicBezTo>
                <a:cubicBezTo>
                  <a:pt x="35" y="23"/>
                  <a:pt x="35" y="23"/>
                  <a:pt x="35" y="23"/>
                </a:cubicBezTo>
                <a:cubicBezTo>
                  <a:pt x="31" y="26"/>
                  <a:pt x="28" y="28"/>
                  <a:pt x="26" y="32"/>
                </a:cubicBezTo>
                <a:cubicBezTo>
                  <a:pt x="23" y="36"/>
                  <a:pt x="21" y="40"/>
                  <a:pt x="19" y="44"/>
                </a:cubicBezTo>
                <a:cubicBezTo>
                  <a:pt x="17" y="48"/>
                  <a:pt x="16" y="53"/>
                  <a:pt x="15" y="58"/>
                </a:cubicBezTo>
                <a:cubicBezTo>
                  <a:pt x="14" y="62"/>
                  <a:pt x="13" y="68"/>
                  <a:pt x="13" y="72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6"/>
                  <a:pt x="10" y="79"/>
                  <a:pt x="7" y="78"/>
                </a:cubicBezTo>
                <a:cubicBezTo>
                  <a:pt x="4" y="78"/>
                  <a:pt x="2" y="76"/>
                  <a:pt x="1" y="73"/>
                </a:cubicBez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9" name="Freeform 124"/>
          <p:cNvSpPr/>
          <p:nvPr/>
        </p:nvSpPr>
        <p:spPr bwMode="auto">
          <a:xfrm>
            <a:off x="7138987" y="4085091"/>
            <a:ext cx="157163" cy="738188"/>
          </a:xfrm>
          <a:custGeom>
            <a:avLst/>
            <a:gdLst>
              <a:gd name="T0" fmla="*/ 40 w 79"/>
              <a:gd name="T1" fmla="*/ 0 h 369"/>
              <a:gd name="T2" fmla="*/ 10 w 79"/>
              <a:gd name="T3" fmla="*/ 305 h 369"/>
              <a:gd name="T4" fmla="*/ 40 w 79"/>
              <a:gd name="T5" fmla="*/ 369 h 369"/>
              <a:gd name="T6" fmla="*/ 69 w 79"/>
              <a:gd name="T7" fmla="*/ 305 h 369"/>
              <a:gd name="T8" fmla="*/ 40 w 79"/>
              <a:gd name="T9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369">
                <a:moveTo>
                  <a:pt x="40" y="0"/>
                </a:moveTo>
                <a:cubicBezTo>
                  <a:pt x="10" y="77"/>
                  <a:pt x="0" y="272"/>
                  <a:pt x="10" y="305"/>
                </a:cubicBezTo>
                <a:cubicBezTo>
                  <a:pt x="19" y="337"/>
                  <a:pt x="40" y="369"/>
                  <a:pt x="40" y="369"/>
                </a:cubicBezTo>
                <a:cubicBezTo>
                  <a:pt x="40" y="369"/>
                  <a:pt x="60" y="337"/>
                  <a:pt x="69" y="305"/>
                </a:cubicBezTo>
                <a:cubicBezTo>
                  <a:pt x="79" y="272"/>
                  <a:pt x="69" y="77"/>
                  <a:pt x="40" y="0"/>
                </a:cubicBezTo>
                <a:close/>
              </a:path>
            </a:pathLst>
          </a:cu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0" name="Freeform 125"/>
          <p:cNvSpPr/>
          <p:nvPr/>
        </p:nvSpPr>
        <p:spPr bwMode="auto">
          <a:xfrm>
            <a:off x="7138987" y="4073979"/>
            <a:ext cx="157163" cy="760413"/>
          </a:xfrm>
          <a:custGeom>
            <a:avLst/>
            <a:gdLst>
              <a:gd name="T0" fmla="*/ 40 w 79"/>
              <a:gd name="T1" fmla="*/ 6 h 381"/>
              <a:gd name="T2" fmla="*/ 34 w 79"/>
              <a:gd name="T3" fmla="*/ 4 h 381"/>
              <a:gd name="T4" fmla="*/ 19 w 79"/>
              <a:gd name="T5" fmla="*/ 59 h 381"/>
              <a:gd name="T6" fmla="*/ 0 w 79"/>
              <a:gd name="T7" fmla="*/ 261 h 381"/>
              <a:gd name="T8" fmla="*/ 1 w 79"/>
              <a:gd name="T9" fmla="*/ 292 h 381"/>
              <a:gd name="T10" fmla="*/ 4 w 79"/>
              <a:gd name="T11" fmla="*/ 312 h 381"/>
              <a:gd name="T12" fmla="*/ 34 w 79"/>
              <a:gd name="T13" fmla="*/ 378 h 381"/>
              <a:gd name="T14" fmla="*/ 40 w 79"/>
              <a:gd name="T15" fmla="*/ 381 h 381"/>
              <a:gd name="T16" fmla="*/ 45 w 79"/>
              <a:gd name="T17" fmla="*/ 378 h 381"/>
              <a:gd name="T18" fmla="*/ 75 w 79"/>
              <a:gd name="T19" fmla="*/ 312 h 381"/>
              <a:gd name="T20" fmla="*/ 78 w 79"/>
              <a:gd name="T21" fmla="*/ 292 h 381"/>
              <a:gd name="T22" fmla="*/ 79 w 79"/>
              <a:gd name="T23" fmla="*/ 261 h 381"/>
              <a:gd name="T24" fmla="*/ 70 w 79"/>
              <a:gd name="T25" fmla="*/ 128 h 381"/>
              <a:gd name="T26" fmla="*/ 60 w 79"/>
              <a:gd name="T27" fmla="*/ 59 h 381"/>
              <a:gd name="T28" fmla="*/ 45 w 79"/>
              <a:gd name="T29" fmla="*/ 4 h 381"/>
              <a:gd name="T30" fmla="*/ 40 w 79"/>
              <a:gd name="T31" fmla="*/ 0 h 381"/>
              <a:gd name="T32" fmla="*/ 34 w 79"/>
              <a:gd name="T33" fmla="*/ 4 h 381"/>
              <a:gd name="T34" fmla="*/ 40 w 79"/>
              <a:gd name="T35" fmla="*/ 6 h 381"/>
              <a:gd name="T36" fmla="*/ 34 w 79"/>
              <a:gd name="T37" fmla="*/ 8 h 381"/>
              <a:gd name="T38" fmla="*/ 48 w 79"/>
              <a:gd name="T39" fmla="*/ 61 h 381"/>
              <a:gd name="T40" fmla="*/ 67 w 79"/>
              <a:gd name="T41" fmla="*/ 261 h 381"/>
              <a:gd name="T42" fmla="*/ 66 w 79"/>
              <a:gd name="T43" fmla="*/ 291 h 381"/>
              <a:gd name="T44" fmla="*/ 63 w 79"/>
              <a:gd name="T45" fmla="*/ 309 h 381"/>
              <a:gd name="T46" fmla="*/ 45 w 79"/>
              <a:gd name="T47" fmla="*/ 352 h 381"/>
              <a:gd name="T48" fmla="*/ 38 w 79"/>
              <a:gd name="T49" fmla="*/ 366 h 381"/>
              <a:gd name="T50" fmla="*/ 35 w 79"/>
              <a:gd name="T51" fmla="*/ 370 h 381"/>
              <a:gd name="T52" fmla="*/ 35 w 79"/>
              <a:gd name="T53" fmla="*/ 371 h 381"/>
              <a:gd name="T54" fmla="*/ 34 w 79"/>
              <a:gd name="T55" fmla="*/ 372 h 381"/>
              <a:gd name="T56" fmla="*/ 40 w 79"/>
              <a:gd name="T57" fmla="*/ 375 h 381"/>
              <a:gd name="T58" fmla="*/ 45 w 79"/>
              <a:gd name="T59" fmla="*/ 372 h 381"/>
              <a:gd name="T60" fmla="*/ 44 w 79"/>
              <a:gd name="T61" fmla="*/ 371 h 381"/>
              <a:gd name="T62" fmla="*/ 16 w 79"/>
              <a:gd name="T63" fmla="*/ 309 h 381"/>
              <a:gd name="T64" fmla="*/ 13 w 79"/>
              <a:gd name="T65" fmla="*/ 291 h 381"/>
              <a:gd name="T66" fmla="*/ 12 w 79"/>
              <a:gd name="T67" fmla="*/ 261 h 381"/>
              <a:gd name="T68" fmla="*/ 21 w 79"/>
              <a:gd name="T69" fmla="*/ 129 h 381"/>
              <a:gd name="T70" fmla="*/ 31 w 79"/>
              <a:gd name="T71" fmla="*/ 61 h 381"/>
              <a:gd name="T72" fmla="*/ 45 w 79"/>
              <a:gd name="T73" fmla="*/ 8 h 381"/>
              <a:gd name="T74" fmla="*/ 40 w 79"/>
              <a:gd name="T75" fmla="*/ 6 h 381"/>
              <a:gd name="T76" fmla="*/ 34 w 79"/>
              <a:gd name="T77" fmla="*/ 8 h 381"/>
              <a:gd name="T78" fmla="*/ 40 w 79"/>
              <a:gd name="T79" fmla="*/ 6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9" h="381">
                <a:moveTo>
                  <a:pt x="40" y="6"/>
                </a:moveTo>
                <a:cubicBezTo>
                  <a:pt x="34" y="4"/>
                  <a:pt x="34" y="4"/>
                  <a:pt x="34" y="4"/>
                </a:cubicBezTo>
                <a:cubicBezTo>
                  <a:pt x="28" y="19"/>
                  <a:pt x="23" y="38"/>
                  <a:pt x="19" y="59"/>
                </a:cubicBezTo>
                <a:cubicBezTo>
                  <a:pt x="7" y="123"/>
                  <a:pt x="0" y="207"/>
                  <a:pt x="0" y="261"/>
                </a:cubicBezTo>
                <a:cubicBezTo>
                  <a:pt x="0" y="273"/>
                  <a:pt x="1" y="284"/>
                  <a:pt x="1" y="292"/>
                </a:cubicBezTo>
                <a:cubicBezTo>
                  <a:pt x="2" y="301"/>
                  <a:pt x="3" y="307"/>
                  <a:pt x="4" y="312"/>
                </a:cubicBezTo>
                <a:cubicBezTo>
                  <a:pt x="14" y="346"/>
                  <a:pt x="34" y="378"/>
                  <a:pt x="34" y="378"/>
                </a:cubicBezTo>
                <a:cubicBezTo>
                  <a:pt x="36" y="380"/>
                  <a:pt x="37" y="381"/>
                  <a:pt x="40" y="381"/>
                </a:cubicBezTo>
                <a:cubicBezTo>
                  <a:pt x="42" y="381"/>
                  <a:pt x="43" y="380"/>
                  <a:pt x="45" y="378"/>
                </a:cubicBezTo>
                <a:cubicBezTo>
                  <a:pt x="45" y="378"/>
                  <a:pt x="65" y="346"/>
                  <a:pt x="75" y="312"/>
                </a:cubicBezTo>
                <a:cubicBezTo>
                  <a:pt x="76" y="307"/>
                  <a:pt x="77" y="301"/>
                  <a:pt x="78" y="292"/>
                </a:cubicBezTo>
                <a:cubicBezTo>
                  <a:pt x="78" y="284"/>
                  <a:pt x="79" y="273"/>
                  <a:pt x="79" y="261"/>
                </a:cubicBezTo>
                <a:cubicBezTo>
                  <a:pt x="79" y="225"/>
                  <a:pt x="76" y="176"/>
                  <a:pt x="70" y="128"/>
                </a:cubicBezTo>
                <a:cubicBezTo>
                  <a:pt x="68" y="104"/>
                  <a:pt x="64" y="80"/>
                  <a:pt x="60" y="59"/>
                </a:cubicBezTo>
                <a:cubicBezTo>
                  <a:pt x="56" y="38"/>
                  <a:pt x="51" y="19"/>
                  <a:pt x="45" y="4"/>
                </a:cubicBezTo>
                <a:cubicBezTo>
                  <a:pt x="44" y="2"/>
                  <a:pt x="42" y="0"/>
                  <a:pt x="40" y="0"/>
                </a:cubicBezTo>
                <a:cubicBezTo>
                  <a:pt x="37" y="0"/>
                  <a:pt x="35" y="2"/>
                  <a:pt x="34" y="4"/>
                </a:cubicBezTo>
                <a:cubicBezTo>
                  <a:pt x="40" y="6"/>
                  <a:pt x="40" y="6"/>
                  <a:pt x="40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9" y="22"/>
                  <a:pt x="44" y="41"/>
                  <a:pt x="48" y="61"/>
                </a:cubicBezTo>
                <a:cubicBezTo>
                  <a:pt x="60" y="124"/>
                  <a:pt x="67" y="208"/>
                  <a:pt x="67" y="261"/>
                </a:cubicBezTo>
                <a:cubicBezTo>
                  <a:pt x="67" y="273"/>
                  <a:pt x="66" y="283"/>
                  <a:pt x="66" y="291"/>
                </a:cubicBezTo>
                <a:cubicBezTo>
                  <a:pt x="65" y="300"/>
                  <a:pt x="64" y="306"/>
                  <a:pt x="63" y="309"/>
                </a:cubicBezTo>
                <a:cubicBezTo>
                  <a:pt x="59" y="325"/>
                  <a:pt x="51" y="341"/>
                  <a:pt x="45" y="352"/>
                </a:cubicBezTo>
                <a:cubicBezTo>
                  <a:pt x="42" y="358"/>
                  <a:pt x="40" y="363"/>
                  <a:pt x="38" y="366"/>
                </a:cubicBezTo>
                <a:cubicBezTo>
                  <a:pt x="37" y="368"/>
                  <a:pt x="36" y="369"/>
                  <a:pt x="35" y="370"/>
                </a:cubicBezTo>
                <a:cubicBezTo>
                  <a:pt x="35" y="371"/>
                  <a:pt x="35" y="371"/>
                  <a:pt x="35" y="371"/>
                </a:cubicBezTo>
                <a:cubicBezTo>
                  <a:pt x="34" y="372"/>
                  <a:pt x="34" y="372"/>
                  <a:pt x="34" y="372"/>
                </a:cubicBezTo>
                <a:cubicBezTo>
                  <a:pt x="40" y="375"/>
                  <a:pt x="40" y="375"/>
                  <a:pt x="40" y="375"/>
                </a:cubicBezTo>
                <a:cubicBezTo>
                  <a:pt x="45" y="372"/>
                  <a:pt x="45" y="372"/>
                  <a:pt x="45" y="372"/>
                </a:cubicBezTo>
                <a:cubicBezTo>
                  <a:pt x="44" y="371"/>
                  <a:pt x="44" y="371"/>
                  <a:pt x="44" y="371"/>
                </a:cubicBezTo>
                <a:cubicBezTo>
                  <a:pt x="42" y="368"/>
                  <a:pt x="24" y="339"/>
                  <a:pt x="16" y="309"/>
                </a:cubicBezTo>
                <a:cubicBezTo>
                  <a:pt x="15" y="306"/>
                  <a:pt x="14" y="300"/>
                  <a:pt x="13" y="291"/>
                </a:cubicBezTo>
                <a:cubicBezTo>
                  <a:pt x="13" y="283"/>
                  <a:pt x="12" y="273"/>
                  <a:pt x="12" y="261"/>
                </a:cubicBezTo>
                <a:cubicBezTo>
                  <a:pt x="12" y="226"/>
                  <a:pt x="15" y="176"/>
                  <a:pt x="21" y="129"/>
                </a:cubicBezTo>
                <a:cubicBezTo>
                  <a:pt x="23" y="105"/>
                  <a:pt x="27" y="82"/>
                  <a:pt x="31" y="61"/>
                </a:cubicBezTo>
                <a:cubicBezTo>
                  <a:pt x="35" y="41"/>
                  <a:pt x="40" y="22"/>
                  <a:pt x="45" y="8"/>
                </a:cubicBezTo>
                <a:cubicBezTo>
                  <a:pt x="40" y="6"/>
                  <a:pt x="40" y="6"/>
                  <a:pt x="40" y="6"/>
                </a:cubicBezTo>
                <a:cubicBezTo>
                  <a:pt x="34" y="8"/>
                  <a:pt x="34" y="8"/>
                  <a:pt x="34" y="8"/>
                </a:cubicBezTo>
                <a:lnTo>
                  <a:pt x="40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1" name="Freeform 126"/>
          <p:cNvSpPr/>
          <p:nvPr/>
        </p:nvSpPr>
        <p:spPr bwMode="auto">
          <a:xfrm>
            <a:off x="7142162" y="4653416"/>
            <a:ext cx="152400" cy="23813"/>
          </a:xfrm>
          <a:custGeom>
            <a:avLst/>
            <a:gdLst>
              <a:gd name="T0" fmla="*/ 6 w 76"/>
              <a:gd name="T1" fmla="*/ 12 h 12"/>
              <a:gd name="T2" fmla="*/ 70 w 76"/>
              <a:gd name="T3" fmla="*/ 12 h 12"/>
              <a:gd name="T4" fmla="*/ 76 w 76"/>
              <a:gd name="T5" fmla="*/ 6 h 12"/>
              <a:gd name="T6" fmla="*/ 70 w 76"/>
              <a:gd name="T7" fmla="*/ 0 h 12"/>
              <a:gd name="T8" fmla="*/ 6 w 76"/>
              <a:gd name="T9" fmla="*/ 0 h 12"/>
              <a:gd name="T10" fmla="*/ 0 w 76"/>
              <a:gd name="T11" fmla="*/ 6 h 12"/>
              <a:gd name="T12" fmla="*/ 6 w 76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12">
                <a:moveTo>
                  <a:pt x="6" y="12"/>
                </a:moveTo>
                <a:cubicBezTo>
                  <a:pt x="70" y="12"/>
                  <a:pt x="70" y="12"/>
                  <a:pt x="70" y="12"/>
                </a:cubicBezTo>
                <a:cubicBezTo>
                  <a:pt x="73" y="12"/>
                  <a:pt x="76" y="10"/>
                  <a:pt x="76" y="6"/>
                </a:cubicBezTo>
                <a:cubicBezTo>
                  <a:pt x="76" y="3"/>
                  <a:pt x="73" y="0"/>
                  <a:pt x="70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0"/>
                  <a:pt x="2" y="12"/>
                  <a:pt x="6" y="12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2" name="Freeform 127"/>
          <p:cNvSpPr/>
          <p:nvPr/>
        </p:nvSpPr>
        <p:spPr bwMode="auto">
          <a:xfrm>
            <a:off x="7138987" y="4593091"/>
            <a:ext cx="157163" cy="23813"/>
          </a:xfrm>
          <a:custGeom>
            <a:avLst/>
            <a:gdLst>
              <a:gd name="T0" fmla="*/ 6 w 79"/>
              <a:gd name="T1" fmla="*/ 12 h 12"/>
              <a:gd name="T2" fmla="*/ 73 w 79"/>
              <a:gd name="T3" fmla="*/ 12 h 12"/>
              <a:gd name="T4" fmla="*/ 79 w 79"/>
              <a:gd name="T5" fmla="*/ 6 h 12"/>
              <a:gd name="T6" fmla="*/ 73 w 79"/>
              <a:gd name="T7" fmla="*/ 0 h 12"/>
              <a:gd name="T8" fmla="*/ 6 w 79"/>
              <a:gd name="T9" fmla="*/ 0 h 12"/>
              <a:gd name="T10" fmla="*/ 0 w 79"/>
              <a:gd name="T11" fmla="*/ 6 h 12"/>
              <a:gd name="T12" fmla="*/ 6 w 79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12">
                <a:moveTo>
                  <a:pt x="6" y="12"/>
                </a:moveTo>
                <a:cubicBezTo>
                  <a:pt x="73" y="12"/>
                  <a:pt x="73" y="12"/>
                  <a:pt x="73" y="12"/>
                </a:cubicBezTo>
                <a:cubicBezTo>
                  <a:pt x="76" y="12"/>
                  <a:pt x="79" y="9"/>
                  <a:pt x="79" y="6"/>
                </a:cubicBezTo>
                <a:cubicBezTo>
                  <a:pt x="79" y="3"/>
                  <a:pt x="76" y="0"/>
                  <a:pt x="73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3" name="Freeform 128"/>
          <p:cNvSpPr/>
          <p:nvPr/>
        </p:nvSpPr>
        <p:spPr bwMode="auto">
          <a:xfrm>
            <a:off x="7054850" y="4734379"/>
            <a:ext cx="325438" cy="196850"/>
          </a:xfrm>
          <a:custGeom>
            <a:avLst/>
            <a:gdLst>
              <a:gd name="T0" fmla="*/ 109 w 163"/>
              <a:gd name="T1" fmla="*/ 0 h 98"/>
              <a:gd name="T2" fmla="*/ 82 w 163"/>
              <a:gd name="T3" fmla="*/ 28 h 98"/>
              <a:gd name="T4" fmla="*/ 54 w 163"/>
              <a:gd name="T5" fmla="*/ 0 h 98"/>
              <a:gd name="T6" fmla="*/ 0 w 163"/>
              <a:gd name="T7" fmla="*/ 54 h 98"/>
              <a:gd name="T8" fmla="*/ 0 w 163"/>
              <a:gd name="T9" fmla="*/ 98 h 98"/>
              <a:gd name="T10" fmla="*/ 163 w 163"/>
              <a:gd name="T11" fmla="*/ 98 h 98"/>
              <a:gd name="T12" fmla="*/ 163 w 163"/>
              <a:gd name="T13" fmla="*/ 54 h 98"/>
              <a:gd name="T14" fmla="*/ 109 w 163"/>
              <a:gd name="T15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98">
                <a:moveTo>
                  <a:pt x="109" y="0"/>
                </a:moveTo>
                <a:cubicBezTo>
                  <a:pt x="109" y="16"/>
                  <a:pt x="97" y="28"/>
                  <a:pt x="82" y="28"/>
                </a:cubicBezTo>
                <a:cubicBezTo>
                  <a:pt x="66" y="28"/>
                  <a:pt x="54" y="16"/>
                  <a:pt x="54" y="0"/>
                </a:cubicBezTo>
                <a:cubicBezTo>
                  <a:pt x="24" y="1"/>
                  <a:pt x="0" y="24"/>
                  <a:pt x="0" y="54"/>
                </a:cubicBezTo>
                <a:cubicBezTo>
                  <a:pt x="0" y="98"/>
                  <a:pt x="0" y="98"/>
                  <a:pt x="0" y="98"/>
                </a:cubicBezTo>
                <a:cubicBezTo>
                  <a:pt x="163" y="98"/>
                  <a:pt x="163" y="98"/>
                  <a:pt x="163" y="98"/>
                </a:cubicBezTo>
                <a:cubicBezTo>
                  <a:pt x="163" y="54"/>
                  <a:pt x="163" y="54"/>
                  <a:pt x="163" y="54"/>
                </a:cubicBezTo>
                <a:cubicBezTo>
                  <a:pt x="163" y="24"/>
                  <a:pt x="139" y="1"/>
                  <a:pt x="109" y="0"/>
                </a:cubicBezTo>
                <a:close/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4" name="Freeform 129"/>
          <p:cNvSpPr/>
          <p:nvPr/>
        </p:nvSpPr>
        <p:spPr bwMode="auto">
          <a:xfrm>
            <a:off x="7043737" y="4723266"/>
            <a:ext cx="349250" cy="219075"/>
          </a:xfrm>
          <a:custGeom>
            <a:avLst/>
            <a:gdLst>
              <a:gd name="T0" fmla="*/ 115 w 175"/>
              <a:gd name="T1" fmla="*/ 6 h 110"/>
              <a:gd name="T2" fmla="*/ 109 w 175"/>
              <a:gd name="T3" fmla="*/ 6 h 110"/>
              <a:gd name="T4" fmla="*/ 103 w 175"/>
              <a:gd name="T5" fmla="*/ 22 h 110"/>
              <a:gd name="T6" fmla="*/ 88 w 175"/>
              <a:gd name="T7" fmla="*/ 28 h 110"/>
              <a:gd name="T8" fmla="*/ 72 w 175"/>
              <a:gd name="T9" fmla="*/ 22 h 110"/>
              <a:gd name="T10" fmla="*/ 66 w 175"/>
              <a:gd name="T11" fmla="*/ 6 h 110"/>
              <a:gd name="T12" fmla="*/ 64 w 175"/>
              <a:gd name="T13" fmla="*/ 2 h 110"/>
              <a:gd name="T14" fmla="*/ 60 w 175"/>
              <a:gd name="T15" fmla="*/ 0 h 110"/>
              <a:gd name="T16" fmla="*/ 0 w 175"/>
              <a:gd name="T17" fmla="*/ 60 h 110"/>
              <a:gd name="T18" fmla="*/ 0 w 175"/>
              <a:gd name="T19" fmla="*/ 104 h 110"/>
              <a:gd name="T20" fmla="*/ 2 w 175"/>
              <a:gd name="T21" fmla="*/ 108 h 110"/>
              <a:gd name="T22" fmla="*/ 6 w 175"/>
              <a:gd name="T23" fmla="*/ 110 h 110"/>
              <a:gd name="T24" fmla="*/ 169 w 175"/>
              <a:gd name="T25" fmla="*/ 110 h 110"/>
              <a:gd name="T26" fmla="*/ 173 w 175"/>
              <a:gd name="T27" fmla="*/ 108 h 110"/>
              <a:gd name="T28" fmla="*/ 175 w 175"/>
              <a:gd name="T29" fmla="*/ 104 h 110"/>
              <a:gd name="T30" fmla="*/ 175 w 175"/>
              <a:gd name="T31" fmla="*/ 60 h 110"/>
              <a:gd name="T32" fmla="*/ 115 w 175"/>
              <a:gd name="T33" fmla="*/ 0 h 110"/>
              <a:gd name="T34" fmla="*/ 111 w 175"/>
              <a:gd name="T35" fmla="*/ 2 h 110"/>
              <a:gd name="T36" fmla="*/ 109 w 175"/>
              <a:gd name="T37" fmla="*/ 6 h 110"/>
              <a:gd name="T38" fmla="*/ 115 w 175"/>
              <a:gd name="T39" fmla="*/ 6 h 110"/>
              <a:gd name="T40" fmla="*/ 115 w 175"/>
              <a:gd name="T41" fmla="*/ 12 h 110"/>
              <a:gd name="T42" fmla="*/ 163 w 175"/>
              <a:gd name="T43" fmla="*/ 60 h 110"/>
              <a:gd name="T44" fmla="*/ 163 w 175"/>
              <a:gd name="T45" fmla="*/ 98 h 110"/>
              <a:gd name="T46" fmla="*/ 12 w 175"/>
              <a:gd name="T47" fmla="*/ 98 h 110"/>
              <a:gd name="T48" fmla="*/ 12 w 175"/>
              <a:gd name="T49" fmla="*/ 60 h 110"/>
              <a:gd name="T50" fmla="*/ 60 w 175"/>
              <a:gd name="T51" fmla="*/ 12 h 110"/>
              <a:gd name="T52" fmla="*/ 60 w 175"/>
              <a:gd name="T53" fmla="*/ 6 h 110"/>
              <a:gd name="T54" fmla="*/ 54 w 175"/>
              <a:gd name="T55" fmla="*/ 6 h 110"/>
              <a:gd name="T56" fmla="*/ 88 w 175"/>
              <a:gd name="T57" fmla="*/ 40 h 110"/>
              <a:gd name="T58" fmla="*/ 121 w 175"/>
              <a:gd name="T59" fmla="*/ 6 h 110"/>
              <a:gd name="T60" fmla="*/ 115 w 175"/>
              <a:gd name="T61" fmla="*/ 6 h 110"/>
              <a:gd name="T62" fmla="*/ 115 w 175"/>
              <a:gd name="T63" fmla="*/ 12 h 110"/>
              <a:gd name="T64" fmla="*/ 115 w 175"/>
              <a:gd name="T65" fmla="*/ 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5" h="110">
                <a:moveTo>
                  <a:pt x="115" y="6"/>
                </a:moveTo>
                <a:cubicBezTo>
                  <a:pt x="109" y="6"/>
                  <a:pt x="109" y="6"/>
                  <a:pt x="109" y="6"/>
                </a:cubicBezTo>
                <a:cubicBezTo>
                  <a:pt x="109" y="12"/>
                  <a:pt x="107" y="18"/>
                  <a:pt x="103" y="22"/>
                </a:cubicBezTo>
                <a:cubicBezTo>
                  <a:pt x="99" y="26"/>
                  <a:pt x="93" y="28"/>
                  <a:pt x="88" y="28"/>
                </a:cubicBezTo>
                <a:cubicBezTo>
                  <a:pt x="82" y="28"/>
                  <a:pt x="76" y="26"/>
                  <a:pt x="72" y="22"/>
                </a:cubicBezTo>
                <a:cubicBezTo>
                  <a:pt x="68" y="18"/>
                  <a:pt x="66" y="12"/>
                  <a:pt x="66" y="6"/>
                </a:cubicBezTo>
                <a:cubicBezTo>
                  <a:pt x="66" y="5"/>
                  <a:pt x="65" y="3"/>
                  <a:pt x="64" y="2"/>
                </a:cubicBezTo>
                <a:cubicBezTo>
                  <a:pt x="63" y="1"/>
                  <a:pt x="62" y="0"/>
                  <a:pt x="60" y="0"/>
                </a:cubicBezTo>
                <a:cubicBezTo>
                  <a:pt x="27" y="1"/>
                  <a:pt x="1" y="27"/>
                  <a:pt x="0" y="6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5"/>
                  <a:pt x="1" y="107"/>
                  <a:pt x="2" y="108"/>
                </a:cubicBezTo>
                <a:cubicBezTo>
                  <a:pt x="3" y="109"/>
                  <a:pt x="5" y="110"/>
                  <a:pt x="6" y="110"/>
                </a:cubicBezTo>
                <a:cubicBezTo>
                  <a:pt x="169" y="110"/>
                  <a:pt x="169" y="110"/>
                  <a:pt x="169" y="110"/>
                </a:cubicBezTo>
                <a:cubicBezTo>
                  <a:pt x="170" y="110"/>
                  <a:pt x="172" y="109"/>
                  <a:pt x="173" y="108"/>
                </a:cubicBezTo>
                <a:cubicBezTo>
                  <a:pt x="174" y="107"/>
                  <a:pt x="175" y="105"/>
                  <a:pt x="175" y="104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27"/>
                  <a:pt x="148" y="1"/>
                  <a:pt x="115" y="0"/>
                </a:cubicBezTo>
                <a:cubicBezTo>
                  <a:pt x="113" y="0"/>
                  <a:pt x="112" y="1"/>
                  <a:pt x="111" y="2"/>
                </a:cubicBezTo>
                <a:cubicBezTo>
                  <a:pt x="110" y="3"/>
                  <a:pt x="109" y="5"/>
                  <a:pt x="109" y="6"/>
                </a:cubicBezTo>
                <a:cubicBezTo>
                  <a:pt x="115" y="6"/>
                  <a:pt x="115" y="6"/>
                  <a:pt x="115" y="6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41" y="13"/>
                  <a:pt x="163" y="34"/>
                  <a:pt x="163" y="60"/>
                </a:cubicBezTo>
                <a:cubicBezTo>
                  <a:pt x="163" y="98"/>
                  <a:pt x="163" y="98"/>
                  <a:pt x="163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34"/>
                  <a:pt x="34" y="13"/>
                  <a:pt x="60" y="12"/>
                </a:cubicBezTo>
                <a:cubicBezTo>
                  <a:pt x="60" y="6"/>
                  <a:pt x="60" y="6"/>
                  <a:pt x="60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25"/>
                  <a:pt x="69" y="40"/>
                  <a:pt x="88" y="40"/>
                </a:cubicBezTo>
                <a:cubicBezTo>
                  <a:pt x="106" y="40"/>
                  <a:pt x="121" y="25"/>
                  <a:pt x="121" y="6"/>
                </a:cubicBezTo>
                <a:cubicBezTo>
                  <a:pt x="115" y="6"/>
                  <a:pt x="115" y="6"/>
                  <a:pt x="115" y="6"/>
                </a:cubicBezTo>
                <a:cubicBezTo>
                  <a:pt x="115" y="12"/>
                  <a:pt x="115" y="12"/>
                  <a:pt x="115" y="12"/>
                </a:cubicBezTo>
                <a:lnTo>
                  <a:pt x="115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5" name="Freeform 130"/>
          <p:cNvSpPr/>
          <p:nvPr/>
        </p:nvSpPr>
        <p:spPr bwMode="auto">
          <a:xfrm>
            <a:off x="7458075" y="4580391"/>
            <a:ext cx="365125" cy="350838"/>
          </a:xfrm>
          <a:custGeom>
            <a:avLst/>
            <a:gdLst>
              <a:gd name="T0" fmla="*/ 162 w 183"/>
              <a:gd name="T1" fmla="*/ 42 h 175"/>
              <a:gd name="T2" fmla="*/ 125 w 183"/>
              <a:gd name="T3" fmla="*/ 42 h 175"/>
              <a:gd name="T4" fmla="*/ 125 w 183"/>
              <a:gd name="T5" fmla="*/ 0 h 175"/>
              <a:gd name="T6" fmla="*/ 58 w 183"/>
              <a:gd name="T7" fmla="*/ 0 h 175"/>
              <a:gd name="T8" fmla="*/ 58 w 183"/>
              <a:gd name="T9" fmla="*/ 42 h 175"/>
              <a:gd name="T10" fmla="*/ 21 w 183"/>
              <a:gd name="T11" fmla="*/ 42 h 175"/>
              <a:gd name="T12" fmla="*/ 0 w 183"/>
              <a:gd name="T13" fmla="*/ 63 h 175"/>
              <a:gd name="T14" fmla="*/ 0 w 183"/>
              <a:gd name="T15" fmla="*/ 154 h 175"/>
              <a:gd name="T16" fmla="*/ 21 w 183"/>
              <a:gd name="T17" fmla="*/ 175 h 175"/>
              <a:gd name="T18" fmla="*/ 162 w 183"/>
              <a:gd name="T19" fmla="*/ 175 h 175"/>
              <a:gd name="T20" fmla="*/ 183 w 183"/>
              <a:gd name="T21" fmla="*/ 154 h 175"/>
              <a:gd name="T22" fmla="*/ 183 w 183"/>
              <a:gd name="T23" fmla="*/ 63 h 175"/>
              <a:gd name="T24" fmla="*/ 162 w 183"/>
              <a:gd name="T25" fmla="*/ 4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3" h="175">
                <a:moveTo>
                  <a:pt x="162" y="42"/>
                </a:moveTo>
                <a:cubicBezTo>
                  <a:pt x="125" y="42"/>
                  <a:pt x="125" y="42"/>
                  <a:pt x="125" y="42"/>
                </a:cubicBezTo>
                <a:cubicBezTo>
                  <a:pt x="125" y="0"/>
                  <a:pt x="125" y="0"/>
                  <a:pt x="125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42"/>
                  <a:pt x="58" y="42"/>
                  <a:pt x="58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10" y="42"/>
                  <a:pt x="0" y="52"/>
                  <a:pt x="0" y="6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6"/>
                  <a:pt x="10" y="175"/>
                  <a:pt x="21" y="175"/>
                </a:cubicBezTo>
                <a:cubicBezTo>
                  <a:pt x="162" y="175"/>
                  <a:pt x="162" y="175"/>
                  <a:pt x="162" y="175"/>
                </a:cubicBezTo>
                <a:cubicBezTo>
                  <a:pt x="173" y="175"/>
                  <a:pt x="183" y="166"/>
                  <a:pt x="183" y="154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83" y="52"/>
                  <a:pt x="173" y="42"/>
                  <a:pt x="162" y="42"/>
                </a:cubicBezTo>
                <a:close/>
              </a:path>
            </a:pathLst>
          </a:cu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6" name="Freeform 131"/>
          <p:cNvSpPr/>
          <p:nvPr/>
        </p:nvSpPr>
        <p:spPr bwMode="auto">
          <a:xfrm>
            <a:off x="7446962" y="4569279"/>
            <a:ext cx="388938" cy="373063"/>
          </a:xfrm>
          <a:custGeom>
            <a:avLst/>
            <a:gdLst>
              <a:gd name="T0" fmla="*/ 168 w 195"/>
              <a:gd name="T1" fmla="*/ 48 h 187"/>
              <a:gd name="T2" fmla="*/ 168 w 195"/>
              <a:gd name="T3" fmla="*/ 42 h 187"/>
              <a:gd name="T4" fmla="*/ 137 w 195"/>
              <a:gd name="T5" fmla="*/ 42 h 187"/>
              <a:gd name="T6" fmla="*/ 137 w 195"/>
              <a:gd name="T7" fmla="*/ 6 h 187"/>
              <a:gd name="T8" fmla="*/ 135 w 195"/>
              <a:gd name="T9" fmla="*/ 2 h 187"/>
              <a:gd name="T10" fmla="*/ 131 w 195"/>
              <a:gd name="T11" fmla="*/ 0 h 187"/>
              <a:gd name="T12" fmla="*/ 64 w 195"/>
              <a:gd name="T13" fmla="*/ 0 h 187"/>
              <a:gd name="T14" fmla="*/ 60 w 195"/>
              <a:gd name="T15" fmla="*/ 2 h 187"/>
              <a:gd name="T16" fmla="*/ 58 w 195"/>
              <a:gd name="T17" fmla="*/ 6 h 187"/>
              <a:gd name="T18" fmla="*/ 58 w 195"/>
              <a:gd name="T19" fmla="*/ 42 h 187"/>
              <a:gd name="T20" fmla="*/ 27 w 195"/>
              <a:gd name="T21" fmla="*/ 42 h 187"/>
              <a:gd name="T22" fmla="*/ 0 w 195"/>
              <a:gd name="T23" fmla="*/ 69 h 187"/>
              <a:gd name="T24" fmla="*/ 0 w 195"/>
              <a:gd name="T25" fmla="*/ 160 h 187"/>
              <a:gd name="T26" fmla="*/ 27 w 195"/>
              <a:gd name="T27" fmla="*/ 187 h 187"/>
              <a:gd name="T28" fmla="*/ 168 w 195"/>
              <a:gd name="T29" fmla="*/ 187 h 187"/>
              <a:gd name="T30" fmla="*/ 195 w 195"/>
              <a:gd name="T31" fmla="*/ 160 h 187"/>
              <a:gd name="T32" fmla="*/ 195 w 195"/>
              <a:gd name="T33" fmla="*/ 69 h 187"/>
              <a:gd name="T34" fmla="*/ 168 w 195"/>
              <a:gd name="T35" fmla="*/ 42 h 187"/>
              <a:gd name="T36" fmla="*/ 168 w 195"/>
              <a:gd name="T37" fmla="*/ 48 h 187"/>
              <a:gd name="T38" fmla="*/ 168 w 195"/>
              <a:gd name="T39" fmla="*/ 54 h 187"/>
              <a:gd name="T40" fmla="*/ 178 w 195"/>
              <a:gd name="T41" fmla="*/ 59 h 187"/>
              <a:gd name="T42" fmla="*/ 183 w 195"/>
              <a:gd name="T43" fmla="*/ 69 h 187"/>
              <a:gd name="T44" fmla="*/ 183 w 195"/>
              <a:gd name="T45" fmla="*/ 160 h 187"/>
              <a:gd name="T46" fmla="*/ 178 w 195"/>
              <a:gd name="T47" fmla="*/ 171 h 187"/>
              <a:gd name="T48" fmla="*/ 168 w 195"/>
              <a:gd name="T49" fmla="*/ 175 h 187"/>
              <a:gd name="T50" fmla="*/ 27 w 195"/>
              <a:gd name="T51" fmla="*/ 175 h 187"/>
              <a:gd name="T52" fmla="*/ 17 w 195"/>
              <a:gd name="T53" fmla="*/ 171 h 187"/>
              <a:gd name="T54" fmla="*/ 12 w 195"/>
              <a:gd name="T55" fmla="*/ 160 h 187"/>
              <a:gd name="T56" fmla="*/ 12 w 195"/>
              <a:gd name="T57" fmla="*/ 69 h 187"/>
              <a:gd name="T58" fmla="*/ 17 w 195"/>
              <a:gd name="T59" fmla="*/ 59 h 187"/>
              <a:gd name="T60" fmla="*/ 27 w 195"/>
              <a:gd name="T61" fmla="*/ 54 h 187"/>
              <a:gd name="T62" fmla="*/ 64 w 195"/>
              <a:gd name="T63" fmla="*/ 54 h 187"/>
              <a:gd name="T64" fmla="*/ 68 w 195"/>
              <a:gd name="T65" fmla="*/ 53 h 187"/>
              <a:gd name="T66" fmla="*/ 70 w 195"/>
              <a:gd name="T67" fmla="*/ 48 h 187"/>
              <a:gd name="T68" fmla="*/ 70 w 195"/>
              <a:gd name="T69" fmla="*/ 12 h 187"/>
              <a:gd name="T70" fmla="*/ 125 w 195"/>
              <a:gd name="T71" fmla="*/ 12 h 187"/>
              <a:gd name="T72" fmla="*/ 125 w 195"/>
              <a:gd name="T73" fmla="*/ 48 h 187"/>
              <a:gd name="T74" fmla="*/ 127 w 195"/>
              <a:gd name="T75" fmla="*/ 53 h 187"/>
              <a:gd name="T76" fmla="*/ 131 w 195"/>
              <a:gd name="T77" fmla="*/ 54 h 187"/>
              <a:gd name="T78" fmla="*/ 168 w 195"/>
              <a:gd name="T79" fmla="*/ 54 h 187"/>
              <a:gd name="T80" fmla="*/ 168 w 195"/>
              <a:gd name="T81" fmla="*/ 48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5" h="187">
                <a:moveTo>
                  <a:pt x="168" y="48"/>
                </a:moveTo>
                <a:cubicBezTo>
                  <a:pt x="168" y="42"/>
                  <a:pt x="168" y="42"/>
                  <a:pt x="168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6"/>
                  <a:pt x="137" y="6"/>
                  <a:pt x="137" y="6"/>
                </a:cubicBezTo>
                <a:cubicBezTo>
                  <a:pt x="137" y="4"/>
                  <a:pt x="136" y="3"/>
                  <a:pt x="135" y="2"/>
                </a:cubicBezTo>
                <a:cubicBezTo>
                  <a:pt x="134" y="0"/>
                  <a:pt x="132" y="0"/>
                  <a:pt x="131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2" y="0"/>
                  <a:pt x="61" y="0"/>
                  <a:pt x="60" y="2"/>
                </a:cubicBezTo>
                <a:cubicBezTo>
                  <a:pt x="59" y="3"/>
                  <a:pt x="58" y="4"/>
                  <a:pt x="58" y="6"/>
                </a:cubicBezTo>
                <a:cubicBezTo>
                  <a:pt x="58" y="42"/>
                  <a:pt x="58" y="42"/>
                  <a:pt x="58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12" y="42"/>
                  <a:pt x="0" y="54"/>
                  <a:pt x="0" y="69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75"/>
                  <a:pt x="12" y="187"/>
                  <a:pt x="27" y="187"/>
                </a:cubicBezTo>
                <a:cubicBezTo>
                  <a:pt x="168" y="187"/>
                  <a:pt x="168" y="187"/>
                  <a:pt x="168" y="187"/>
                </a:cubicBezTo>
                <a:cubicBezTo>
                  <a:pt x="183" y="187"/>
                  <a:pt x="195" y="175"/>
                  <a:pt x="195" y="160"/>
                </a:cubicBezTo>
                <a:cubicBezTo>
                  <a:pt x="195" y="69"/>
                  <a:pt x="195" y="69"/>
                  <a:pt x="195" y="69"/>
                </a:cubicBezTo>
                <a:cubicBezTo>
                  <a:pt x="195" y="54"/>
                  <a:pt x="183" y="42"/>
                  <a:pt x="168" y="42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54"/>
                  <a:pt x="168" y="54"/>
                  <a:pt x="168" y="54"/>
                </a:cubicBezTo>
                <a:cubicBezTo>
                  <a:pt x="172" y="54"/>
                  <a:pt x="176" y="56"/>
                  <a:pt x="178" y="59"/>
                </a:cubicBezTo>
                <a:cubicBezTo>
                  <a:pt x="181" y="61"/>
                  <a:pt x="183" y="65"/>
                  <a:pt x="183" y="69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183" y="164"/>
                  <a:pt x="181" y="168"/>
                  <a:pt x="178" y="171"/>
                </a:cubicBezTo>
                <a:cubicBezTo>
                  <a:pt x="176" y="173"/>
                  <a:pt x="172" y="175"/>
                  <a:pt x="168" y="175"/>
                </a:cubicBezTo>
                <a:cubicBezTo>
                  <a:pt x="27" y="175"/>
                  <a:pt x="27" y="175"/>
                  <a:pt x="27" y="175"/>
                </a:cubicBezTo>
                <a:cubicBezTo>
                  <a:pt x="23" y="175"/>
                  <a:pt x="19" y="173"/>
                  <a:pt x="17" y="171"/>
                </a:cubicBezTo>
                <a:cubicBezTo>
                  <a:pt x="14" y="168"/>
                  <a:pt x="12" y="164"/>
                  <a:pt x="12" y="160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65"/>
                  <a:pt x="14" y="61"/>
                  <a:pt x="17" y="59"/>
                </a:cubicBezTo>
                <a:cubicBezTo>
                  <a:pt x="19" y="56"/>
                  <a:pt x="23" y="54"/>
                  <a:pt x="27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6" y="54"/>
                  <a:pt x="67" y="54"/>
                  <a:pt x="68" y="53"/>
                </a:cubicBezTo>
                <a:cubicBezTo>
                  <a:pt x="69" y="51"/>
                  <a:pt x="70" y="50"/>
                  <a:pt x="70" y="48"/>
                </a:cubicBezTo>
                <a:cubicBezTo>
                  <a:pt x="70" y="12"/>
                  <a:pt x="70" y="12"/>
                  <a:pt x="70" y="12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48"/>
                  <a:pt x="125" y="48"/>
                  <a:pt x="125" y="48"/>
                </a:cubicBezTo>
                <a:cubicBezTo>
                  <a:pt x="125" y="50"/>
                  <a:pt x="126" y="51"/>
                  <a:pt x="127" y="53"/>
                </a:cubicBezTo>
                <a:cubicBezTo>
                  <a:pt x="128" y="54"/>
                  <a:pt x="129" y="54"/>
                  <a:pt x="131" y="54"/>
                </a:cubicBezTo>
                <a:cubicBezTo>
                  <a:pt x="168" y="54"/>
                  <a:pt x="168" y="54"/>
                  <a:pt x="168" y="54"/>
                </a:cubicBezTo>
                <a:lnTo>
                  <a:pt x="168" y="48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7" name="Rectangle 132"/>
          <p:cNvSpPr>
            <a:spLocks noChangeArrowheads="1"/>
          </p:cNvSpPr>
          <p:nvPr/>
        </p:nvSpPr>
        <p:spPr bwMode="auto">
          <a:xfrm>
            <a:off x="7458075" y="4747079"/>
            <a:ext cx="365125" cy="85725"/>
          </a:xfrm>
          <a:prstGeom prst="rect">
            <a:avLst/>
          </a:pr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8" name="Freeform 133"/>
          <p:cNvSpPr/>
          <p:nvPr/>
        </p:nvSpPr>
        <p:spPr bwMode="auto">
          <a:xfrm>
            <a:off x="7446962" y="4734379"/>
            <a:ext cx="388938" cy="111125"/>
          </a:xfrm>
          <a:custGeom>
            <a:avLst/>
            <a:gdLst>
              <a:gd name="T0" fmla="*/ 189 w 195"/>
              <a:gd name="T1" fmla="*/ 49 h 55"/>
              <a:gd name="T2" fmla="*/ 189 w 195"/>
              <a:gd name="T3" fmla="*/ 43 h 55"/>
              <a:gd name="T4" fmla="*/ 12 w 195"/>
              <a:gd name="T5" fmla="*/ 43 h 55"/>
              <a:gd name="T6" fmla="*/ 12 w 195"/>
              <a:gd name="T7" fmla="*/ 12 h 55"/>
              <a:gd name="T8" fmla="*/ 183 w 195"/>
              <a:gd name="T9" fmla="*/ 12 h 55"/>
              <a:gd name="T10" fmla="*/ 183 w 195"/>
              <a:gd name="T11" fmla="*/ 49 h 55"/>
              <a:gd name="T12" fmla="*/ 189 w 195"/>
              <a:gd name="T13" fmla="*/ 49 h 55"/>
              <a:gd name="T14" fmla="*/ 189 w 195"/>
              <a:gd name="T15" fmla="*/ 43 h 55"/>
              <a:gd name="T16" fmla="*/ 189 w 195"/>
              <a:gd name="T17" fmla="*/ 49 h 55"/>
              <a:gd name="T18" fmla="*/ 195 w 195"/>
              <a:gd name="T19" fmla="*/ 49 h 55"/>
              <a:gd name="T20" fmla="*/ 195 w 195"/>
              <a:gd name="T21" fmla="*/ 6 h 55"/>
              <a:gd name="T22" fmla="*/ 193 w 195"/>
              <a:gd name="T23" fmla="*/ 1 h 55"/>
              <a:gd name="T24" fmla="*/ 189 w 195"/>
              <a:gd name="T25" fmla="*/ 0 h 55"/>
              <a:gd name="T26" fmla="*/ 6 w 195"/>
              <a:gd name="T27" fmla="*/ 0 h 55"/>
              <a:gd name="T28" fmla="*/ 2 w 195"/>
              <a:gd name="T29" fmla="*/ 1 h 55"/>
              <a:gd name="T30" fmla="*/ 0 w 195"/>
              <a:gd name="T31" fmla="*/ 6 h 55"/>
              <a:gd name="T32" fmla="*/ 0 w 195"/>
              <a:gd name="T33" fmla="*/ 49 h 55"/>
              <a:gd name="T34" fmla="*/ 2 w 195"/>
              <a:gd name="T35" fmla="*/ 53 h 55"/>
              <a:gd name="T36" fmla="*/ 6 w 195"/>
              <a:gd name="T37" fmla="*/ 55 h 55"/>
              <a:gd name="T38" fmla="*/ 189 w 195"/>
              <a:gd name="T39" fmla="*/ 55 h 55"/>
              <a:gd name="T40" fmla="*/ 193 w 195"/>
              <a:gd name="T41" fmla="*/ 53 h 55"/>
              <a:gd name="T42" fmla="*/ 195 w 195"/>
              <a:gd name="T43" fmla="*/ 49 h 55"/>
              <a:gd name="T44" fmla="*/ 189 w 195"/>
              <a:gd name="T45" fmla="*/ 4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5" h="55">
                <a:moveTo>
                  <a:pt x="189" y="49"/>
                </a:moveTo>
                <a:cubicBezTo>
                  <a:pt x="189" y="43"/>
                  <a:pt x="189" y="43"/>
                  <a:pt x="189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12"/>
                  <a:pt x="12" y="12"/>
                  <a:pt x="12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49"/>
                  <a:pt x="183" y="49"/>
                  <a:pt x="183" y="49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89" y="43"/>
                  <a:pt x="189" y="43"/>
                  <a:pt x="189" y="43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95" y="49"/>
                  <a:pt x="195" y="49"/>
                  <a:pt x="195" y="49"/>
                </a:cubicBezTo>
                <a:cubicBezTo>
                  <a:pt x="195" y="6"/>
                  <a:pt x="195" y="6"/>
                  <a:pt x="195" y="6"/>
                </a:cubicBezTo>
                <a:cubicBezTo>
                  <a:pt x="195" y="4"/>
                  <a:pt x="194" y="3"/>
                  <a:pt x="193" y="1"/>
                </a:cubicBezTo>
                <a:cubicBezTo>
                  <a:pt x="192" y="0"/>
                  <a:pt x="190" y="0"/>
                  <a:pt x="189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3" y="0"/>
                  <a:pt x="2" y="1"/>
                </a:cubicBezTo>
                <a:cubicBezTo>
                  <a:pt x="1" y="3"/>
                  <a:pt x="0" y="4"/>
                  <a:pt x="0" y="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1"/>
                  <a:pt x="1" y="52"/>
                  <a:pt x="2" y="53"/>
                </a:cubicBezTo>
                <a:cubicBezTo>
                  <a:pt x="3" y="55"/>
                  <a:pt x="5" y="55"/>
                  <a:pt x="6" y="55"/>
                </a:cubicBezTo>
                <a:cubicBezTo>
                  <a:pt x="189" y="55"/>
                  <a:pt x="189" y="55"/>
                  <a:pt x="189" y="55"/>
                </a:cubicBezTo>
                <a:cubicBezTo>
                  <a:pt x="190" y="55"/>
                  <a:pt x="192" y="55"/>
                  <a:pt x="193" y="53"/>
                </a:cubicBezTo>
                <a:cubicBezTo>
                  <a:pt x="194" y="52"/>
                  <a:pt x="195" y="51"/>
                  <a:pt x="195" y="49"/>
                </a:cubicBezTo>
                <a:lnTo>
                  <a:pt x="189" y="49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9" name="Rectangle 134"/>
          <p:cNvSpPr>
            <a:spLocks noChangeArrowheads="1"/>
          </p:cNvSpPr>
          <p:nvPr/>
        </p:nvSpPr>
        <p:spPr bwMode="auto">
          <a:xfrm>
            <a:off x="7526337" y="4494666"/>
            <a:ext cx="230188" cy="85725"/>
          </a:xfrm>
          <a:prstGeom prst="rect">
            <a:avLst/>
          </a:pr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0" name="Freeform 135"/>
          <p:cNvSpPr/>
          <p:nvPr/>
        </p:nvSpPr>
        <p:spPr bwMode="auto">
          <a:xfrm>
            <a:off x="7513637" y="4483554"/>
            <a:ext cx="254000" cy="109538"/>
          </a:xfrm>
          <a:custGeom>
            <a:avLst/>
            <a:gdLst>
              <a:gd name="T0" fmla="*/ 121 w 127"/>
              <a:gd name="T1" fmla="*/ 6 h 55"/>
              <a:gd name="T2" fmla="*/ 121 w 127"/>
              <a:gd name="T3" fmla="*/ 0 h 55"/>
              <a:gd name="T4" fmla="*/ 6 w 127"/>
              <a:gd name="T5" fmla="*/ 0 h 55"/>
              <a:gd name="T6" fmla="*/ 2 w 127"/>
              <a:gd name="T7" fmla="*/ 2 h 55"/>
              <a:gd name="T8" fmla="*/ 0 w 127"/>
              <a:gd name="T9" fmla="*/ 6 h 55"/>
              <a:gd name="T10" fmla="*/ 0 w 127"/>
              <a:gd name="T11" fmla="*/ 49 h 55"/>
              <a:gd name="T12" fmla="*/ 2 w 127"/>
              <a:gd name="T13" fmla="*/ 53 h 55"/>
              <a:gd name="T14" fmla="*/ 6 w 127"/>
              <a:gd name="T15" fmla="*/ 55 h 55"/>
              <a:gd name="T16" fmla="*/ 121 w 127"/>
              <a:gd name="T17" fmla="*/ 55 h 55"/>
              <a:gd name="T18" fmla="*/ 125 w 127"/>
              <a:gd name="T19" fmla="*/ 53 h 55"/>
              <a:gd name="T20" fmla="*/ 127 w 127"/>
              <a:gd name="T21" fmla="*/ 49 h 55"/>
              <a:gd name="T22" fmla="*/ 127 w 127"/>
              <a:gd name="T23" fmla="*/ 6 h 55"/>
              <a:gd name="T24" fmla="*/ 125 w 127"/>
              <a:gd name="T25" fmla="*/ 2 h 55"/>
              <a:gd name="T26" fmla="*/ 121 w 127"/>
              <a:gd name="T27" fmla="*/ 0 h 55"/>
              <a:gd name="T28" fmla="*/ 121 w 127"/>
              <a:gd name="T29" fmla="*/ 6 h 55"/>
              <a:gd name="T30" fmla="*/ 115 w 127"/>
              <a:gd name="T31" fmla="*/ 6 h 55"/>
              <a:gd name="T32" fmla="*/ 115 w 127"/>
              <a:gd name="T33" fmla="*/ 43 h 55"/>
              <a:gd name="T34" fmla="*/ 12 w 127"/>
              <a:gd name="T35" fmla="*/ 43 h 55"/>
              <a:gd name="T36" fmla="*/ 12 w 127"/>
              <a:gd name="T37" fmla="*/ 12 h 55"/>
              <a:gd name="T38" fmla="*/ 121 w 127"/>
              <a:gd name="T39" fmla="*/ 12 h 55"/>
              <a:gd name="T40" fmla="*/ 121 w 127"/>
              <a:gd name="T41" fmla="*/ 6 h 55"/>
              <a:gd name="T42" fmla="*/ 115 w 127"/>
              <a:gd name="T43" fmla="*/ 6 h 55"/>
              <a:gd name="T44" fmla="*/ 121 w 127"/>
              <a:gd name="T45" fmla="*/ 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7" h="55">
                <a:moveTo>
                  <a:pt x="121" y="6"/>
                </a:moveTo>
                <a:cubicBezTo>
                  <a:pt x="121" y="0"/>
                  <a:pt x="121" y="0"/>
                  <a:pt x="121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3" y="1"/>
                  <a:pt x="2" y="2"/>
                </a:cubicBezTo>
                <a:cubicBezTo>
                  <a:pt x="1" y="3"/>
                  <a:pt x="0" y="5"/>
                  <a:pt x="0" y="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0"/>
                  <a:pt x="1" y="52"/>
                  <a:pt x="2" y="53"/>
                </a:cubicBezTo>
                <a:cubicBezTo>
                  <a:pt x="3" y="54"/>
                  <a:pt x="5" y="55"/>
                  <a:pt x="6" y="55"/>
                </a:cubicBezTo>
                <a:cubicBezTo>
                  <a:pt x="121" y="55"/>
                  <a:pt x="121" y="55"/>
                  <a:pt x="121" y="55"/>
                </a:cubicBezTo>
                <a:cubicBezTo>
                  <a:pt x="122" y="55"/>
                  <a:pt x="124" y="54"/>
                  <a:pt x="125" y="53"/>
                </a:cubicBezTo>
                <a:cubicBezTo>
                  <a:pt x="126" y="52"/>
                  <a:pt x="127" y="50"/>
                  <a:pt x="127" y="49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5"/>
                  <a:pt x="126" y="3"/>
                  <a:pt x="125" y="2"/>
                </a:cubicBezTo>
                <a:cubicBezTo>
                  <a:pt x="124" y="1"/>
                  <a:pt x="122" y="0"/>
                  <a:pt x="121" y="0"/>
                </a:cubicBezTo>
                <a:cubicBezTo>
                  <a:pt x="121" y="6"/>
                  <a:pt x="121" y="6"/>
                  <a:pt x="121" y="6"/>
                </a:cubicBezTo>
                <a:cubicBezTo>
                  <a:pt x="115" y="6"/>
                  <a:pt x="115" y="6"/>
                  <a:pt x="115" y="6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12"/>
                  <a:pt x="12" y="12"/>
                  <a:pt x="12" y="12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1" y="6"/>
                  <a:pt x="121" y="6"/>
                  <a:pt x="121" y="6"/>
                </a:cubicBezTo>
                <a:cubicBezTo>
                  <a:pt x="115" y="6"/>
                  <a:pt x="115" y="6"/>
                  <a:pt x="115" y="6"/>
                </a:cubicBezTo>
                <a:lnTo>
                  <a:pt x="121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1" name="Freeform 136"/>
          <p:cNvSpPr/>
          <p:nvPr/>
        </p:nvSpPr>
        <p:spPr bwMode="auto">
          <a:xfrm>
            <a:off x="7513637" y="4713741"/>
            <a:ext cx="25400" cy="161925"/>
          </a:xfrm>
          <a:custGeom>
            <a:avLst/>
            <a:gdLst>
              <a:gd name="T0" fmla="*/ 0 w 12"/>
              <a:gd name="T1" fmla="*/ 6 h 81"/>
              <a:gd name="T2" fmla="*/ 0 w 12"/>
              <a:gd name="T3" fmla="*/ 75 h 81"/>
              <a:gd name="T4" fmla="*/ 6 w 12"/>
              <a:gd name="T5" fmla="*/ 81 h 81"/>
              <a:gd name="T6" fmla="*/ 12 w 12"/>
              <a:gd name="T7" fmla="*/ 75 h 81"/>
              <a:gd name="T8" fmla="*/ 12 w 12"/>
              <a:gd name="T9" fmla="*/ 6 h 81"/>
              <a:gd name="T10" fmla="*/ 6 w 12"/>
              <a:gd name="T11" fmla="*/ 0 h 81"/>
              <a:gd name="T12" fmla="*/ 0 w 12"/>
              <a:gd name="T13" fmla="*/ 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81">
                <a:moveTo>
                  <a:pt x="0" y="6"/>
                </a:moveTo>
                <a:cubicBezTo>
                  <a:pt x="0" y="75"/>
                  <a:pt x="0" y="75"/>
                  <a:pt x="0" y="75"/>
                </a:cubicBezTo>
                <a:cubicBezTo>
                  <a:pt x="0" y="79"/>
                  <a:pt x="3" y="81"/>
                  <a:pt x="6" y="81"/>
                </a:cubicBezTo>
                <a:cubicBezTo>
                  <a:pt x="10" y="81"/>
                  <a:pt x="12" y="79"/>
                  <a:pt x="12" y="7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2"/>
                  <a:pt x="10" y="0"/>
                  <a:pt x="6" y="0"/>
                </a:cubicBezTo>
                <a:cubicBezTo>
                  <a:pt x="3" y="0"/>
                  <a:pt x="0" y="2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2" name="Rectangle 137"/>
          <p:cNvSpPr>
            <a:spLocks noChangeArrowheads="1"/>
          </p:cNvSpPr>
          <p:nvPr/>
        </p:nvSpPr>
        <p:spPr bwMode="auto">
          <a:xfrm>
            <a:off x="5986462" y="4453391"/>
            <a:ext cx="796925" cy="477838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3" name="Freeform 138"/>
          <p:cNvSpPr/>
          <p:nvPr/>
        </p:nvSpPr>
        <p:spPr bwMode="auto">
          <a:xfrm>
            <a:off x="5973762" y="4440691"/>
            <a:ext cx="822325" cy="501650"/>
          </a:xfrm>
          <a:custGeom>
            <a:avLst/>
            <a:gdLst>
              <a:gd name="T0" fmla="*/ 405 w 411"/>
              <a:gd name="T1" fmla="*/ 6 h 251"/>
              <a:gd name="T2" fmla="*/ 405 w 411"/>
              <a:gd name="T3" fmla="*/ 0 h 251"/>
              <a:gd name="T4" fmla="*/ 6 w 411"/>
              <a:gd name="T5" fmla="*/ 0 h 251"/>
              <a:gd name="T6" fmla="*/ 2 w 411"/>
              <a:gd name="T7" fmla="*/ 2 h 251"/>
              <a:gd name="T8" fmla="*/ 0 w 411"/>
              <a:gd name="T9" fmla="*/ 6 h 251"/>
              <a:gd name="T10" fmla="*/ 0 w 411"/>
              <a:gd name="T11" fmla="*/ 245 h 251"/>
              <a:gd name="T12" fmla="*/ 2 w 411"/>
              <a:gd name="T13" fmla="*/ 249 h 251"/>
              <a:gd name="T14" fmla="*/ 6 w 411"/>
              <a:gd name="T15" fmla="*/ 251 h 251"/>
              <a:gd name="T16" fmla="*/ 405 w 411"/>
              <a:gd name="T17" fmla="*/ 251 h 251"/>
              <a:gd name="T18" fmla="*/ 409 w 411"/>
              <a:gd name="T19" fmla="*/ 249 h 251"/>
              <a:gd name="T20" fmla="*/ 411 w 411"/>
              <a:gd name="T21" fmla="*/ 245 h 251"/>
              <a:gd name="T22" fmla="*/ 411 w 411"/>
              <a:gd name="T23" fmla="*/ 6 h 251"/>
              <a:gd name="T24" fmla="*/ 409 w 411"/>
              <a:gd name="T25" fmla="*/ 2 h 251"/>
              <a:gd name="T26" fmla="*/ 405 w 411"/>
              <a:gd name="T27" fmla="*/ 0 h 251"/>
              <a:gd name="T28" fmla="*/ 405 w 411"/>
              <a:gd name="T29" fmla="*/ 6 h 251"/>
              <a:gd name="T30" fmla="*/ 399 w 411"/>
              <a:gd name="T31" fmla="*/ 6 h 251"/>
              <a:gd name="T32" fmla="*/ 399 w 411"/>
              <a:gd name="T33" fmla="*/ 239 h 251"/>
              <a:gd name="T34" fmla="*/ 12 w 411"/>
              <a:gd name="T35" fmla="*/ 239 h 251"/>
              <a:gd name="T36" fmla="*/ 12 w 411"/>
              <a:gd name="T37" fmla="*/ 12 h 251"/>
              <a:gd name="T38" fmla="*/ 405 w 411"/>
              <a:gd name="T39" fmla="*/ 12 h 251"/>
              <a:gd name="T40" fmla="*/ 405 w 411"/>
              <a:gd name="T41" fmla="*/ 6 h 251"/>
              <a:gd name="T42" fmla="*/ 399 w 411"/>
              <a:gd name="T43" fmla="*/ 6 h 251"/>
              <a:gd name="T44" fmla="*/ 405 w 411"/>
              <a:gd name="T45" fmla="*/ 6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1" h="251">
                <a:moveTo>
                  <a:pt x="405" y="6"/>
                </a:moveTo>
                <a:cubicBezTo>
                  <a:pt x="405" y="0"/>
                  <a:pt x="405" y="0"/>
                  <a:pt x="405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3" y="1"/>
                  <a:pt x="2" y="2"/>
                </a:cubicBezTo>
                <a:cubicBezTo>
                  <a:pt x="1" y="3"/>
                  <a:pt x="0" y="5"/>
                  <a:pt x="0" y="6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46"/>
                  <a:pt x="1" y="248"/>
                  <a:pt x="2" y="249"/>
                </a:cubicBezTo>
                <a:cubicBezTo>
                  <a:pt x="3" y="250"/>
                  <a:pt x="5" y="251"/>
                  <a:pt x="6" y="251"/>
                </a:cubicBezTo>
                <a:cubicBezTo>
                  <a:pt x="405" y="251"/>
                  <a:pt x="405" y="251"/>
                  <a:pt x="405" y="251"/>
                </a:cubicBezTo>
                <a:cubicBezTo>
                  <a:pt x="407" y="251"/>
                  <a:pt x="408" y="250"/>
                  <a:pt x="409" y="249"/>
                </a:cubicBezTo>
                <a:cubicBezTo>
                  <a:pt x="410" y="248"/>
                  <a:pt x="411" y="246"/>
                  <a:pt x="411" y="245"/>
                </a:cubicBezTo>
                <a:cubicBezTo>
                  <a:pt x="411" y="6"/>
                  <a:pt x="411" y="6"/>
                  <a:pt x="411" y="6"/>
                </a:cubicBezTo>
                <a:cubicBezTo>
                  <a:pt x="411" y="5"/>
                  <a:pt x="410" y="3"/>
                  <a:pt x="409" y="2"/>
                </a:cubicBezTo>
                <a:cubicBezTo>
                  <a:pt x="408" y="1"/>
                  <a:pt x="407" y="0"/>
                  <a:pt x="405" y="0"/>
                </a:cubicBezTo>
                <a:cubicBezTo>
                  <a:pt x="405" y="6"/>
                  <a:pt x="405" y="6"/>
                  <a:pt x="405" y="6"/>
                </a:cubicBezTo>
                <a:cubicBezTo>
                  <a:pt x="399" y="6"/>
                  <a:pt x="399" y="6"/>
                  <a:pt x="399" y="6"/>
                </a:cubicBezTo>
                <a:cubicBezTo>
                  <a:pt x="399" y="239"/>
                  <a:pt x="399" y="239"/>
                  <a:pt x="399" y="239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12" y="12"/>
                  <a:pt x="12" y="12"/>
                  <a:pt x="12" y="12"/>
                </a:cubicBezTo>
                <a:cubicBezTo>
                  <a:pt x="405" y="12"/>
                  <a:pt x="405" y="12"/>
                  <a:pt x="405" y="12"/>
                </a:cubicBezTo>
                <a:cubicBezTo>
                  <a:pt x="405" y="6"/>
                  <a:pt x="405" y="6"/>
                  <a:pt x="405" y="6"/>
                </a:cubicBezTo>
                <a:cubicBezTo>
                  <a:pt x="399" y="6"/>
                  <a:pt x="399" y="6"/>
                  <a:pt x="399" y="6"/>
                </a:cubicBezTo>
                <a:lnTo>
                  <a:pt x="405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4" name="Freeform 139"/>
          <p:cNvSpPr/>
          <p:nvPr/>
        </p:nvSpPr>
        <p:spPr bwMode="auto">
          <a:xfrm>
            <a:off x="6056312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5" name="Freeform 140"/>
          <p:cNvSpPr/>
          <p:nvPr/>
        </p:nvSpPr>
        <p:spPr bwMode="auto">
          <a:xfrm>
            <a:off x="6135687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2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2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6" name="Freeform 141"/>
          <p:cNvSpPr/>
          <p:nvPr/>
        </p:nvSpPr>
        <p:spPr bwMode="auto">
          <a:xfrm>
            <a:off x="6213475" y="4416879"/>
            <a:ext cx="25400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10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10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7" name="Freeform 142"/>
          <p:cNvSpPr/>
          <p:nvPr/>
        </p:nvSpPr>
        <p:spPr bwMode="auto">
          <a:xfrm>
            <a:off x="6294437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8" name="Freeform 143"/>
          <p:cNvSpPr/>
          <p:nvPr/>
        </p:nvSpPr>
        <p:spPr bwMode="auto">
          <a:xfrm>
            <a:off x="6373812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2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2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9" name="Freeform 144"/>
          <p:cNvSpPr/>
          <p:nvPr/>
        </p:nvSpPr>
        <p:spPr bwMode="auto">
          <a:xfrm>
            <a:off x="6451600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0" name="Freeform 145"/>
          <p:cNvSpPr/>
          <p:nvPr/>
        </p:nvSpPr>
        <p:spPr bwMode="auto">
          <a:xfrm>
            <a:off x="6530975" y="4416879"/>
            <a:ext cx="25400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2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2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1" name="Freeform 146"/>
          <p:cNvSpPr/>
          <p:nvPr/>
        </p:nvSpPr>
        <p:spPr bwMode="auto">
          <a:xfrm>
            <a:off x="6610350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10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10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2" name="Freeform 147"/>
          <p:cNvSpPr/>
          <p:nvPr/>
        </p:nvSpPr>
        <p:spPr bwMode="auto">
          <a:xfrm>
            <a:off x="6689725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3" name="Freeform 150"/>
          <p:cNvSpPr/>
          <p:nvPr/>
        </p:nvSpPr>
        <p:spPr bwMode="auto">
          <a:xfrm>
            <a:off x="6783387" y="4508954"/>
            <a:ext cx="111125" cy="422275"/>
          </a:xfrm>
          <a:custGeom>
            <a:avLst/>
            <a:gdLst>
              <a:gd name="T0" fmla="*/ 0 w 70"/>
              <a:gd name="T1" fmla="*/ 0 h 266"/>
              <a:gd name="T2" fmla="*/ 70 w 70"/>
              <a:gd name="T3" fmla="*/ 266 h 266"/>
              <a:gd name="T4" fmla="*/ 0 w 70"/>
              <a:gd name="T5" fmla="*/ 266 h 266"/>
              <a:gd name="T6" fmla="*/ 0 w 70"/>
              <a:gd name="T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266">
                <a:moveTo>
                  <a:pt x="0" y="0"/>
                </a:moveTo>
                <a:lnTo>
                  <a:pt x="70" y="266"/>
                </a:lnTo>
                <a:lnTo>
                  <a:pt x="0" y="266"/>
                </a:lnTo>
                <a:lnTo>
                  <a:pt x="0" y="0"/>
                </a:ln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4" name="Freeform 151"/>
          <p:cNvSpPr/>
          <p:nvPr/>
        </p:nvSpPr>
        <p:spPr bwMode="auto">
          <a:xfrm>
            <a:off x="6770687" y="4494666"/>
            <a:ext cx="138113" cy="447675"/>
          </a:xfrm>
          <a:custGeom>
            <a:avLst/>
            <a:gdLst>
              <a:gd name="T0" fmla="*/ 6 w 69"/>
              <a:gd name="T1" fmla="*/ 7 h 224"/>
              <a:gd name="T2" fmla="*/ 0 w 69"/>
              <a:gd name="T3" fmla="*/ 8 h 224"/>
              <a:gd name="T4" fmla="*/ 54 w 69"/>
              <a:gd name="T5" fmla="*/ 212 h 224"/>
              <a:gd name="T6" fmla="*/ 12 w 69"/>
              <a:gd name="T7" fmla="*/ 212 h 224"/>
              <a:gd name="T8" fmla="*/ 12 w 69"/>
              <a:gd name="T9" fmla="*/ 7 h 224"/>
              <a:gd name="T10" fmla="*/ 6 w 69"/>
              <a:gd name="T11" fmla="*/ 7 h 224"/>
              <a:gd name="T12" fmla="*/ 0 w 69"/>
              <a:gd name="T13" fmla="*/ 8 h 224"/>
              <a:gd name="T14" fmla="*/ 6 w 69"/>
              <a:gd name="T15" fmla="*/ 7 h 224"/>
              <a:gd name="T16" fmla="*/ 0 w 69"/>
              <a:gd name="T17" fmla="*/ 7 h 224"/>
              <a:gd name="T18" fmla="*/ 0 w 69"/>
              <a:gd name="T19" fmla="*/ 218 h 224"/>
              <a:gd name="T20" fmla="*/ 2 w 69"/>
              <a:gd name="T21" fmla="*/ 222 h 224"/>
              <a:gd name="T22" fmla="*/ 6 w 69"/>
              <a:gd name="T23" fmla="*/ 224 h 224"/>
              <a:gd name="T24" fmla="*/ 62 w 69"/>
              <a:gd name="T25" fmla="*/ 224 h 224"/>
              <a:gd name="T26" fmla="*/ 67 w 69"/>
              <a:gd name="T27" fmla="*/ 222 h 224"/>
              <a:gd name="T28" fmla="*/ 68 w 69"/>
              <a:gd name="T29" fmla="*/ 216 h 224"/>
              <a:gd name="T30" fmla="*/ 12 w 69"/>
              <a:gd name="T31" fmla="*/ 5 h 224"/>
              <a:gd name="T32" fmla="*/ 5 w 69"/>
              <a:gd name="T33" fmla="*/ 1 h 224"/>
              <a:gd name="T34" fmla="*/ 0 w 69"/>
              <a:gd name="T35" fmla="*/ 7 h 224"/>
              <a:gd name="T36" fmla="*/ 6 w 69"/>
              <a:gd name="T37" fmla="*/ 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9" h="224">
                <a:moveTo>
                  <a:pt x="6" y="7"/>
                </a:moveTo>
                <a:cubicBezTo>
                  <a:pt x="0" y="8"/>
                  <a:pt x="0" y="8"/>
                  <a:pt x="0" y="8"/>
                </a:cubicBezTo>
                <a:cubicBezTo>
                  <a:pt x="54" y="212"/>
                  <a:pt x="54" y="212"/>
                  <a:pt x="54" y="212"/>
                </a:cubicBezTo>
                <a:cubicBezTo>
                  <a:pt x="12" y="212"/>
                  <a:pt x="12" y="212"/>
                  <a:pt x="12" y="212"/>
                </a:cubicBezTo>
                <a:cubicBezTo>
                  <a:pt x="12" y="7"/>
                  <a:pt x="12" y="7"/>
                  <a:pt x="12" y="7"/>
                </a:cubicBezTo>
                <a:cubicBezTo>
                  <a:pt x="6" y="7"/>
                  <a:pt x="6" y="7"/>
                  <a:pt x="6" y="7"/>
                </a:cubicBezTo>
                <a:cubicBezTo>
                  <a:pt x="0" y="8"/>
                  <a:pt x="0" y="8"/>
                  <a:pt x="0" y="8"/>
                </a:cubicBezTo>
                <a:cubicBezTo>
                  <a:pt x="6" y="7"/>
                  <a:pt x="6" y="7"/>
                  <a:pt x="6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19"/>
                  <a:pt x="1" y="221"/>
                  <a:pt x="2" y="222"/>
                </a:cubicBezTo>
                <a:cubicBezTo>
                  <a:pt x="3" y="223"/>
                  <a:pt x="4" y="224"/>
                  <a:pt x="6" y="224"/>
                </a:cubicBezTo>
                <a:cubicBezTo>
                  <a:pt x="62" y="224"/>
                  <a:pt x="62" y="224"/>
                  <a:pt x="62" y="224"/>
                </a:cubicBezTo>
                <a:cubicBezTo>
                  <a:pt x="64" y="224"/>
                  <a:pt x="66" y="223"/>
                  <a:pt x="67" y="222"/>
                </a:cubicBezTo>
                <a:cubicBezTo>
                  <a:pt x="68" y="220"/>
                  <a:pt x="69" y="218"/>
                  <a:pt x="68" y="216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2"/>
                  <a:pt x="8" y="0"/>
                  <a:pt x="5" y="1"/>
                </a:cubicBezTo>
                <a:cubicBezTo>
                  <a:pt x="2" y="1"/>
                  <a:pt x="0" y="4"/>
                  <a:pt x="0" y="7"/>
                </a:cubicBezTo>
                <a:lnTo>
                  <a:pt x="6" y="7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634911" y="4037390"/>
            <a:ext cx="1801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rPr>
              <a:t>WELCOME BACK TO SCHOOL</a:t>
            </a:r>
            <a:endParaRPr lang="zh-CN" altLang="en-US" sz="1000" b="1">
              <a:solidFill>
                <a:schemeClr val="bg1"/>
              </a:solidFill>
              <a:latin typeface="+mj-lt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0" y="4013178"/>
            <a:ext cx="9144025" cy="1130322"/>
            <a:chOff x="8" y="2129"/>
            <a:chExt cx="8923" cy="1103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1193" y="3103"/>
              <a:ext cx="667" cy="129"/>
            </a:xfrm>
            <a:prstGeom prst="rect">
              <a:avLst/>
            </a:prstGeom>
            <a:solidFill>
              <a:srgbClr val="D0E4E5"/>
            </a:solidFill>
            <a:ln w="28575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1294" y="3103"/>
              <a:ext cx="0" cy="129"/>
            </a:xfrm>
            <a:custGeom>
              <a:avLst/>
              <a:gdLst>
                <a:gd name="T0" fmla="*/ 0 h 129"/>
                <a:gd name="T1" fmla="*/ 129 h 129"/>
                <a:gd name="T2" fmla="*/ 0 h 1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9">
                  <a:moveTo>
                    <a:pt x="0" y="0"/>
                  </a:move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4" name="Line 7"/>
            <p:cNvSpPr>
              <a:spLocks noChangeShapeType="1"/>
            </p:cNvSpPr>
            <p:nvPr/>
          </p:nvSpPr>
          <p:spPr bwMode="auto">
            <a:xfrm>
              <a:off x="1294" y="3103"/>
              <a:ext cx="0" cy="129"/>
            </a:xfrm>
            <a:prstGeom prst="line">
              <a:avLst/>
            </a:prstGeom>
            <a:noFill/>
            <a:ln w="28575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5" name="Freeform 8"/>
            <p:cNvSpPr/>
            <p:nvPr/>
          </p:nvSpPr>
          <p:spPr bwMode="auto">
            <a:xfrm>
              <a:off x="1758" y="3103"/>
              <a:ext cx="0" cy="129"/>
            </a:xfrm>
            <a:custGeom>
              <a:avLst/>
              <a:gdLst>
                <a:gd name="T0" fmla="*/ 0 h 129"/>
                <a:gd name="T1" fmla="*/ 129 h 129"/>
                <a:gd name="T2" fmla="*/ 0 h 1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9">
                  <a:moveTo>
                    <a:pt x="0" y="0"/>
                  </a:move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>
              <a:off x="1758" y="3103"/>
              <a:ext cx="0" cy="129"/>
            </a:xfrm>
            <a:prstGeom prst="line">
              <a:avLst/>
            </a:prstGeom>
            <a:noFill/>
            <a:ln w="28575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1058" y="2976"/>
              <a:ext cx="665" cy="127"/>
            </a:xfrm>
            <a:prstGeom prst="rect">
              <a:avLst/>
            </a:prstGeom>
            <a:solidFill>
              <a:srgbClr val="B4AB8E"/>
            </a:solidFill>
            <a:ln w="28575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8" name="Freeform 11"/>
            <p:cNvSpPr/>
            <p:nvPr/>
          </p:nvSpPr>
          <p:spPr bwMode="auto">
            <a:xfrm>
              <a:off x="1160" y="2976"/>
              <a:ext cx="0" cy="127"/>
            </a:xfrm>
            <a:custGeom>
              <a:avLst/>
              <a:gdLst>
                <a:gd name="T0" fmla="*/ 0 h 127"/>
                <a:gd name="T1" fmla="*/ 127 h 127"/>
                <a:gd name="T2" fmla="*/ 0 h 1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7">
                  <a:moveTo>
                    <a:pt x="0" y="0"/>
                  </a:move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>
              <a:off x="1160" y="2976"/>
              <a:ext cx="0" cy="127"/>
            </a:xfrm>
            <a:prstGeom prst="line">
              <a:avLst/>
            </a:prstGeom>
            <a:noFill/>
            <a:ln w="28575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0" name="Freeform 13"/>
            <p:cNvSpPr/>
            <p:nvPr/>
          </p:nvSpPr>
          <p:spPr bwMode="auto">
            <a:xfrm>
              <a:off x="1624" y="2976"/>
              <a:ext cx="0" cy="127"/>
            </a:xfrm>
            <a:custGeom>
              <a:avLst/>
              <a:gdLst>
                <a:gd name="T0" fmla="*/ 0 h 127"/>
                <a:gd name="T1" fmla="*/ 127 h 127"/>
                <a:gd name="T2" fmla="*/ 0 h 12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27">
                  <a:moveTo>
                    <a:pt x="0" y="0"/>
                  </a:move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>
              <a:off x="1624" y="2976"/>
              <a:ext cx="0" cy="127"/>
            </a:xfrm>
            <a:prstGeom prst="line">
              <a:avLst/>
            </a:prstGeom>
            <a:noFill/>
            <a:ln w="28575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343" y="3103"/>
              <a:ext cx="665" cy="129"/>
            </a:xfrm>
            <a:prstGeom prst="rect">
              <a:avLst/>
            </a:prstGeom>
            <a:solidFill>
              <a:srgbClr val="B4AB8E"/>
            </a:solidFill>
            <a:ln w="28575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343" y="3141"/>
              <a:ext cx="665" cy="53"/>
            </a:xfrm>
            <a:prstGeom prst="rect">
              <a:avLst/>
            </a:prstGeom>
            <a:solidFill>
              <a:srgbClr val="FAFAFA"/>
            </a:solidFill>
            <a:ln w="28575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 flipH="1">
              <a:off x="8" y="3232"/>
              <a:ext cx="8923" cy="0"/>
            </a:xfrm>
            <a:prstGeom prst="line">
              <a:avLst/>
            </a:prstGeom>
            <a:noFill/>
            <a:ln w="28575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5" name="Freeform 18"/>
            <p:cNvSpPr/>
            <p:nvPr/>
          </p:nvSpPr>
          <p:spPr bwMode="auto">
            <a:xfrm>
              <a:off x="924" y="2679"/>
              <a:ext cx="161" cy="421"/>
            </a:xfrm>
            <a:custGeom>
              <a:avLst/>
              <a:gdLst>
                <a:gd name="T0" fmla="*/ 44 w 161"/>
                <a:gd name="T1" fmla="*/ 0 h 421"/>
                <a:gd name="T2" fmla="*/ 0 w 161"/>
                <a:gd name="T3" fmla="*/ 13 h 421"/>
                <a:gd name="T4" fmla="*/ 118 w 161"/>
                <a:gd name="T5" fmla="*/ 421 h 421"/>
                <a:gd name="T6" fmla="*/ 161 w 161"/>
                <a:gd name="T7" fmla="*/ 409 h 421"/>
                <a:gd name="T8" fmla="*/ 44 w 161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21">
                  <a:moveTo>
                    <a:pt x="44" y="0"/>
                  </a:moveTo>
                  <a:lnTo>
                    <a:pt x="0" y="13"/>
                  </a:lnTo>
                  <a:lnTo>
                    <a:pt x="118" y="421"/>
                  </a:lnTo>
                  <a:lnTo>
                    <a:pt x="161" y="40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5EEE3"/>
            </a:solidFill>
            <a:ln w="28575" cap="flat">
              <a:solidFill>
                <a:srgbClr val="87747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6" name="Freeform 19"/>
            <p:cNvSpPr/>
            <p:nvPr/>
          </p:nvSpPr>
          <p:spPr bwMode="auto">
            <a:xfrm>
              <a:off x="1008" y="2654"/>
              <a:ext cx="162" cy="422"/>
            </a:xfrm>
            <a:custGeom>
              <a:avLst/>
              <a:gdLst>
                <a:gd name="T0" fmla="*/ 44 w 162"/>
                <a:gd name="T1" fmla="*/ 0 h 422"/>
                <a:gd name="T2" fmla="*/ 0 w 162"/>
                <a:gd name="T3" fmla="*/ 14 h 422"/>
                <a:gd name="T4" fmla="*/ 118 w 162"/>
                <a:gd name="T5" fmla="*/ 422 h 422"/>
                <a:gd name="T6" fmla="*/ 162 w 162"/>
                <a:gd name="T7" fmla="*/ 410 h 422"/>
                <a:gd name="T8" fmla="*/ 44 w 162"/>
                <a:gd name="T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22">
                  <a:moveTo>
                    <a:pt x="44" y="0"/>
                  </a:moveTo>
                  <a:lnTo>
                    <a:pt x="0" y="14"/>
                  </a:lnTo>
                  <a:lnTo>
                    <a:pt x="118" y="422"/>
                  </a:lnTo>
                  <a:lnTo>
                    <a:pt x="162" y="4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5EEE3"/>
            </a:solidFill>
            <a:ln w="28575" cap="flat">
              <a:solidFill>
                <a:srgbClr val="87747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7" name="Freeform 20"/>
            <p:cNvSpPr/>
            <p:nvPr/>
          </p:nvSpPr>
          <p:spPr bwMode="auto">
            <a:xfrm>
              <a:off x="924" y="2365"/>
              <a:ext cx="384" cy="267"/>
            </a:xfrm>
            <a:custGeom>
              <a:avLst/>
              <a:gdLst>
                <a:gd name="T0" fmla="*/ 384 w 384"/>
                <a:gd name="T1" fmla="*/ 39 h 267"/>
                <a:gd name="T2" fmla="*/ 360 w 384"/>
                <a:gd name="T3" fmla="*/ 0 h 267"/>
                <a:gd name="T4" fmla="*/ 0 w 384"/>
                <a:gd name="T5" fmla="*/ 227 h 267"/>
                <a:gd name="T6" fmla="*/ 24 w 384"/>
                <a:gd name="T7" fmla="*/ 267 h 267"/>
                <a:gd name="T8" fmla="*/ 384 w 384"/>
                <a:gd name="T9" fmla="*/ 3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67">
                  <a:moveTo>
                    <a:pt x="384" y="39"/>
                  </a:moveTo>
                  <a:lnTo>
                    <a:pt x="360" y="0"/>
                  </a:lnTo>
                  <a:lnTo>
                    <a:pt x="0" y="227"/>
                  </a:lnTo>
                  <a:lnTo>
                    <a:pt x="24" y="267"/>
                  </a:lnTo>
                  <a:lnTo>
                    <a:pt x="384" y="39"/>
                  </a:lnTo>
                  <a:close/>
                </a:path>
              </a:pathLst>
            </a:custGeom>
            <a:solidFill>
              <a:srgbClr val="F5EEE3"/>
            </a:solidFill>
            <a:ln w="28575" cap="flat">
              <a:solidFill>
                <a:srgbClr val="87747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8" name="Freeform 21"/>
            <p:cNvSpPr/>
            <p:nvPr/>
          </p:nvSpPr>
          <p:spPr bwMode="auto">
            <a:xfrm>
              <a:off x="971" y="2440"/>
              <a:ext cx="384" cy="266"/>
            </a:xfrm>
            <a:custGeom>
              <a:avLst/>
              <a:gdLst>
                <a:gd name="T0" fmla="*/ 384 w 384"/>
                <a:gd name="T1" fmla="*/ 38 h 266"/>
                <a:gd name="T2" fmla="*/ 359 w 384"/>
                <a:gd name="T3" fmla="*/ 0 h 266"/>
                <a:gd name="T4" fmla="*/ 0 w 384"/>
                <a:gd name="T5" fmla="*/ 227 h 266"/>
                <a:gd name="T6" fmla="*/ 25 w 384"/>
                <a:gd name="T7" fmla="*/ 266 h 266"/>
                <a:gd name="T8" fmla="*/ 384 w 384"/>
                <a:gd name="T9" fmla="*/ 3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66">
                  <a:moveTo>
                    <a:pt x="384" y="38"/>
                  </a:moveTo>
                  <a:lnTo>
                    <a:pt x="359" y="0"/>
                  </a:lnTo>
                  <a:lnTo>
                    <a:pt x="0" y="227"/>
                  </a:lnTo>
                  <a:lnTo>
                    <a:pt x="25" y="266"/>
                  </a:lnTo>
                  <a:lnTo>
                    <a:pt x="384" y="38"/>
                  </a:lnTo>
                  <a:close/>
                </a:path>
              </a:pathLst>
            </a:custGeom>
            <a:solidFill>
              <a:srgbClr val="F5EEE3"/>
            </a:solidFill>
            <a:ln w="28575" cap="flat">
              <a:solidFill>
                <a:srgbClr val="87747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69" name="Freeform 22"/>
            <p:cNvSpPr/>
            <p:nvPr/>
          </p:nvSpPr>
          <p:spPr bwMode="auto">
            <a:xfrm>
              <a:off x="980" y="3040"/>
              <a:ext cx="282" cy="192"/>
            </a:xfrm>
            <a:custGeom>
              <a:avLst/>
              <a:gdLst>
                <a:gd name="T0" fmla="*/ 93 w 187"/>
                <a:gd name="T1" fmla="*/ 0 h 127"/>
                <a:gd name="T2" fmla="*/ 93 w 187"/>
                <a:gd name="T3" fmla="*/ 0 h 127"/>
                <a:gd name="T4" fmla="*/ 0 w 187"/>
                <a:gd name="T5" fmla="*/ 94 h 127"/>
                <a:gd name="T6" fmla="*/ 0 w 187"/>
                <a:gd name="T7" fmla="*/ 127 h 127"/>
                <a:gd name="T8" fmla="*/ 187 w 187"/>
                <a:gd name="T9" fmla="*/ 127 h 127"/>
                <a:gd name="T10" fmla="*/ 187 w 187"/>
                <a:gd name="T11" fmla="*/ 94 h 127"/>
                <a:gd name="T12" fmla="*/ 93 w 18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27"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42"/>
                    <a:pt x="145" y="0"/>
                    <a:pt x="93" y="0"/>
                  </a:cubicBezTo>
                  <a:close/>
                </a:path>
              </a:pathLst>
            </a:custGeom>
            <a:solidFill>
              <a:srgbClr val="D2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0" name="Freeform 23"/>
            <p:cNvSpPr/>
            <p:nvPr/>
          </p:nvSpPr>
          <p:spPr bwMode="auto">
            <a:xfrm>
              <a:off x="980" y="3040"/>
              <a:ext cx="282" cy="192"/>
            </a:xfrm>
            <a:custGeom>
              <a:avLst/>
              <a:gdLst>
                <a:gd name="T0" fmla="*/ 93 w 187"/>
                <a:gd name="T1" fmla="*/ 0 h 127"/>
                <a:gd name="T2" fmla="*/ 93 w 187"/>
                <a:gd name="T3" fmla="*/ 0 h 127"/>
                <a:gd name="T4" fmla="*/ 0 w 187"/>
                <a:gd name="T5" fmla="*/ 94 h 127"/>
                <a:gd name="T6" fmla="*/ 0 w 187"/>
                <a:gd name="T7" fmla="*/ 127 h 127"/>
                <a:gd name="T8" fmla="*/ 187 w 187"/>
                <a:gd name="T9" fmla="*/ 127 h 127"/>
                <a:gd name="T10" fmla="*/ 187 w 187"/>
                <a:gd name="T11" fmla="*/ 94 h 127"/>
                <a:gd name="T12" fmla="*/ 93 w 187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27"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42"/>
                    <a:pt x="145" y="0"/>
                    <a:pt x="93" y="0"/>
                  </a:cubicBezTo>
                  <a:close/>
                </a:path>
              </a:pathLst>
            </a:custGeom>
            <a:noFill/>
            <a:ln w="28575" cap="flat">
              <a:solidFill>
                <a:srgbClr val="87747E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1" name="Freeform 24"/>
            <p:cNvSpPr/>
            <p:nvPr/>
          </p:nvSpPr>
          <p:spPr bwMode="auto">
            <a:xfrm>
              <a:off x="949" y="3169"/>
              <a:ext cx="344" cy="63"/>
            </a:xfrm>
            <a:custGeom>
              <a:avLst/>
              <a:gdLst>
                <a:gd name="T0" fmla="*/ 193 w 227"/>
                <a:gd name="T1" fmla="*/ 0 h 42"/>
                <a:gd name="T2" fmla="*/ 34 w 227"/>
                <a:gd name="T3" fmla="*/ 0 h 42"/>
                <a:gd name="T4" fmla="*/ 0 w 227"/>
                <a:gd name="T5" fmla="*/ 34 h 42"/>
                <a:gd name="T6" fmla="*/ 0 w 227"/>
                <a:gd name="T7" fmla="*/ 42 h 42"/>
                <a:gd name="T8" fmla="*/ 227 w 227"/>
                <a:gd name="T9" fmla="*/ 42 h 42"/>
                <a:gd name="T10" fmla="*/ 227 w 227"/>
                <a:gd name="T11" fmla="*/ 34 h 42"/>
                <a:gd name="T12" fmla="*/ 193 w 227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42">
                  <a:moveTo>
                    <a:pt x="19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7" y="15"/>
                    <a:pt x="211" y="0"/>
                    <a:pt x="193" y="0"/>
                  </a:cubicBezTo>
                  <a:close/>
                </a:path>
              </a:pathLst>
            </a:custGeom>
            <a:solidFill>
              <a:srgbClr val="D26859"/>
            </a:solidFill>
            <a:ln w="28575" cap="flat">
              <a:solidFill>
                <a:srgbClr val="87747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2" name="Oval 25"/>
            <p:cNvSpPr>
              <a:spLocks noChangeArrowheads="1"/>
            </p:cNvSpPr>
            <p:nvPr/>
          </p:nvSpPr>
          <p:spPr bwMode="auto">
            <a:xfrm>
              <a:off x="886" y="2562"/>
              <a:ext cx="186" cy="185"/>
            </a:xfrm>
            <a:prstGeom prst="ellipse">
              <a:avLst/>
            </a:prstGeom>
            <a:solidFill>
              <a:srgbClr val="B4AB8E"/>
            </a:solidFill>
            <a:ln w="28575" cap="flat">
              <a:solidFill>
                <a:srgbClr val="87747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3" name="Oval 26"/>
            <p:cNvSpPr>
              <a:spLocks noChangeArrowheads="1"/>
            </p:cNvSpPr>
            <p:nvPr/>
          </p:nvSpPr>
          <p:spPr bwMode="auto">
            <a:xfrm>
              <a:off x="937" y="2613"/>
              <a:ext cx="83" cy="82"/>
            </a:xfrm>
            <a:prstGeom prst="ellipse">
              <a:avLst/>
            </a:prstGeom>
            <a:solidFill>
              <a:srgbClr val="D0E4E5"/>
            </a:solidFill>
            <a:ln w="28575" cap="flat">
              <a:solidFill>
                <a:srgbClr val="87747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4" name="Freeform 27"/>
            <p:cNvSpPr/>
            <p:nvPr/>
          </p:nvSpPr>
          <p:spPr bwMode="auto">
            <a:xfrm>
              <a:off x="1229" y="2129"/>
              <a:ext cx="375" cy="393"/>
            </a:xfrm>
            <a:custGeom>
              <a:avLst/>
              <a:gdLst>
                <a:gd name="T0" fmla="*/ 248 w 248"/>
                <a:gd name="T1" fmla="*/ 168 h 259"/>
                <a:gd name="T2" fmla="*/ 91 w 248"/>
                <a:gd name="T3" fmla="*/ 259 h 259"/>
                <a:gd name="T4" fmla="*/ 19 w 248"/>
                <a:gd name="T5" fmla="*/ 137 h 259"/>
                <a:gd name="T6" fmla="*/ 44 w 248"/>
                <a:gd name="T7" fmla="*/ 42 h 259"/>
                <a:gd name="T8" fmla="*/ 82 w 248"/>
                <a:gd name="T9" fmla="*/ 20 h 259"/>
                <a:gd name="T10" fmla="*/ 177 w 248"/>
                <a:gd name="T11" fmla="*/ 45 h 259"/>
                <a:gd name="T12" fmla="*/ 248 w 248"/>
                <a:gd name="T13" fmla="*/ 16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259">
                  <a:moveTo>
                    <a:pt x="248" y="168"/>
                  </a:moveTo>
                  <a:cubicBezTo>
                    <a:pt x="91" y="259"/>
                    <a:pt x="91" y="259"/>
                    <a:pt x="91" y="259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0" y="104"/>
                    <a:pt x="11" y="61"/>
                    <a:pt x="44" y="4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115" y="0"/>
                    <a:pt x="158" y="12"/>
                    <a:pt x="177" y="45"/>
                  </a:cubicBezTo>
                  <a:lnTo>
                    <a:pt x="248" y="168"/>
                  </a:lnTo>
                  <a:close/>
                </a:path>
              </a:pathLst>
            </a:custGeom>
            <a:solidFill>
              <a:srgbClr val="D26859"/>
            </a:solidFill>
            <a:ln w="28575" cap="flat">
              <a:solidFill>
                <a:srgbClr val="87747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5" name="Freeform 28"/>
            <p:cNvSpPr/>
            <p:nvPr/>
          </p:nvSpPr>
          <p:spPr bwMode="auto">
            <a:xfrm>
              <a:off x="1329" y="2369"/>
              <a:ext cx="384" cy="281"/>
            </a:xfrm>
            <a:custGeom>
              <a:avLst/>
              <a:gdLst>
                <a:gd name="T0" fmla="*/ 254 w 254"/>
                <a:gd name="T1" fmla="*/ 54 h 185"/>
                <a:gd name="T2" fmla="*/ 28 w 254"/>
                <a:gd name="T3" fmla="*/ 185 h 185"/>
                <a:gd name="T4" fmla="*/ 12 w 254"/>
                <a:gd name="T5" fmla="*/ 158 h 185"/>
                <a:gd name="T6" fmla="*/ 28 w 254"/>
                <a:gd name="T7" fmla="*/ 99 h 185"/>
                <a:gd name="T8" fmla="*/ 179 w 254"/>
                <a:gd name="T9" fmla="*/ 11 h 185"/>
                <a:gd name="T10" fmla="*/ 238 w 254"/>
                <a:gd name="T11" fmla="*/ 27 h 185"/>
                <a:gd name="T12" fmla="*/ 254 w 254"/>
                <a:gd name="T13" fmla="*/ 5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185">
                  <a:moveTo>
                    <a:pt x="254" y="54"/>
                  </a:moveTo>
                  <a:cubicBezTo>
                    <a:pt x="28" y="185"/>
                    <a:pt x="28" y="185"/>
                    <a:pt x="28" y="185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0" y="138"/>
                    <a:pt x="7" y="111"/>
                    <a:pt x="28" y="99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200" y="0"/>
                    <a:pt x="226" y="6"/>
                    <a:pt x="238" y="27"/>
                  </a:cubicBezTo>
                  <a:lnTo>
                    <a:pt x="254" y="54"/>
                  </a:lnTo>
                  <a:close/>
                </a:path>
              </a:pathLst>
            </a:custGeom>
            <a:solidFill>
              <a:srgbClr val="D26859"/>
            </a:solidFill>
            <a:ln w="28575" cap="flat">
              <a:solidFill>
                <a:srgbClr val="87747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6" name="Freeform 29"/>
            <p:cNvSpPr/>
            <p:nvPr/>
          </p:nvSpPr>
          <p:spPr bwMode="auto">
            <a:xfrm>
              <a:off x="1495" y="2524"/>
              <a:ext cx="121" cy="111"/>
            </a:xfrm>
            <a:custGeom>
              <a:avLst/>
              <a:gdLst>
                <a:gd name="T0" fmla="*/ 57 w 80"/>
                <a:gd name="T1" fmla="*/ 63 h 73"/>
                <a:gd name="T2" fmla="*/ 57 w 80"/>
                <a:gd name="T3" fmla="*/ 63 h 73"/>
                <a:gd name="T4" fmla="*/ 9 w 80"/>
                <a:gd name="T5" fmla="*/ 50 h 73"/>
                <a:gd name="T6" fmla="*/ 0 w 80"/>
                <a:gd name="T7" fmla="*/ 35 h 73"/>
                <a:gd name="T8" fmla="*/ 61 w 80"/>
                <a:gd name="T9" fmla="*/ 0 h 73"/>
                <a:gd name="T10" fmla="*/ 70 w 80"/>
                <a:gd name="T11" fmla="*/ 15 h 73"/>
                <a:gd name="T12" fmla="*/ 57 w 80"/>
                <a:gd name="T13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73">
                  <a:moveTo>
                    <a:pt x="57" y="63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41" y="73"/>
                    <a:pt x="19" y="67"/>
                    <a:pt x="9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80" y="32"/>
                    <a:pt x="74" y="53"/>
                    <a:pt x="57" y="63"/>
                  </a:cubicBezTo>
                  <a:close/>
                </a:path>
              </a:pathLst>
            </a:custGeom>
            <a:solidFill>
              <a:srgbClr val="FAFAFA"/>
            </a:solidFill>
            <a:ln w="28575" cap="flat">
              <a:solidFill>
                <a:srgbClr val="87747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7" name="Freeform 30"/>
            <p:cNvSpPr/>
            <p:nvPr/>
          </p:nvSpPr>
          <p:spPr bwMode="auto">
            <a:xfrm>
              <a:off x="571" y="2735"/>
              <a:ext cx="137" cy="153"/>
            </a:xfrm>
            <a:custGeom>
              <a:avLst/>
              <a:gdLst>
                <a:gd name="T0" fmla="*/ 0 w 90"/>
                <a:gd name="T1" fmla="*/ 0 h 101"/>
                <a:gd name="T2" fmla="*/ 9 w 90"/>
                <a:gd name="T3" fmla="*/ 61 h 101"/>
                <a:gd name="T4" fmla="*/ 57 w 90"/>
                <a:gd name="T5" fmla="*/ 101 h 101"/>
                <a:gd name="T6" fmla="*/ 78 w 90"/>
                <a:gd name="T7" fmla="*/ 100 h 101"/>
                <a:gd name="T8" fmla="*/ 83 w 90"/>
                <a:gd name="T9" fmla="*/ 80 h 101"/>
                <a:gd name="T10" fmla="*/ 57 w 90"/>
                <a:gd name="T11" fmla="*/ 24 h 101"/>
                <a:gd name="T12" fmla="*/ 0 w 90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01">
                  <a:moveTo>
                    <a:pt x="0" y="0"/>
                  </a:moveTo>
                  <a:cubicBezTo>
                    <a:pt x="9" y="61"/>
                    <a:pt x="9" y="61"/>
                    <a:pt x="9" y="61"/>
                  </a:cubicBezTo>
                  <a:cubicBezTo>
                    <a:pt x="13" y="84"/>
                    <a:pt x="33" y="101"/>
                    <a:pt x="57" y="101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90" y="58"/>
                    <a:pt x="78" y="34"/>
                    <a:pt x="57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4AB8E"/>
            </a:solidFill>
            <a:ln w="28575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8" name="Line 31"/>
            <p:cNvSpPr>
              <a:spLocks noChangeShapeType="1"/>
            </p:cNvSpPr>
            <p:nvPr/>
          </p:nvSpPr>
          <p:spPr bwMode="auto">
            <a:xfrm flipH="1" flipV="1">
              <a:off x="644" y="2829"/>
              <a:ext cx="45" cy="58"/>
            </a:xfrm>
            <a:prstGeom prst="line">
              <a:avLst/>
            </a:prstGeom>
            <a:noFill/>
            <a:ln w="28575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79" name="Freeform 32"/>
            <p:cNvSpPr/>
            <p:nvPr/>
          </p:nvSpPr>
          <p:spPr bwMode="auto">
            <a:xfrm>
              <a:off x="585" y="2876"/>
              <a:ext cx="242" cy="223"/>
            </a:xfrm>
            <a:custGeom>
              <a:avLst/>
              <a:gdLst>
                <a:gd name="T0" fmla="*/ 0 w 160"/>
                <a:gd name="T1" fmla="*/ 46 h 147"/>
                <a:gd name="T2" fmla="*/ 80 w 160"/>
                <a:gd name="T3" fmla="*/ 0 h 147"/>
                <a:gd name="T4" fmla="*/ 160 w 160"/>
                <a:gd name="T5" fmla="*/ 46 h 147"/>
                <a:gd name="T6" fmla="*/ 101 w 160"/>
                <a:gd name="T7" fmla="*/ 146 h 147"/>
                <a:gd name="T8" fmla="*/ 80 w 160"/>
                <a:gd name="T9" fmla="*/ 139 h 147"/>
                <a:gd name="T10" fmla="*/ 60 w 160"/>
                <a:gd name="T11" fmla="*/ 146 h 147"/>
                <a:gd name="T12" fmla="*/ 0 w 160"/>
                <a:gd name="T13" fmla="*/ 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47">
                  <a:moveTo>
                    <a:pt x="0" y="46"/>
                  </a:moveTo>
                  <a:cubicBezTo>
                    <a:pt x="0" y="2"/>
                    <a:pt x="36" y="0"/>
                    <a:pt x="80" y="0"/>
                  </a:cubicBezTo>
                  <a:cubicBezTo>
                    <a:pt x="124" y="0"/>
                    <a:pt x="160" y="2"/>
                    <a:pt x="160" y="46"/>
                  </a:cubicBezTo>
                  <a:cubicBezTo>
                    <a:pt x="160" y="83"/>
                    <a:pt x="135" y="136"/>
                    <a:pt x="101" y="146"/>
                  </a:cubicBezTo>
                  <a:cubicBezTo>
                    <a:pt x="94" y="147"/>
                    <a:pt x="87" y="139"/>
                    <a:pt x="80" y="139"/>
                  </a:cubicBezTo>
                  <a:cubicBezTo>
                    <a:pt x="73" y="139"/>
                    <a:pt x="66" y="147"/>
                    <a:pt x="60" y="146"/>
                  </a:cubicBezTo>
                  <a:cubicBezTo>
                    <a:pt x="25" y="137"/>
                    <a:pt x="0" y="84"/>
                    <a:pt x="0" y="46"/>
                  </a:cubicBezTo>
                  <a:close/>
                </a:path>
              </a:pathLst>
            </a:custGeom>
            <a:solidFill>
              <a:srgbClr val="D26859"/>
            </a:solidFill>
            <a:ln w="28575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80" name="Freeform 33"/>
            <p:cNvSpPr/>
            <p:nvPr/>
          </p:nvSpPr>
          <p:spPr bwMode="auto">
            <a:xfrm>
              <a:off x="700" y="2786"/>
              <a:ext cx="35" cy="90"/>
            </a:xfrm>
            <a:custGeom>
              <a:avLst/>
              <a:gdLst>
                <a:gd name="T0" fmla="*/ 4 w 23"/>
                <a:gd name="T1" fmla="*/ 59 h 59"/>
                <a:gd name="T2" fmla="*/ 23 w 23"/>
                <a:gd name="T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59">
                  <a:moveTo>
                    <a:pt x="4" y="59"/>
                  </a:moveTo>
                  <a:cubicBezTo>
                    <a:pt x="4" y="59"/>
                    <a:pt x="0" y="23"/>
                    <a:pt x="23" y="0"/>
                  </a:cubicBezTo>
                </a:path>
              </a:pathLst>
            </a:custGeom>
            <a:solidFill>
              <a:srgbClr val="D26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81" name="Freeform 34"/>
            <p:cNvSpPr/>
            <p:nvPr/>
          </p:nvSpPr>
          <p:spPr bwMode="auto">
            <a:xfrm>
              <a:off x="695" y="2765"/>
              <a:ext cx="61" cy="120"/>
            </a:xfrm>
            <a:custGeom>
              <a:avLst/>
              <a:gdLst>
                <a:gd name="T0" fmla="*/ 1 w 40"/>
                <a:gd name="T1" fmla="*/ 73 h 79"/>
                <a:gd name="T2" fmla="*/ 0 w 40"/>
                <a:gd name="T3" fmla="*/ 56 h 79"/>
                <a:gd name="T4" fmla="*/ 2 w 40"/>
                <a:gd name="T5" fmla="*/ 39 h 79"/>
                <a:gd name="T6" fmla="*/ 8 w 40"/>
                <a:gd name="T7" fmla="*/ 22 h 79"/>
                <a:gd name="T8" fmla="*/ 18 w 40"/>
                <a:gd name="T9" fmla="*/ 6 h 79"/>
                <a:gd name="T10" fmla="*/ 35 w 40"/>
                <a:gd name="T11" fmla="*/ 4 h 79"/>
                <a:gd name="T12" fmla="*/ 36 w 40"/>
                <a:gd name="T13" fmla="*/ 21 h 79"/>
                <a:gd name="T14" fmla="*/ 35 w 40"/>
                <a:gd name="T15" fmla="*/ 22 h 79"/>
                <a:gd name="T16" fmla="*/ 35 w 40"/>
                <a:gd name="T17" fmla="*/ 23 h 79"/>
                <a:gd name="T18" fmla="*/ 26 w 40"/>
                <a:gd name="T19" fmla="*/ 32 h 79"/>
                <a:gd name="T20" fmla="*/ 19 w 40"/>
                <a:gd name="T21" fmla="*/ 44 h 79"/>
                <a:gd name="T22" fmla="*/ 15 w 40"/>
                <a:gd name="T23" fmla="*/ 58 h 79"/>
                <a:gd name="T24" fmla="*/ 13 w 40"/>
                <a:gd name="T25" fmla="*/ 72 h 79"/>
                <a:gd name="T26" fmla="*/ 13 w 40"/>
                <a:gd name="T27" fmla="*/ 73 h 79"/>
                <a:gd name="T28" fmla="*/ 7 w 40"/>
                <a:gd name="T29" fmla="*/ 78 h 79"/>
                <a:gd name="T30" fmla="*/ 1 w 40"/>
                <a:gd name="T31" fmla="*/ 7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79">
                  <a:moveTo>
                    <a:pt x="1" y="73"/>
                  </a:moveTo>
                  <a:cubicBezTo>
                    <a:pt x="0" y="67"/>
                    <a:pt x="0" y="62"/>
                    <a:pt x="0" y="56"/>
                  </a:cubicBezTo>
                  <a:cubicBezTo>
                    <a:pt x="0" y="50"/>
                    <a:pt x="1" y="45"/>
                    <a:pt x="2" y="39"/>
                  </a:cubicBezTo>
                  <a:cubicBezTo>
                    <a:pt x="3" y="33"/>
                    <a:pt x="5" y="28"/>
                    <a:pt x="8" y="22"/>
                  </a:cubicBezTo>
                  <a:cubicBezTo>
                    <a:pt x="10" y="16"/>
                    <a:pt x="14" y="11"/>
                    <a:pt x="18" y="6"/>
                  </a:cubicBezTo>
                  <a:cubicBezTo>
                    <a:pt x="22" y="1"/>
                    <a:pt x="29" y="0"/>
                    <a:pt x="35" y="4"/>
                  </a:cubicBezTo>
                  <a:cubicBezTo>
                    <a:pt x="40" y="8"/>
                    <a:pt x="40" y="16"/>
                    <a:pt x="36" y="21"/>
                  </a:cubicBezTo>
                  <a:cubicBezTo>
                    <a:pt x="36" y="22"/>
                    <a:pt x="35" y="22"/>
                    <a:pt x="35" y="22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1" y="26"/>
                    <a:pt x="28" y="28"/>
                    <a:pt x="26" y="32"/>
                  </a:cubicBezTo>
                  <a:cubicBezTo>
                    <a:pt x="23" y="36"/>
                    <a:pt x="21" y="40"/>
                    <a:pt x="19" y="44"/>
                  </a:cubicBezTo>
                  <a:cubicBezTo>
                    <a:pt x="17" y="48"/>
                    <a:pt x="16" y="53"/>
                    <a:pt x="15" y="58"/>
                  </a:cubicBezTo>
                  <a:cubicBezTo>
                    <a:pt x="14" y="62"/>
                    <a:pt x="13" y="68"/>
                    <a:pt x="13" y="7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6"/>
                    <a:pt x="10" y="79"/>
                    <a:pt x="7" y="78"/>
                  </a:cubicBezTo>
                  <a:cubicBezTo>
                    <a:pt x="4" y="78"/>
                    <a:pt x="2" y="76"/>
                    <a:pt x="1" y="73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grpSp>
        <p:nvGrpSpPr>
          <p:cNvPr id="99" name="Group 37"/>
          <p:cNvGrpSpPr>
            <a:grpSpLocks noChangeAspect="1"/>
          </p:cNvGrpSpPr>
          <p:nvPr/>
        </p:nvGrpSpPr>
        <p:grpSpPr bwMode="auto">
          <a:xfrm>
            <a:off x="7164390" y="4313240"/>
            <a:ext cx="1778000" cy="820738"/>
            <a:chOff x="4513" y="2717"/>
            <a:chExt cx="1120" cy="517"/>
          </a:xfrm>
        </p:grpSpPr>
        <p:sp>
          <p:nvSpPr>
            <p:cNvPr id="101" name="Freeform 38"/>
            <p:cNvSpPr/>
            <p:nvPr/>
          </p:nvSpPr>
          <p:spPr bwMode="auto">
            <a:xfrm>
              <a:off x="5216" y="2717"/>
              <a:ext cx="95" cy="451"/>
            </a:xfrm>
            <a:custGeom>
              <a:avLst/>
              <a:gdLst>
                <a:gd name="T0" fmla="*/ 39 w 78"/>
                <a:gd name="T1" fmla="*/ 0 h 369"/>
                <a:gd name="T2" fmla="*/ 9 w 78"/>
                <a:gd name="T3" fmla="*/ 305 h 369"/>
                <a:gd name="T4" fmla="*/ 39 w 78"/>
                <a:gd name="T5" fmla="*/ 369 h 369"/>
                <a:gd name="T6" fmla="*/ 69 w 78"/>
                <a:gd name="T7" fmla="*/ 305 h 369"/>
                <a:gd name="T8" fmla="*/ 39 w 78"/>
                <a:gd name="T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69">
                  <a:moveTo>
                    <a:pt x="39" y="0"/>
                  </a:moveTo>
                  <a:cubicBezTo>
                    <a:pt x="10" y="77"/>
                    <a:pt x="0" y="272"/>
                    <a:pt x="9" y="305"/>
                  </a:cubicBezTo>
                  <a:cubicBezTo>
                    <a:pt x="19" y="338"/>
                    <a:pt x="39" y="369"/>
                    <a:pt x="39" y="369"/>
                  </a:cubicBezTo>
                  <a:cubicBezTo>
                    <a:pt x="39" y="369"/>
                    <a:pt x="59" y="338"/>
                    <a:pt x="69" y="305"/>
                  </a:cubicBezTo>
                  <a:cubicBezTo>
                    <a:pt x="78" y="272"/>
                    <a:pt x="68" y="77"/>
                    <a:pt x="39" y="0"/>
                  </a:cubicBezTo>
                  <a:close/>
                </a:path>
              </a:pathLst>
            </a:custGeom>
            <a:solidFill>
              <a:srgbClr val="B4AB8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2" name="Line 39"/>
            <p:cNvSpPr>
              <a:spLocks noChangeShapeType="1"/>
            </p:cNvSpPr>
            <p:nvPr/>
          </p:nvSpPr>
          <p:spPr bwMode="auto">
            <a:xfrm>
              <a:off x="5225" y="3071"/>
              <a:ext cx="78" cy="0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3" name="Line 40"/>
            <p:cNvSpPr>
              <a:spLocks noChangeShapeType="1"/>
            </p:cNvSpPr>
            <p:nvPr/>
          </p:nvSpPr>
          <p:spPr bwMode="auto">
            <a:xfrm>
              <a:off x="5223" y="3035"/>
              <a:ext cx="81" cy="0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4" name="Freeform 41"/>
            <p:cNvSpPr/>
            <p:nvPr/>
          </p:nvSpPr>
          <p:spPr bwMode="auto">
            <a:xfrm>
              <a:off x="5165" y="3115"/>
              <a:ext cx="197" cy="119"/>
            </a:xfrm>
            <a:custGeom>
              <a:avLst/>
              <a:gdLst>
                <a:gd name="T0" fmla="*/ 109 w 162"/>
                <a:gd name="T1" fmla="*/ 0 h 97"/>
                <a:gd name="T2" fmla="*/ 81 w 162"/>
                <a:gd name="T3" fmla="*/ 27 h 97"/>
                <a:gd name="T4" fmla="*/ 53 w 162"/>
                <a:gd name="T5" fmla="*/ 0 h 97"/>
                <a:gd name="T6" fmla="*/ 0 w 162"/>
                <a:gd name="T7" fmla="*/ 53 h 97"/>
                <a:gd name="T8" fmla="*/ 0 w 162"/>
                <a:gd name="T9" fmla="*/ 97 h 97"/>
                <a:gd name="T10" fmla="*/ 162 w 162"/>
                <a:gd name="T11" fmla="*/ 97 h 97"/>
                <a:gd name="T12" fmla="*/ 162 w 162"/>
                <a:gd name="T13" fmla="*/ 53 h 97"/>
                <a:gd name="T14" fmla="*/ 109 w 162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97">
                  <a:moveTo>
                    <a:pt x="109" y="0"/>
                  </a:moveTo>
                  <a:cubicBezTo>
                    <a:pt x="109" y="15"/>
                    <a:pt x="96" y="27"/>
                    <a:pt x="81" y="27"/>
                  </a:cubicBezTo>
                  <a:cubicBezTo>
                    <a:pt x="66" y="27"/>
                    <a:pt x="53" y="15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97"/>
                    <a:pt x="162" y="97"/>
                    <a:pt x="162" y="97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2" y="24"/>
                    <a:pt x="138" y="0"/>
                    <a:pt x="109" y="0"/>
                  </a:cubicBezTo>
                  <a:close/>
                </a:path>
              </a:pathLst>
            </a:custGeom>
            <a:solidFill>
              <a:srgbClr val="F5EEE3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5" name="Freeform 42"/>
            <p:cNvSpPr/>
            <p:nvPr/>
          </p:nvSpPr>
          <p:spPr bwMode="auto">
            <a:xfrm>
              <a:off x="5411" y="3020"/>
              <a:ext cx="222" cy="214"/>
            </a:xfrm>
            <a:custGeom>
              <a:avLst/>
              <a:gdLst>
                <a:gd name="T0" fmla="*/ 161 w 182"/>
                <a:gd name="T1" fmla="*/ 42 h 175"/>
                <a:gd name="T2" fmla="*/ 124 w 182"/>
                <a:gd name="T3" fmla="*/ 42 h 175"/>
                <a:gd name="T4" fmla="*/ 124 w 182"/>
                <a:gd name="T5" fmla="*/ 0 h 175"/>
                <a:gd name="T6" fmla="*/ 57 w 182"/>
                <a:gd name="T7" fmla="*/ 0 h 175"/>
                <a:gd name="T8" fmla="*/ 57 w 182"/>
                <a:gd name="T9" fmla="*/ 42 h 175"/>
                <a:gd name="T10" fmla="*/ 21 w 182"/>
                <a:gd name="T11" fmla="*/ 42 h 175"/>
                <a:gd name="T12" fmla="*/ 0 w 182"/>
                <a:gd name="T13" fmla="*/ 63 h 175"/>
                <a:gd name="T14" fmla="*/ 0 w 182"/>
                <a:gd name="T15" fmla="*/ 154 h 175"/>
                <a:gd name="T16" fmla="*/ 21 w 182"/>
                <a:gd name="T17" fmla="*/ 175 h 175"/>
                <a:gd name="T18" fmla="*/ 161 w 182"/>
                <a:gd name="T19" fmla="*/ 175 h 175"/>
                <a:gd name="T20" fmla="*/ 182 w 182"/>
                <a:gd name="T21" fmla="*/ 154 h 175"/>
                <a:gd name="T22" fmla="*/ 182 w 182"/>
                <a:gd name="T23" fmla="*/ 63 h 175"/>
                <a:gd name="T24" fmla="*/ 161 w 182"/>
                <a:gd name="T25" fmla="*/ 4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75">
                  <a:moveTo>
                    <a:pt x="161" y="42"/>
                  </a:moveTo>
                  <a:cubicBezTo>
                    <a:pt x="124" y="42"/>
                    <a:pt x="124" y="42"/>
                    <a:pt x="124" y="4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9" y="42"/>
                    <a:pt x="0" y="52"/>
                    <a:pt x="0" y="6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6"/>
                    <a:pt x="9" y="175"/>
                    <a:pt x="21" y="175"/>
                  </a:cubicBezTo>
                  <a:cubicBezTo>
                    <a:pt x="161" y="175"/>
                    <a:pt x="161" y="175"/>
                    <a:pt x="161" y="175"/>
                  </a:cubicBezTo>
                  <a:cubicBezTo>
                    <a:pt x="173" y="175"/>
                    <a:pt x="182" y="166"/>
                    <a:pt x="182" y="154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82" y="52"/>
                    <a:pt x="173" y="42"/>
                    <a:pt x="161" y="42"/>
                  </a:cubicBezTo>
                  <a:close/>
                </a:path>
              </a:pathLst>
            </a:custGeom>
            <a:solidFill>
              <a:srgbClr val="B4AB8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6" name="Rectangle 43"/>
            <p:cNvSpPr>
              <a:spLocks noChangeArrowheads="1"/>
            </p:cNvSpPr>
            <p:nvPr/>
          </p:nvSpPr>
          <p:spPr bwMode="auto">
            <a:xfrm>
              <a:off x="5411" y="3121"/>
              <a:ext cx="222" cy="53"/>
            </a:xfrm>
            <a:prstGeom prst="rect">
              <a:avLst/>
            </a:prstGeom>
            <a:solidFill>
              <a:srgbClr val="F5EEE3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7" name="Rectangle 44"/>
            <p:cNvSpPr>
              <a:spLocks noChangeArrowheads="1"/>
            </p:cNvSpPr>
            <p:nvPr/>
          </p:nvSpPr>
          <p:spPr bwMode="auto">
            <a:xfrm>
              <a:off x="5452" y="2969"/>
              <a:ext cx="139" cy="51"/>
            </a:xfrm>
            <a:prstGeom prst="rect">
              <a:avLst/>
            </a:prstGeom>
            <a:solidFill>
              <a:srgbClr val="87747E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8" name="Line 45"/>
            <p:cNvSpPr>
              <a:spLocks noChangeShapeType="1"/>
            </p:cNvSpPr>
            <p:nvPr/>
          </p:nvSpPr>
          <p:spPr bwMode="auto">
            <a:xfrm>
              <a:off x="5452" y="3108"/>
              <a:ext cx="0" cy="86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4513" y="2943"/>
              <a:ext cx="485" cy="291"/>
            </a:xfrm>
            <a:prstGeom prst="rect">
              <a:avLst/>
            </a:prstGeom>
            <a:solidFill>
              <a:srgbClr val="FAFAFA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0" name="Line 47"/>
            <p:cNvSpPr>
              <a:spLocks noChangeShapeType="1"/>
            </p:cNvSpPr>
            <p:nvPr/>
          </p:nvSpPr>
          <p:spPr bwMode="auto">
            <a:xfrm>
              <a:off x="4563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1" name="Line 48"/>
            <p:cNvSpPr>
              <a:spLocks noChangeShapeType="1"/>
            </p:cNvSpPr>
            <p:nvPr/>
          </p:nvSpPr>
          <p:spPr bwMode="auto">
            <a:xfrm>
              <a:off x="4611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2" name="Line 49"/>
            <p:cNvSpPr>
              <a:spLocks noChangeShapeType="1"/>
            </p:cNvSpPr>
            <p:nvPr/>
          </p:nvSpPr>
          <p:spPr bwMode="auto">
            <a:xfrm>
              <a:off x="4659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3" name="Line 50"/>
            <p:cNvSpPr>
              <a:spLocks noChangeShapeType="1"/>
            </p:cNvSpPr>
            <p:nvPr/>
          </p:nvSpPr>
          <p:spPr bwMode="auto">
            <a:xfrm>
              <a:off x="4707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4" name="Line 51"/>
            <p:cNvSpPr>
              <a:spLocks noChangeShapeType="1"/>
            </p:cNvSpPr>
            <p:nvPr/>
          </p:nvSpPr>
          <p:spPr bwMode="auto">
            <a:xfrm>
              <a:off x="4756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5" name="Line 52"/>
            <p:cNvSpPr>
              <a:spLocks noChangeShapeType="1"/>
            </p:cNvSpPr>
            <p:nvPr/>
          </p:nvSpPr>
          <p:spPr bwMode="auto">
            <a:xfrm>
              <a:off x="4804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6" name="Line 53"/>
            <p:cNvSpPr>
              <a:spLocks noChangeShapeType="1"/>
            </p:cNvSpPr>
            <p:nvPr/>
          </p:nvSpPr>
          <p:spPr bwMode="auto">
            <a:xfrm>
              <a:off x="4852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7" name="Line 54"/>
            <p:cNvSpPr>
              <a:spLocks noChangeShapeType="1"/>
            </p:cNvSpPr>
            <p:nvPr/>
          </p:nvSpPr>
          <p:spPr bwMode="auto">
            <a:xfrm>
              <a:off x="4901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18" name="Line 55"/>
            <p:cNvSpPr>
              <a:spLocks noChangeShapeType="1"/>
            </p:cNvSpPr>
            <p:nvPr/>
          </p:nvSpPr>
          <p:spPr bwMode="auto">
            <a:xfrm>
              <a:off x="4948" y="2927"/>
              <a:ext cx="0" cy="31"/>
            </a:xfrm>
            <a:prstGeom prst="line">
              <a:avLst/>
            </a:prstGeom>
            <a:noFill/>
            <a:ln w="23813" cap="rnd">
              <a:solidFill>
                <a:srgbClr val="87747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21" name="Freeform 58"/>
            <p:cNvSpPr/>
            <p:nvPr/>
          </p:nvSpPr>
          <p:spPr bwMode="auto">
            <a:xfrm>
              <a:off x="4998" y="2976"/>
              <a:ext cx="69" cy="258"/>
            </a:xfrm>
            <a:custGeom>
              <a:avLst/>
              <a:gdLst>
                <a:gd name="T0" fmla="*/ 0 w 69"/>
                <a:gd name="T1" fmla="*/ 0 h 258"/>
                <a:gd name="T2" fmla="*/ 69 w 69"/>
                <a:gd name="T3" fmla="*/ 258 h 258"/>
                <a:gd name="T4" fmla="*/ 0 w 69"/>
                <a:gd name="T5" fmla="*/ 258 h 258"/>
                <a:gd name="T6" fmla="*/ 0 w 69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258">
                  <a:moveTo>
                    <a:pt x="0" y="0"/>
                  </a:moveTo>
                  <a:lnTo>
                    <a:pt x="69" y="258"/>
                  </a:lnTo>
                  <a:lnTo>
                    <a:pt x="0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59"/>
            </a:solidFill>
            <a:ln w="23813" cap="rnd">
              <a:solidFill>
                <a:srgbClr val="87747E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2361248" y="270810"/>
            <a:ext cx="44215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400" b="1">
                <a:solidFill>
                  <a:srgbClr val="87747E"/>
                </a:solidFill>
                <a:latin typeface="+mj-ea"/>
                <a:ea typeface="+mj-ea"/>
                <a:cs typeface="Open Sans" panose="020B0606030504020204" charset="0"/>
              </a:rPr>
              <a:t>kỹ n</a:t>
            </a:r>
            <a:r>
              <a:rPr lang="" altLang="en-US" sz="4400" b="1">
                <a:solidFill>
                  <a:srgbClr val="87747E"/>
                </a:solidFill>
                <a:latin typeface="+mj-ea"/>
                <a:ea typeface="+mj-ea"/>
                <a:cs typeface="Open Sans" panose="020B0606030504020204" charset="0"/>
              </a:rPr>
              <a:t>ă</a:t>
            </a:r>
            <a:r>
              <a:rPr lang="en-US" altLang="en-US" sz="4400" b="1">
                <a:solidFill>
                  <a:srgbClr val="87747E"/>
                </a:solidFill>
                <a:latin typeface="+mj-ea"/>
                <a:ea typeface="+mj-ea"/>
                <a:cs typeface="Open Sans" panose="020B0606030504020204" charset="0"/>
              </a:rPr>
              <a:t>ng cá nhân</a:t>
            </a:r>
            <a:endParaRPr lang="en-US" altLang="en-US" sz="4400" b="1">
              <a:solidFill>
                <a:srgbClr val="87747E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128" name="Oval 62"/>
          <p:cNvSpPr>
            <a:spLocks noChangeArrowheads="1"/>
          </p:cNvSpPr>
          <p:nvPr/>
        </p:nvSpPr>
        <p:spPr bwMode="auto">
          <a:xfrm>
            <a:off x="998538" y="4454525"/>
            <a:ext cx="106363" cy="104775"/>
          </a:xfrm>
          <a:prstGeom prst="ellipse">
            <a:avLst/>
          </a:prstGeom>
          <a:noFill/>
          <a:ln w="25400" cap="rnd">
            <a:solidFill>
              <a:srgbClr val="87747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0" name="Oval 64"/>
          <p:cNvSpPr>
            <a:spLocks noChangeArrowheads="1"/>
          </p:cNvSpPr>
          <p:nvPr/>
        </p:nvSpPr>
        <p:spPr bwMode="auto">
          <a:xfrm>
            <a:off x="2574926" y="4913313"/>
            <a:ext cx="101600" cy="104775"/>
          </a:xfrm>
          <a:prstGeom prst="ellipse">
            <a:avLst/>
          </a:prstGeom>
          <a:noFill/>
          <a:ln w="25400" cap="rnd">
            <a:solidFill>
              <a:srgbClr val="87747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779270" y="1209675"/>
          <a:ext cx="5541010" cy="3383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文本框 191"/>
          <p:cNvSpPr txBox="1"/>
          <p:nvPr/>
        </p:nvSpPr>
        <p:spPr>
          <a:xfrm>
            <a:off x="3100703" y="1982887"/>
            <a:ext cx="297942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6000" b="0" i="0" u="none" strike="noStrike" cap="none" spc="0" normalizeH="0" baseline="0">
                <a:ln>
                  <a:noFill/>
                </a:ln>
                <a:gradFill>
                  <a:gsLst>
                    <a:gs pos="19000">
                      <a:srgbClr val="55A9FF"/>
                    </a:gs>
                    <a:gs pos="100000">
                      <a:srgbClr val="1E8EFE"/>
                    </a:gs>
                    <a:gs pos="53000">
                      <a:srgbClr val="168AFF"/>
                    </a:gs>
                  </a:gsLst>
                  <a:lin ang="18900000" scaled="1"/>
                </a:gradFill>
                <a:effectLst/>
                <a:uLnTx/>
                <a:uFillTx/>
                <a:latin typeface="汉仪雅酷黑 65W" panose="020B0604020202020204" charset="-122"/>
                <a:ea typeface="汉仪雅酷黑 65W" panose="020B0604020202020204" charset="-122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pPr algn="ctr"/>
            <a:r>
              <a:rPr lang="zh-CN" altLang="en-US" sz="4400" spc="-300">
                <a:ln w="19050">
                  <a:noFill/>
                </a:ln>
                <a:solidFill>
                  <a:srgbClr val="87747E"/>
                </a:solidFill>
                <a:latin typeface="+mj-ea"/>
                <a:ea typeface="+mj-ea"/>
                <a:cs typeface="Open Sans" panose="020B0606030504020204" charset="0"/>
              </a:rPr>
              <a:t>THANK YOU</a:t>
            </a:r>
            <a:endParaRPr lang="zh-CN" altLang="en-US" sz="4400" spc="-300">
              <a:ln w="19050">
                <a:noFill/>
              </a:ln>
              <a:solidFill>
                <a:srgbClr val="87747E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grpSp>
        <p:nvGrpSpPr>
          <p:cNvPr id="17" name="Group 12"/>
          <p:cNvGrpSpPr>
            <a:grpSpLocks noChangeAspect="1"/>
          </p:cNvGrpSpPr>
          <p:nvPr/>
        </p:nvGrpSpPr>
        <p:grpSpPr bwMode="auto">
          <a:xfrm>
            <a:off x="1362348" y="2211842"/>
            <a:ext cx="747940" cy="467824"/>
            <a:chOff x="290" y="0"/>
            <a:chExt cx="5180" cy="3240"/>
          </a:xfrm>
        </p:grpSpPr>
        <p:sp>
          <p:nvSpPr>
            <p:cNvPr id="18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90" y="0"/>
              <a:ext cx="518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720" y="133"/>
              <a:ext cx="4619" cy="2240"/>
            </a:xfrm>
            <a:custGeom>
              <a:avLst/>
              <a:gdLst>
                <a:gd name="T0" fmla="*/ 4619 w 4619"/>
                <a:gd name="T1" fmla="*/ 1821 h 2240"/>
                <a:gd name="T2" fmla="*/ 0 w 4619"/>
                <a:gd name="T3" fmla="*/ 0 h 2240"/>
                <a:gd name="T4" fmla="*/ 3165 w 4619"/>
                <a:gd name="T5" fmla="*/ 2240 h 2240"/>
                <a:gd name="T6" fmla="*/ 4619 w 4619"/>
                <a:gd name="T7" fmla="*/ 182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9" h="2240">
                  <a:moveTo>
                    <a:pt x="4619" y="1821"/>
                  </a:moveTo>
                  <a:lnTo>
                    <a:pt x="0" y="0"/>
                  </a:lnTo>
                  <a:lnTo>
                    <a:pt x="3165" y="2240"/>
                  </a:lnTo>
                  <a:lnTo>
                    <a:pt x="4619" y="182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73" y="-12"/>
              <a:ext cx="4901" cy="2516"/>
            </a:xfrm>
            <a:custGeom>
              <a:avLst/>
              <a:gdLst>
                <a:gd name="T0" fmla="*/ 1847 w 2733"/>
                <a:gd name="T1" fmla="*/ 1403 h 1403"/>
                <a:gd name="T2" fmla="*/ 1805 w 2733"/>
                <a:gd name="T3" fmla="*/ 1390 h 1403"/>
                <a:gd name="T4" fmla="*/ 40 w 2733"/>
                <a:gd name="T5" fmla="*/ 141 h 1403"/>
                <a:gd name="T6" fmla="*/ 17 w 2733"/>
                <a:gd name="T7" fmla="*/ 47 h 1403"/>
                <a:gd name="T8" fmla="*/ 109 w 2733"/>
                <a:gd name="T9" fmla="*/ 13 h 1403"/>
                <a:gd name="T10" fmla="*/ 2685 w 2733"/>
                <a:gd name="T11" fmla="*/ 1027 h 1403"/>
                <a:gd name="T12" fmla="*/ 2732 w 2733"/>
                <a:gd name="T13" fmla="*/ 1099 h 1403"/>
                <a:gd name="T14" fmla="*/ 2679 w 2733"/>
                <a:gd name="T15" fmla="*/ 1166 h 1403"/>
                <a:gd name="T16" fmla="*/ 1867 w 2733"/>
                <a:gd name="T17" fmla="*/ 1400 h 1403"/>
                <a:gd name="T18" fmla="*/ 1847 w 2733"/>
                <a:gd name="T19" fmla="*/ 1403 h 1403"/>
                <a:gd name="T20" fmla="*/ 621 w 2733"/>
                <a:gd name="T21" fmla="*/ 372 h 1403"/>
                <a:gd name="T22" fmla="*/ 1861 w 2733"/>
                <a:gd name="T23" fmla="*/ 1249 h 1403"/>
                <a:gd name="T24" fmla="*/ 2430 w 2733"/>
                <a:gd name="T25" fmla="*/ 1085 h 1403"/>
                <a:gd name="T26" fmla="*/ 621 w 2733"/>
                <a:gd name="T27" fmla="*/ 372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3" h="1403">
                  <a:moveTo>
                    <a:pt x="1847" y="1403"/>
                  </a:moveTo>
                  <a:cubicBezTo>
                    <a:pt x="1832" y="1403"/>
                    <a:pt x="1817" y="1398"/>
                    <a:pt x="1805" y="1390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9" y="120"/>
                    <a:pt x="0" y="79"/>
                    <a:pt x="17" y="47"/>
                  </a:cubicBezTo>
                  <a:cubicBezTo>
                    <a:pt x="35" y="14"/>
                    <a:pt x="74" y="0"/>
                    <a:pt x="109" y="13"/>
                  </a:cubicBezTo>
                  <a:cubicBezTo>
                    <a:pt x="2685" y="1027"/>
                    <a:pt x="2685" y="1027"/>
                    <a:pt x="2685" y="1027"/>
                  </a:cubicBezTo>
                  <a:cubicBezTo>
                    <a:pt x="2714" y="1039"/>
                    <a:pt x="2733" y="1068"/>
                    <a:pt x="2732" y="1099"/>
                  </a:cubicBezTo>
                  <a:cubicBezTo>
                    <a:pt x="2730" y="1130"/>
                    <a:pt x="2709" y="1157"/>
                    <a:pt x="2679" y="1166"/>
                  </a:cubicBezTo>
                  <a:cubicBezTo>
                    <a:pt x="1867" y="1400"/>
                    <a:pt x="1867" y="1400"/>
                    <a:pt x="1867" y="1400"/>
                  </a:cubicBezTo>
                  <a:cubicBezTo>
                    <a:pt x="1861" y="1402"/>
                    <a:pt x="1854" y="1403"/>
                    <a:pt x="1847" y="1403"/>
                  </a:cubicBezTo>
                  <a:close/>
                  <a:moveTo>
                    <a:pt x="621" y="372"/>
                  </a:moveTo>
                  <a:cubicBezTo>
                    <a:pt x="1861" y="1249"/>
                    <a:pt x="1861" y="1249"/>
                    <a:pt x="1861" y="1249"/>
                  </a:cubicBezTo>
                  <a:cubicBezTo>
                    <a:pt x="2430" y="1085"/>
                    <a:pt x="2430" y="1085"/>
                    <a:pt x="2430" y="1085"/>
                  </a:cubicBezTo>
                  <a:lnTo>
                    <a:pt x="621" y="372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424" y="133"/>
              <a:ext cx="1969" cy="2772"/>
            </a:xfrm>
            <a:custGeom>
              <a:avLst/>
              <a:gdLst>
                <a:gd name="T0" fmla="*/ 1969 w 1969"/>
                <a:gd name="T1" fmla="*/ 2569 h 2772"/>
                <a:gd name="T2" fmla="*/ 0 w 1969"/>
                <a:gd name="T3" fmla="*/ 2772 h 2772"/>
                <a:gd name="T4" fmla="*/ 296 w 1969"/>
                <a:gd name="T5" fmla="*/ 0 h 2772"/>
                <a:gd name="T6" fmla="*/ 1969 w 1969"/>
                <a:gd name="T7" fmla="*/ 2569 h 2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9" h="2772">
                  <a:moveTo>
                    <a:pt x="1969" y="2569"/>
                  </a:moveTo>
                  <a:lnTo>
                    <a:pt x="0" y="2772"/>
                  </a:lnTo>
                  <a:lnTo>
                    <a:pt x="296" y="0"/>
                  </a:lnTo>
                  <a:lnTo>
                    <a:pt x="1969" y="256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288" y="-7"/>
              <a:ext cx="2243" cy="3044"/>
            </a:xfrm>
            <a:custGeom>
              <a:avLst/>
              <a:gdLst>
                <a:gd name="T0" fmla="*/ 76 w 1251"/>
                <a:gd name="T1" fmla="*/ 1697 h 1697"/>
                <a:gd name="T2" fmla="*/ 24 w 1251"/>
                <a:gd name="T3" fmla="*/ 1675 h 1697"/>
                <a:gd name="T4" fmla="*/ 3 w 1251"/>
                <a:gd name="T5" fmla="*/ 1615 h 1697"/>
                <a:gd name="T6" fmla="*/ 168 w 1251"/>
                <a:gd name="T7" fmla="*/ 71 h 1697"/>
                <a:gd name="T8" fmla="*/ 224 w 1251"/>
                <a:gd name="T9" fmla="*/ 7 h 1697"/>
                <a:gd name="T10" fmla="*/ 303 w 1251"/>
                <a:gd name="T11" fmla="*/ 38 h 1697"/>
                <a:gd name="T12" fmla="*/ 1236 w 1251"/>
                <a:gd name="T13" fmla="*/ 1470 h 1697"/>
                <a:gd name="T14" fmla="*/ 1240 w 1251"/>
                <a:gd name="T15" fmla="*/ 1542 h 1697"/>
                <a:gd name="T16" fmla="*/ 1182 w 1251"/>
                <a:gd name="T17" fmla="*/ 1583 h 1697"/>
                <a:gd name="T18" fmla="*/ 83 w 1251"/>
                <a:gd name="T19" fmla="*/ 1696 h 1697"/>
                <a:gd name="T20" fmla="*/ 76 w 1251"/>
                <a:gd name="T21" fmla="*/ 1697 h 1697"/>
                <a:gd name="T22" fmla="*/ 292 w 1251"/>
                <a:gd name="T23" fmla="*/ 291 h 1697"/>
                <a:gd name="T24" fmla="*/ 158 w 1251"/>
                <a:gd name="T25" fmla="*/ 1541 h 1697"/>
                <a:gd name="T26" fmla="*/ 1047 w 1251"/>
                <a:gd name="T27" fmla="*/ 1449 h 1697"/>
                <a:gd name="T28" fmla="*/ 292 w 1251"/>
                <a:gd name="T29" fmla="*/ 291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1" h="1697">
                  <a:moveTo>
                    <a:pt x="76" y="1697"/>
                  </a:moveTo>
                  <a:cubicBezTo>
                    <a:pt x="56" y="1697"/>
                    <a:pt x="38" y="1689"/>
                    <a:pt x="24" y="1675"/>
                  </a:cubicBezTo>
                  <a:cubicBezTo>
                    <a:pt x="8" y="1659"/>
                    <a:pt x="0" y="1637"/>
                    <a:pt x="3" y="1615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71" y="40"/>
                    <a:pt x="194" y="14"/>
                    <a:pt x="224" y="7"/>
                  </a:cubicBezTo>
                  <a:cubicBezTo>
                    <a:pt x="254" y="0"/>
                    <a:pt x="286" y="12"/>
                    <a:pt x="303" y="38"/>
                  </a:cubicBezTo>
                  <a:cubicBezTo>
                    <a:pt x="1236" y="1470"/>
                    <a:pt x="1236" y="1470"/>
                    <a:pt x="1236" y="1470"/>
                  </a:cubicBezTo>
                  <a:cubicBezTo>
                    <a:pt x="1250" y="1491"/>
                    <a:pt x="1251" y="1519"/>
                    <a:pt x="1240" y="1542"/>
                  </a:cubicBezTo>
                  <a:cubicBezTo>
                    <a:pt x="1229" y="1565"/>
                    <a:pt x="1207" y="1580"/>
                    <a:pt x="1182" y="1583"/>
                  </a:cubicBezTo>
                  <a:cubicBezTo>
                    <a:pt x="83" y="1696"/>
                    <a:pt x="83" y="1696"/>
                    <a:pt x="83" y="1696"/>
                  </a:cubicBezTo>
                  <a:cubicBezTo>
                    <a:pt x="81" y="1696"/>
                    <a:pt x="78" y="1697"/>
                    <a:pt x="76" y="1697"/>
                  </a:cubicBezTo>
                  <a:close/>
                  <a:moveTo>
                    <a:pt x="292" y="291"/>
                  </a:moveTo>
                  <a:cubicBezTo>
                    <a:pt x="158" y="1541"/>
                    <a:pt x="158" y="1541"/>
                    <a:pt x="158" y="1541"/>
                  </a:cubicBezTo>
                  <a:cubicBezTo>
                    <a:pt x="1047" y="1449"/>
                    <a:pt x="1047" y="1449"/>
                    <a:pt x="1047" y="1449"/>
                  </a:cubicBezTo>
                  <a:lnTo>
                    <a:pt x="292" y="291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720" y="133"/>
              <a:ext cx="3165" cy="2974"/>
            </a:xfrm>
            <a:custGeom>
              <a:avLst/>
              <a:gdLst>
                <a:gd name="T0" fmla="*/ 0 w 3165"/>
                <a:gd name="T1" fmla="*/ 0 h 2974"/>
                <a:gd name="T2" fmla="*/ 2745 w 3165"/>
                <a:gd name="T3" fmla="*/ 2974 h 2974"/>
                <a:gd name="T4" fmla="*/ 3165 w 3165"/>
                <a:gd name="T5" fmla="*/ 2240 h 2974"/>
                <a:gd name="T6" fmla="*/ 0 w 3165"/>
                <a:gd name="T7" fmla="*/ 0 h 2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5" h="2974">
                  <a:moveTo>
                    <a:pt x="0" y="0"/>
                  </a:moveTo>
                  <a:lnTo>
                    <a:pt x="2745" y="2974"/>
                  </a:lnTo>
                  <a:lnTo>
                    <a:pt x="3165" y="2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77" y="-12"/>
              <a:ext cx="3457" cy="3252"/>
            </a:xfrm>
            <a:custGeom>
              <a:avLst/>
              <a:gdLst>
                <a:gd name="T0" fmla="*/ 1611 w 1928"/>
                <a:gd name="T1" fmla="*/ 1813 h 1813"/>
                <a:gd name="T2" fmla="*/ 1558 w 1928"/>
                <a:gd name="T3" fmla="*/ 1789 h 1813"/>
                <a:gd name="T4" fmla="*/ 26 w 1928"/>
                <a:gd name="T5" fmla="*/ 131 h 1813"/>
                <a:gd name="T6" fmla="*/ 25 w 1928"/>
                <a:gd name="T7" fmla="*/ 33 h 1813"/>
                <a:gd name="T8" fmla="*/ 122 w 1928"/>
                <a:gd name="T9" fmla="*/ 21 h 1813"/>
                <a:gd name="T10" fmla="*/ 1887 w 1928"/>
                <a:gd name="T11" fmla="*/ 1270 h 1813"/>
                <a:gd name="T12" fmla="*/ 1909 w 1928"/>
                <a:gd name="T13" fmla="*/ 1366 h 1813"/>
                <a:gd name="T14" fmla="*/ 1675 w 1928"/>
                <a:gd name="T15" fmla="*/ 1776 h 1813"/>
                <a:gd name="T16" fmla="*/ 1620 w 1928"/>
                <a:gd name="T17" fmla="*/ 1812 h 1813"/>
                <a:gd name="T18" fmla="*/ 1611 w 1928"/>
                <a:gd name="T19" fmla="*/ 1813 h 1813"/>
                <a:gd name="T20" fmla="*/ 608 w 1928"/>
                <a:gd name="T21" fmla="*/ 545 h 1813"/>
                <a:gd name="T22" fmla="*/ 1597 w 1928"/>
                <a:gd name="T23" fmla="*/ 1616 h 1813"/>
                <a:gd name="T24" fmla="*/ 1748 w 1928"/>
                <a:gd name="T25" fmla="*/ 1351 h 1813"/>
                <a:gd name="T26" fmla="*/ 608 w 1928"/>
                <a:gd name="T27" fmla="*/ 54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8" h="1813">
                  <a:moveTo>
                    <a:pt x="1611" y="1813"/>
                  </a:moveTo>
                  <a:cubicBezTo>
                    <a:pt x="1591" y="1813"/>
                    <a:pt x="1572" y="1804"/>
                    <a:pt x="1558" y="1789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1" y="104"/>
                    <a:pt x="0" y="61"/>
                    <a:pt x="25" y="33"/>
                  </a:cubicBezTo>
                  <a:cubicBezTo>
                    <a:pt x="50" y="5"/>
                    <a:pt x="92" y="0"/>
                    <a:pt x="122" y="21"/>
                  </a:cubicBezTo>
                  <a:cubicBezTo>
                    <a:pt x="1887" y="1270"/>
                    <a:pt x="1887" y="1270"/>
                    <a:pt x="1887" y="1270"/>
                  </a:cubicBezTo>
                  <a:cubicBezTo>
                    <a:pt x="1918" y="1291"/>
                    <a:pt x="1928" y="1333"/>
                    <a:pt x="1909" y="1366"/>
                  </a:cubicBezTo>
                  <a:cubicBezTo>
                    <a:pt x="1675" y="1776"/>
                    <a:pt x="1675" y="1776"/>
                    <a:pt x="1675" y="1776"/>
                  </a:cubicBezTo>
                  <a:cubicBezTo>
                    <a:pt x="1664" y="1796"/>
                    <a:pt x="1643" y="1810"/>
                    <a:pt x="1620" y="1812"/>
                  </a:cubicBezTo>
                  <a:cubicBezTo>
                    <a:pt x="1617" y="1813"/>
                    <a:pt x="1614" y="1813"/>
                    <a:pt x="1611" y="1813"/>
                  </a:cubicBezTo>
                  <a:close/>
                  <a:moveTo>
                    <a:pt x="608" y="545"/>
                  </a:moveTo>
                  <a:cubicBezTo>
                    <a:pt x="1597" y="1616"/>
                    <a:pt x="1597" y="1616"/>
                    <a:pt x="1597" y="1616"/>
                  </a:cubicBezTo>
                  <a:cubicBezTo>
                    <a:pt x="1748" y="1351"/>
                    <a:pt x="1748" y="1351"/>
                    <a:pt x="1748" y="1351"/>
                  </a:cubicBezTo>
                  <a:lnTo>
                    <a:pt x="608" y="54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393" y="2702"/>
              <a:ext cx="1072" cy="405"/>
            </a:xfrm>
            <a:custGeom>
              <a:avLst/>
              <a:gdLst>
                <a:gd name="T0" fmla="*/ 1072 w 1072"/>
                <a:gd name="T1" fmla="*/ 405 h 405"/>
                <a:gd name="T2" fmla="*/ 0 w 1072"/>
                <a:gd name="T3" fmla="*/ 0 h 405"/>
                <a:gd name="T4" fmla="*/ 1072 w 1072"/>
                <a:gd name="T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2" h="405">
                  <a:moveTo>
                    <a:pt x="1072" y="405"/>
                  </a:moveTo>
                  <a:lnTo>
                    <a:pt x="0" y="0"/>
                  </a:lnTo>
                  <a:lnTo>
                    <a:pt x="1072" y="4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 flipV="1">
              <a:off x="2393" y="2702"/>
              <a:ext cx="1072" cy="40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2244" y="2553"/>
              <a:ext cx="1372" cy="687"/>
            </a:xfrm>
            <a:custGeom>
              <a:avLst/>
              <a:gdLst>
                <a:gd name="T0" fmla="*/ 681 w 765"/>
                <a:gd name="T1" fmla="*/ 383 h 383"/>
                <a:gd name="T2" fmla="*/ 656 w 765"/>
                <a:gd name="T3" fmla="*/ 378 h 383"/>
                <a:gd name="T4" fmla="*/ 57 w 765"/>
                <a:gd name="T5" fmla="*/ 152 h 383"/>
                <a:gd name="T6" fmla="*/ 14 w 765"/>
                <a:gd name="T7" fmla="*/ 57 h 383"/>
                <a:gd name="T8" fmla="*/ 109 w 765"/>
                <a:gd name="T9" fmla="*/ 14 h 383"/>
                <a:gd name="T10" fmla="*/ 707 w 765"/>
                <a:gd name="T11" fmla="*/ 241 h 383"/>
                <a:gd name="T12" fmla="*/ 750 w 765"/>
                <a:gd name="T13" fmla="*/ 335 h 383"/>
                <a:gd name="T14" fmla="*/ 681 w 765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5" h="383">
                  <a:moveTo>
                    <a:pt x="681" y="383"/>
                  </a:moveTo>
                  <a:cubicBezTo>
                    <a:pt x="673" y="383"/>
                    <a:pt x="664" y="381"/>
                    <a:pt x="656" y="378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19" y="137"/>
                    <a:pt x="0" y="95"/>
                    <a:pt x="14" y="57"/>
                  </a:cubicBezTo>
                  <a:cubicBezTo>
                    <a:pt x="29" y="19"/>
                    <a:pt x="71" y="0"/>
                    <a:pt x="109" y="14"/>
                  </a:cubicBezTo>
                  <a:cubicBezTo>
                    <a:pt x="707" y="241"/>
                    <a:pt x="707" y="241"/>
                    <a:pt x="707" y="241"/>
                  </a:cubicBezTo>
                  <a:cubicBezTo>
                    <a:pt x="745" y="255"/>
                    <a:pt x="765" y="297"/>
                    <a:pt x="750" y="335"/>
                  </a:cubicBezTo>
                  <a:cubicBezTo>
                    <a:pt x="739" y="365"/>
                    <a:pt x="711" y="383"/>
                    <a:pt x="681" y="383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grpSp>
        <p:nvGrpSpPr>
          <p:cNvPr id="31" name="Group 12"/>
          <p:cNvGrpSpPr>
            <a:grpSpLocks noChangeAspect="1"/>
          </p:cNvGrpSpPr>
          <p:nvPr/>
        </p:nvGrpSpPr>
        <p:grpSpPr bwMode="auto">
          <a:xfrm flipH="1">
            <a:off x="7294519" y="2237424"/>
            <a:ext cx="682623" cy="426969"/>
            <a:chOff x="290" y="0"/>
            <a:chExt cx="5180" cy="3240"/>
          </a:xfrm>
        </p:grpSpPr>
        <p:sp>
          <p:nvSpPr>
            <p:cNvPr id="32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90" y="0"/>
              <a:ext cx="518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720" y="133"/>
              <a:ext cx="4619" cy="2240"/>
            </a:xfrm>
            <a:custGeom>
              <a:avLst/>
              <a:gdLst>
                <a:gd name="T0" fmla="*/ 4619 w 4619"/>
                <a:gd name="T1" fmla="*/ 1821 h 2240"/>
                <a:gd name="T2" fmla="*/ 0 w 4619"/>
                <a:gd name="T3" fmla="*/ 0 h 2240"/>
                <a:gd name="T4" fmla="*/ 3165 w 4619"/>
                <a:gd name="T5" fmla="*/ 2240 h 2240"/>
                <a:gd name="T6" fmla="*/ 4619 w 4619"/>
                <a:gd name="T7" fmla="*/ 182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9" h="2240">
                  <a:moveTo>
                    <a:pt x="4619" y="1821"/>
                  </a:moveTo>
                  <a:lnTo>
                    <a:pt x="0" y="0"/>
                  </a:lnTo>
                  <a:lnTo>
                    <a:pt x="3165" y="2240"/>
                  </a:lnTo>
                  <a:lnTo>
                    <a:pt x="4619" y="182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/>
          </p:nvSpPr>
          <p:spPr bwMode="auto">
            <a:xfrm>
              <a:off x="573" y="-12"/>
              <a:ext cx="4901" cy="2516"/>
            </a:xfrm>
            <a:custGeom>
              <a:avLst/>
              <a:gdLst>
                <a:gd name="T0" fmla="*/ 1847 w 2733"/>
                <a:gd name="T1" fmla="*/ 1403 h 1403"/>
                <a:gd name="T2" fmla="*/ 1805 w 2733"/>
                <a:gd name="T3" fmla="*/ 1390 h 1403"/>
                <a:gd name="T4" fmla="*/ 40 w 2733"/>
                <a:gd name="T5" fmla="*/ 141 h 1403"/>
                <a:gd name="T6" fmla="*/ 17 w 2733"/>
                <a:gd name="T7" fmla="*/ 47 h 1403"/>
                <a:gd name="T8" fmla="*/ 109 w 2733"/>
                <a:gd name="T9" fmla="*/ 13 h 1403"/>
                <a:gd name="T10" fmla="*/ 2685 w 2733"/>
                <a:gd name="T11" fmla="*/ 1027 h 1403"/>
                <a:gd name="T12" fmla="*/ 2732 w 2733"/>
                <a:gd name="T13" fmla="*/ 1099 h 1403"/>
                <a:gd name="T14" fmla="*/ 2679 w 2733"/>
                <a:gd name="T15" fmla="*/ 1166 h 1403"/>
                <a:gd name="T16" fmla="*/ 1867 w 2733"/>
                <a:gd name="T17" fmla="*/ 1400 h 1403"/>
                <a:gd name="T18" fmla="*/ 1847 w 2733"/>
                <a:gd name="T19" fmla="*/ 1403 h 1403"/>
                <a:gd name="T20" fmla="*/ 621 w 2733"/>
                <a:gd name="T21" fmla="*/ 372 h 1403"/>
                <a:gd name="T22" fmla="*/ 1861 w 2733"/>
                <a:gd name="T23" fmla="*/ 1249 h 1403"/>
                <a:gd name="T24" fmla="*/ 2430 w 2733"/>
                <a:gd name="T25" fmla="*/ 1085 h 1403"/>
                <a:gd name="T26" fmla="*/ 621 w 2733"/>
                <a:gd name="T27" fmla="*/ 372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3" h="1403">
                  <a:moveTo>
                    <a:pt x="1847" y="1403"/>
                  </a:moveTo>
                  <a:cubicBezTo>
                    <a:pt x="1832" y="1403"/>
                    <a:pt x="1817" y="1398"/>
                    <a:pt x="1805" y="1390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9" y="120"/>
                    <a:pt x="0" y="79"/>
                    <a:pt x="17" y="47"/>
                  </a:cubicBezTo>
                  <a:cubicBezTo>
                    <a:pt x="35" y="14"/>
                    <a:pt x="74" y="0"/>
                    <a:pt x="109" y="13"/>
                  </a:cubicBezTo>
                  <a:cubicBezTo>
                    <a:pt x="2685" y="1027"/>
                    <a:pt x="2685" y="1027"/>
                    <a:pt x="2685" y="1027"/>
                  </a:cubicBezTo>
                  <a:cubicBezTo>
                    <a:pt x="2714" y="1039"/>
                    <a:pt x="2733" y="1068"/>
                    <a:pt x="2732" y="1099"/>
                  </a:cubicBezTo>
                  <a:cubicBezTo>
                    <a:pt x="2730" y="1130"/>
                    <a:pt x="2709" y="1157"/>
                    <a:pt x="2679" y="1166"/>
                  </a:cubicBezTo>
                  <a:cubicBezTo>
                    <a:pt x="1867" y="1400"/>
                    <a:pt x="1867" y="1400"/>
                    <a:pt x="1867" y="1400"/>
                  </a:cubicBezTo>
                  <a:cubicBezTo>
                    <a:pt x="1861" y="1402"/>
                    <a:pt x="1854" y="1403"/>
                    <a:pt x="1847" y="1403"/>
                  </a:cubicBezTo>
                  <a:close/>
                  <a:moveTo>
                    <a:pt x="621" y="372"/>
                  </a:moveTo>
                  <a:cubicBezTo>
                    <a:pt x="1861" y="1249"/>
                    <a:pt x="1861" y="1249"/>
                    <a:pt x="1861" y="1249"/>
                  </a:cubicBezTo>
                  <a:cubicBezTo>
                    <a:pt x="2430" y="1085"/>
                    <a:pt x="2430" y="1085"/>
                    <a:pt x="2430" y="1085"/>
                  </a:cubicBezTo>
                  <a:lnTo>
                    <a:pt x="621" y="372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424" y="133"/>
              <a:ext cx="1969" cy="2772"/>
            </a:xfrm>
            <a:custGeom>
              <a:avLst/>
              <a:gdLst>
                <a:gd name="T0" fmla="*/ 1969 w 1969"/>
                <a:gd name="T1" fmla="*/ 2569 h 2772"/>
                <a:gd name="T2" fmla="*/ 0 w 1969"/>
                <a:gd name="T3" fmla="*/ 2772 h 2772"/>
                <a:gd name="T4" fmla="*/ 296 w 1969"/>
                <a:gd name="T5" fmla="*/ 0 h 2772"/>
                <a:gd name="T6" fmla="*/ 1969 w 1969"/>
                <a:gd name="T7" fmla="*/ 2569 h 2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9" h="2772">
                  <a:moveTo>
                    <a:pt x="1969" y="2569"/>
                  </a:moveTo>
                  <a:lnTo>
                    <a:pt x="0" y="2772"/>
                  </a:lnTo>
                  <a:lnTo>
                    <a:pt x="296" y="0"/>
                  </a:lnTo>
                  <a:lnTo>
                    <a:pt x="1969" y="256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288" y="-7"/>
              <a:ext cx="2243" cy="3044"/>
            </a:xfrm>
            <a:custGeom>
              <a:avLst/>
              <a:gdLst>
                <a:gd name="T0" fmla="*/ 76 w 1251"/>
                <a:gd name="T1" fmla="*/ 1697 h 1697"/>
                <a:gd name="T2" fmla="*/ 24 w 1251"/>
                <a:gd name="T3" fmla="*/ 1675 h 1697"/>
                <a:gd name="T4" fmla="*/ 3 w 1251"/>
                <a:gd name="T5" fmla="*/ 1615 h 1697"/>
                <a:gd name="T6" fmla="*/ 168 w 1251"/>
                <a:gd name="T7" fmla="*/ 71 h 1697"/>
                <a:gd name="T8" fmla="*/ 224 w 1251"/>
                <a:gd name="T9" fmla="*/ 7 h 1697"/>
                <a:gd name="T10" fmla="*/ 303 w 1251"/>
                <a:gd name="T11" fmla="*/ 38 h 1697"/>
                <a:gd name="T12" fmla="*/ 1236 w 1251"/>
                <a:gd name="T13" fmla="*/ 1470 h 1697"/>
                <a:gd name="T14" fmla="*/ 1240 w 1251"/>
                <a:gd name="T15" fmla="*/ 1542 h 1697"/>
                <a:gd name="T16" fmla="*/ 1182 w 1251"/>
                <a:gd name="T17" fmla="*/ 1583 h 1697"/>
                <a:gd name="T18" fmla="*/ 83 w 1251"/>
                <a:gd name="T19" fmla="*/ 1696 h 1697"/>
                <a:gd name="T20" fmla="*/ 76 w 1251"/>
                <a:gd name="T21" fmla="*/ 1697 h 1697"/>
                <a:gd name="T22" fmla="*/ 292 w 1251"/>
                <a:gd name="T23" fmla="*/ 291 h 1697"/>
                <a:gd name="T24" fmla="*/ 158 w 1251"/>
                <a:gd name="T25" fmla="*/ 1541 h 1697"/>
                <a:gd name="T26" fmla="*/ 1047 w 1251"/>
                <a:gd name="T27" fmla="*/ 1449 h 1697"/>
                <a:gd name="T28" fmla="*/ 292 w 1251"/>
                <a:gd name="T29" fmla="*/ 291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1" h="1697">
                  <a:moveTo>
                    <a:pt x="76" y="1697"/>
                  </a:moveTo>
                  <a:cubicBezTo>
                    <a:pt x="56" y="1697"/>
                    <a:pt x="38" y="1689"/>
                    <a:pt x="24" y="1675"/>
                  </a:cubicBezTo>
                  <a:cubicBezTo>
                    <a:pt x="8" y="1659"/>
                    <a:pt x="0" y="1637"/>
                    <a:pt x="3" y="1615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71" y="40"/>
                    <a:pt x="194" y="14"/>
                    <a:pt x="224" y="7"/>
                  </a:cubicBezTo>
                  <a:cubicBezTo>
                    <a:pt x="254" y="0"/>
                    <a:pt x="286" y="12"/>
                    <a:pt x="303" y="38"/>
                  </a:cubicBezTo>
                  <a:cubicBezTo>
                    <a:pt x="1236" y="1470"/>
                    <a:pt x="1236" y="1470"/>
                    <a:pt x="1236" y="1470"/>
                  </a:cubicBezTo>
                  <a:cubicBezTo>
                    <a:pt x="1250" y="1491"/>
                    <a:pt x="1251" y="1519"/>
                    <a:pt x="1240" y="1542"/>
                  </a:cubicBezTo>
                  <a:cubicBezTo>
                    <a:pt x="1229" y="1565"/>
                    <a:pt x="1207" y="1580"/>
                    <a:pt x="1182" y="1583"/>
                  </a:cubicBezTo>
                  <a:cubicBezTo>
                    <a:pt x="83" y="1696"/>
                    <a:pt x="83" y="1696"/>
                    <a:pt x="83" y="1696"/>
                  </a:cubicBezTo>
                  <a:cubicBezTo>
                    <a:pt x="81" y="1696"/>
                    <a:pt x="78" y="1697"/>
                    <a:pt x="76" y="1697"/>
                  </a:cubicBezTo>
                  <a:close/>
                  <a:moveTo>
                    <a:pt x="292" y="291"/>
                  </a:moveTo>
                  <a:cubicBezTo>
                    <a:pt x="158" y="1541"/>
                    <a:pt x="158" y="1541"/>
                    <a:pt x="158" y="1541"/>
                  </a:cubicBezTo>
                  <a:cubicBezTo>
                    <a:pt x="1047" y="1449"/>
                    <a:pt x="1047" y="1449"/>
                    <a:pt x="1047" y="1449"/>
                  </a:cubicBezTo>
                  <a:lnTo>
                    <a:pt x="292" y="291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720" y="133"/>
              <a:ext cx="3165" cy="2974"/>
            </a:xfrm>
            <a:custGeom>
              <a:avLst/>
              <a:gdLst>
                <a:gd name="T0" fmla="*/ 0 w 3165"/>
                <a:gd name="T1" fmla="*/ 0 h 2974"/>
                <a:gd name="T2" fmla="*/ 2745 w 3165"/>
                <a:gd name="T3" fmla="*/ 2974 h 2974"/>
                <a:gd name="T4" fmla="*/ 3165 w 3165"/>
                <a:gd name="T5" fmla="*/ 2240 h 2974"/>
                <a:gd name="T6" fmla="*/ 0 w 3165"/>
                <a:gd name="T7" fmla="*/ 0 h 2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5" h="2974">
                  <a:moveTo>
                    <a:pt x="0" y="0"/>
                  </a:moveTo>
                  <a:lnTo>
                    <a:pt x="2745" y="2974"/>
                  </a:lnTo>
                  <a:lnTo>
                    <a:pt x="3165" y="2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8" name="Freeform 18"/>
            <p:cNvSpPr>
              <a:spLocks noEditPoints="1"/>
            </p:cNvSpPr>
            <p:nvPr/>
          </p:nvSpPr>
          <p:spPr bwMode="auto">
            <a:xfrm>
              <a:off x="577" y="-12"/>
              <a:ext cx="3457" cy="3252"/>
            </a:xfrm>
            <a:custGeom>
              <a:avLst/>
              <a:gdLst>
                <a:gd name="T0" fmla="*/ 1611 w 1928"/>
                <a:gd name="T1" fmla="*/ 1813 h 1813"/>
                <a:gd name="T2" fmla="*/ 1558 w 1928"/>
                <a:gd name="T3" fmla="*/ 1789 h 1813"/>
                <a:gd name="T4" fmla="*/ 26 w 1928"/>
                <a:gd name="T5" fmla="*/ 131 h 1813"/>
                <a:gd name="T6" fmla="*/ 25 w 1928"/>
                <a:gd name="T7" fmla="*/ 33 h 1813"/>
                <a:gd name="T8" fmla="*/ 122 w 1928"/>
                <a:gd name="T9" fmla="*/ 21 h 1813"/>
                <a:gd name="T10" fmla="*/ 1887 w 1928"/>
                <a:gd name="T11" fmla="*/ 1270 h 1813"/>
                <a:gd name="T12" fmla="*/ 1909 w 1928"/>
                <a:gd name="T13" fmla="*/ 1366 h 1813"/>
                <a:gd name="T14" fmla="*/ 1675 w 1928"/>
                <a:gd name="T15" fmla="*/ 1776 h 1813"/>
                <a:gd name="T16" fmla="*/ 1620 w 1928"/>
                <a:gd name="T17" fmla="*/ 1812 h 1813"/>
                <a:gd name="T18" fmla="*/ 1611 w 1928"/>
                <a:gd name="T19" fmla="*/ 1813 h 1813"/>
                <a:gd name="T20" fmla="*/ 608 w 1928"/>
                <a:gd name="T21" fmla="*/ 545 h 1813"/>
                <a:gd name="T22" fmla="*/ 1597 w 1928"/>
                <a:gd name="T23" fmla="*/ 1616 h 1813"/>
                <a:gd name="T24" fmla="*/ 1748 w 1928"/>
                <a:gd name="T25" fmla="*/ 1351 h 1813"/>
                <a:gd name="T26" fmla="*/ 608 w 1928"/>
                <a:gd name="T27" fmla="*/ 54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8" h="1813">
                  <a:moveTo>
                    <a:pt x="1611" y="1813"/>
                  </a:moveTo>
                  <a:cubicBezTo>
                    <a:pt x="1591" y="1813"/>
                    <a:pt x="1572" y="1804"/>
                    <a:pt x="1558" y="1789"/>
                  </a:cubicBezTo>
                  <a:cubicBezTo>
                    <a:pt x="26" y="131"/>
                    <a:pt x="26" y="131"/>
                    <a:pt x="26" y="131"/>
                  </a:cubicBezTo>
                  <a:cubicBezTo>
                    <a:pt x="1" y="104"/>
                    <a:pt x="0" y="61"/>
                    <a:pt x="25" y="33"/>
                  </a:cubicBezTo>
                  <a:cubicBezTo>
                    <a:pt x="50" y="5"/>
                    <a:pt x="92" y="0"/>
                    <a:pt x="122" y="21"/>
                  </a:cubicBezTo>
                  <a:cubicBezTo>
                    <a:pt x="1887" y="1270"/>
                    <a:pt x="1887" y="1270"/>
                    <a:pt x="1887" y="1270"/>
                  </a:cubicBezTo>
                  <a:cubicBezTo>
                    <a:pt x="1918" y="1291"/>
                    <a:pt x="1928" y="1333"/>
                    <a:pt x="1909" y="1366"/>
                  </a:cubicBezTo>
                  <a:cubicBezTo>
                    <a:pt x="1675" y="1776"/>
                    <a:pt x="1675" y="1776"/>
                    <a:pt x="1675" y="1776"/>
                  </a:cubicBezTo>
                  <a:cubicBezTo>
                    <a:pt x="1664" y="1796"/>
                    <a:pt x="1643" y="1810"/>
                    <a:pt x="1620" y="1812"/>
                  </a:cubicBezTo>
                  <a:cubicBezTo>
                    <a:pt x="1617" y="1813"/>
                    <a:pt x="1614" y="1813"/>
                    <a:pt x="1611" y="1813"/>
                  </a:cubicBezTo>
                  <a:close/>
                  <a:moveTo>
                    <a:pt x="608" y="545"/>
                  </a:moveTo>
                  <a:cubicBezTo>
                    <a:pt x="1597" y="1616"/>
                    <a:pt x="1597" y="1616"/>
                    <a:pt x="1597" y="1616"/>
                  </a:cubicBezTo>
                  <a:cubicBezTo>
                    <a:pt x="1748" y="1351"/>
                    <a:pt x="1748" y="1351"/>
                    <a:pt x="1748" y="1351"/>
                  </a:cubicBezTo>
                  <a:lnTo>
                    <a:pt x="608" y="545"/>
                  </a:ln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39" name="Freeform 19"/>
            <p:cNvSpPr/>
            <p:nvPr/>
          </p:nvSpPr>
          <p:spPr bwMode="auto">
            <a:xfrm>
              <a:off x="2393" y="2702"/>
              <a:ext cx="1072" cy="405"/>
            </a:xfrm>
            <a:custGeom>
              <a:avLst/>
              <a:gdLst>
                <a:gd name="T0" fmla="*/ 1072 w 1072"/>
                <a:gd name="T1" fmla="*/ 405 h 405"/>
                <a:gd name="T2" fmla="*/ 0 w 1072"/>
                <a:gd name="T3" fmla="*/ 0 h 405"/>
                <a:gd name="T4" fmla="*/ 1072 w 1072"/>
                <a:gd name="T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2" h="405">
                  <a:moveTo>
                    <a:pt x="1072" y="405"/>
                  </a:moveTo>
                  <a:lnTo>
                    <a:pt x="0" y="0"/>
                  </a:lnTo>
                  <a:lnTo>
                    <a:pt x="1072" y="4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 flipH="1" flipV="1">
              <a:off x="2393" y="2702"/>
              <a:ext cx="1072" cy="40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41" name="Freeform 21"/>
            <p:cNvSpPr/>
            <p:nvPr/>
          </p:nvSpPr>
          <p:spPr bwMode="auto">
            <a:xfrm>
              <a:off x="2244" y="2553"/>
              <a:ext cx="1372" cy="687"/>
            </a:xfrm>
            <a:custGeom>
              <a:avLst/>
              <a:gdLst>
                <a:gd name="T0" fmla="*/ 681 w 765"/>
                <a:gd name="T1" fmla="*/ 383 h 383"/>
                <a:gd name="T2" fmla="*/ 656 w 765"/>
                <a:gd name="T3" fmla="*/ 378 h 383"/>
                <a:gd name="T4" fmla="*/ 57 w 765"/>
                <a:gd name="T5" fmla="*/ 152 h 383"/>
                <a:gd name="T6" fmla="*/ 14 w 765"/>
                <a:gd name="T7" fmla="*/ 57 h 383"/>
                <a:gd name="T8" fmla="*/ 109 w 765"/>
                <a:gd name="T9" fmla="*/ 14 h 383"/>
                <a:gd name="T10" fmla="*/ 707 w 765"/>
                <a:gd name="T11" fmla="*/ 241 h 383"/>
                <a:gd name="T12" fmla="*/ 750 w 765"/>
                <a:gd name="T13" fmla="*/ 335 h 383"/>
                <a:gd name="T14" fmla="*/ 681 w 765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5" h="383">
                  <a:moveTo>
                    <a:pt x="681" y="383"/>
                  </a:moveTo>
                  <a:cubicBezTo>
                    <a:pt x="673" y="383"/>
                    <a:pt x="664" y="381"/>
                    <a:pt x="656" y="378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19" y="137"/>
                    <a:pt x="0" y="95"/>
                    <a:pt x="14" y="57"/>
                  </a:cubicBezTo>
                  <a:cubicBezTo>
                    <a:pt x="29" y="19"/>
                    <a:pt x="71" y="0"/>
                    <a:pt x="109" y="14"/>
                  </a:cubicBezTo>
                  <a:cubicBezTo>
                    <a:pt x="707" y="241"/>
                    <a:pt x="707" y="241"/>
                    <a:pt x="707" y="241"/>
                  </a:cubicBezTo>
                  <a:cubicBezTo>
                    <a:pt x="745" y="255"/>
                    <a:pt x="765" y="297"/>
                    <a:pt x="750" y="335"/>
                  </a:cubicBezTo>
                  <a:cubicBezTo>
                    <a:pt x="739" y="365"/>
                    <a:pt x="711" y="383"/>
                    <a:pt x="681" y="383"/>
                  </a:cubicBezTo>
                  <a:close/>
                </a:path>
              </a:pathLst>
            </a:custGeom>
            <a:solidFill>
              <a:srgbClr val="87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309812" y="4761366"/>
            <a:ext cx="881063" cy="169863"/>
          </a:xfrm>
          <a:prstGeom prst="rect">
            <a:avLst/>
          </a:pr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29" name="Freeform 33"/>
          <p:cNvSpPr/>
          <p:nvPr/>
        </p:nvSpPr>
        <p:spPr bwMode="auto">
          <a:xfrm>
            <a:off x="2297112" y="4748666"/>
            <a:ext cx="904875" cy="193675"/>
          </a:xfrm>
          <a:custGeom>
            <a:avLst/>
            <a:gdLst>
              <a:gd name="T0" fmla="*/ 447 w 453"/>
              <a:gd name="T1" fmla="*/ 6 h 97"/>
              <a:gd name="T2" fmla="*/ 447 w 453"/>
              <a:gd name="T3" fmla="*/ 0 h 97"/>
              <a:gd name="T4" fmla="*/ 6 w 453"/>
              <a:gd name="T5" fmla="*/ 0 h 97"/>
              <a:gd name="T6" fmla="*/ 2 w 453"/>
              <a:gd name="T7" fmla="*/ 2 h 97"/>
              <a:gd name="T8" fmla="*/ 0 w 453"/>
              <a:gd name="T9" fmla="*/ 6 h 97"/>
              <a:gd name="T10" fmla="*/ 0 w 453"/>
              <a:gd name="T11" fmla="*/ 91 h 97"/>
              <a:gd name="T12" fmla="*/ 2 w 453"/>
              <a:gd name="T13" fmla="*/ 95 h 97"/>
              <a:gd name="T14" fmla="*/ 6 w 453"/>
              <a:gd name="T15" fmla="*/ 97 h 97"/>
              <a:gd name="T16" fmla="*/ 447 w 453"/>
              <a:gd name="T17" fmla="*/ 97 h 97"/>
              <a:gd name="T18" fmla="*/ 451 w 453"/>
              <a:gd name="T19" fmla="*/ 95 h 97"/>
              <a:gd name="T20" fmla="*/ 453 w 453"/>
              <a:gd name="T21" fmla="*/ 91 h 97"/>
              <a:gd name="T22" fmla="*/ 453 w 453"/>
              <a:gd name="T23" fmla="*/ 6 h 97"/>
              <a:gd name="T24" fmla="*/ 451 w 453"/>
              <a:gd name="T25" fmla="*/ 2 h 97"/>
              <a:gd name="T26" fmla="*/ 447 w 453"/>
              <a:gd name="T27" fmla="*/ 0 h 97"/>
              <a:gd name="T28" fmla="*/ 447 w 453"/>
              <a:gd name="T29" fmla="*/ 6 h 97"/>
              <a:gd name="T30" fmla="*/ 441 w 453"/>
              <a:gd name="T31" fmla="*/ 6 h 97"/>
              <a:gd name="T32" fmla="*/ 441 w 453"/>
              <a:gd name="T33" fmla="*/ 85 h 97"/>
              <a:gd name="T34" fmla="*/ 12 w 453"/>
              <a:gd name="T35" fmla="*/ 85 h 97"/>
              <a:gd name="T36" fmla="*/ 12 w 453"/>
              <a:gd name="T37" fmla="*/ 12 h 97"/>
              <a:gd name="T38" fmla="*/ 447 w 453"/>
              <a:gd name="T39" fmla="*/ 12 h 97"/>
              <a:gd name="T40" fmla="*/ 447 w 453"/>
              <a:gd name="T41" fmla="*/ 6 h 97"/>
              <a:gd name="T42" fmla="*/ 441 w 453"/>
              <a:gd name="T43" fmla="*/ 6 h 97"/>
              <a:gd name="T44" fmla="*/ 447 w 453"/>
              <a:gd name="T45" fmla="*/ 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3" h="97">
                <a:moveTo>
                  <a:pt x="447" y="6"/>
                </a:moveTo>
                <a:cubicBezTo>
                  <a:pt x="447" y="0"/>
                  <a:pt x="447" y="0"/>
                  <a:pt x="447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3" y="1"/>
                  <a:pt x="2" y="2"/>
                </a:cubicBezTo>
                <a:cubicBezTo>
                  <a:pt x="1" y="3"/>
                  <a:pt x="0" y="5"/>
                  <a:pt x="0" y="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2"/>
                  <a:pt x="1" y="94"/>
                  <a:pt x="2" y="95"/>
                </a:cubicBezTo>
                <a:cubicBezTo>
                  <a:pt x="3" y="96"/>
                  <a:pt x="5" y="97"/>
                  <a:pt x="6" y="97"/>
                </a:cubicBezTo>
                <a:cubicBezTo>
                  <a:pt x="447" y="97"/>
                  <a:pt x="447" y="97"/>
                  <a:pt x="447" y="97"/>
                </a:cubicBezTo>
                <a:cubicBezTo>
                  <a:pt x="449" y="97"/>
                  <a:pt x="450" y="96"/>
                  <a:pt x="451" y="95"/>
                </a:cubicBezTo>
                <a:cubicBezTo>
                  <a:pt x="452" y="94"/>
                  <a:pt x="453" y="92"/>
                  <a:pt x="453" y="91"/>
                </a:cubicBezTo>
                <a:cubicBezTo>
                  <a:pt x="453" y="6"/>
                  <a:pt x="453" y="6"/>
                  <a:pt x="453" y="6"/>
                </a:cubicBezTo>
                <a:cubicBezTo>
                  <a:pt x="453" y="5"/>
                  <a:pt x="452" y="3"/>
                  <a:pt x="451" y="2"/>
                </a:cubicBezTo>
                <a:cubicBezTo>
                  <a:pt x="450" y="1"/>
                  <a:pt x="449" y="0"/>
                  <a:pt x="447" y="0"/>
                </a:cubicBezTo>
                <a:cubicBezTo>
                  <a:pt x="447" y="6"/>
                  <a:pt x="447" y="6"/>
                  <a:pt x="447" y="6"/>
                </a:cubicBezTo>
                <a:cubicBezTo>
                  <a:pt x="441" y="6"/>
                  <a:pt x="441" y="6"/>
                  <a:pt x="441" y="6"/>
                </a:cubicBezTo>
                <a:cubicBezTo>
                  <a:pt x="441" y="85"/>
                  <a:pt x="441" y="85"/>
                  <a:pt x="441" y="85"/>
                </a:cubicBezTo>
                <a:cubicBezTo>
                  <a:pt x="12" y="85"/>
                  <a:pt x="12" y="85"/>
                  <a:pt x="12" y="85"/>
                </a:cubicBezTo>
                <a:cubicBezTo>
                  <a:pt x="12" y="12"/>
                  <a:pt x="12" y="12"/>
                  <a:pt x="12" y="12"/>
                </a:cubicBezTo>
                <a:cubicBezTo>
                  <a:pt x="447" y="12"/>
                  <a:pt x="447" y="12"/>
                  <a:pt x="447" y="12"/>
                </a:cubicBezTo>
                <a:cubicBezTo>
                  <a:pt x="447" y="6"/>
                  <a:pt x="447" y="6"/>
                  <a:pt x="447" y="6"/>
                </a:cubicBezTo>
                <a:cubicBezTo>
                  <a:pt x="441" y="6"/>
                  <a:pt x="441" y="6"/>
                  <a:pt x="441" y="6"/>
                </a:cubicBezTo>
                <a:lnTo>
                  <a:pt x="447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30" name="Freeform 34"/>
          <p:cNvSpPr/>
          <p:nvPr/>
        </p:nvSpPr>
        <p:spPr bwMode="auto">
          <a:xfrm>
            <a:off x="2443162" y="4761366"/>
            <a:ext cx="0" cy="169863"/>
          </a:xfrm>
          <a:custGeom>
            <a:avLst/>
            <a:gdLst>
              <a:gd name="T0" fmla="*/ 0 h 107"/>
              <a:gd name="T1" fmla="*/ 107 h 107"/>
              <a:gd name="T2" fmla="*/ 0 h 10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7">
                <a:moveTo>
                  <a:pt x="0" y="0"/>
                </a:moveTo>
                <a:lnTo>
                  <a:pt x="0" y="107"/>
                </a:lnTo>
                <a:lnTo>
                  <a:pt x="0" y="0"/>
                </a:lnTo>
                <a:close/>
              </a:path>
            </a:pathLst>
          </a:cu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>
            <a:off x="2443162" y="4761366"/>
            <a:ext cx="0" cy="1698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3" name="Freeform 36"/>
          <p:cNvSpPr/>
          <p:nvPr/>
        </p:nvSpPr>
        <p:spPr bwMode="auto">
          <a:xfrm>
            <a:off x="2430462" y="4748666"/>
            <a:ext cx="25400" cy="193675"/>
          </a:xfrm>
          <a:custGeom>
            <a:avLst/>
            <a:gdLst>
              <a:gd name="T0" fmla="*/ 0 w 12"/>
              <a:gd name="T1" fmla="*/ 6 h 97"/>
              <a:gd name="T2" fmla="*/ 0 w 12"/>
              <a:gd name="T3" fmla="*/ 91 h 97"/>
              <a:gd name="T4" fmla="*/ 6 w 12"/>
              <a:gd name="T5" fmla="*/ 97 h 97"/>
              <a:gd name="T6" fmla="*/ 12 w 12"/>
              <a:gd name="T7" fmla="*/ 91 h 97"/>
              <a:gd name="T8" fmla="*/ 12 w 12"/>
              <a:gd name="T9" fmla="*/ 6 h 97"/>
              <a:gd name="T10" fmla="*/ 6 w 12"/>
              <a:gd name="T11" fmla="*/ 0 h 97"/>
              <a:gd name="T12" fmla="*/ 0 w 12"/>
              <a:gd name="T13" fmla="*/ 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97">
                <a:moveTo>
                  <a:pt x="0" y="6"/>
                </a:moveTo>
                <a:cubicBezTo>
                  <a:pt x="0" y="91"/>
                  <a:pt x="0" y="91"/>
                  <a:pt x="0" y="91"/>
                </a:cubicBezTo>
                <a:cubicBezTo>
                  <a:pt x="0" y="94"/>
                  <a:pt x="3" y="97"/>
                  <a:pt x="6" y="97"/>
                </a:cubicBezTo>
                <a:cubicBezTo>
                  <a:pt x="10" y="97"/>
                  <a:pt x="12" y="94"/>
                  <a:pt x="12" y="91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10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4" name="Freeform 37"/>
          <p:cNvSpPr/>
          <p:nvPr/>
        </p:nvSpPr>
        <p:spPr bwMode="auto">
          <a:xfrm>
            <a:off x="3055937" y="4761366"/>
            <a:ext cx="0" cy="169863"/>
          </a:xfrm>
          <a:custGeom>
            <a:avLst/>
            <a:gdLst>
              <a:gd name="T0" fmla="*/ 0 h 107"/>
              <a:gd name="T1" fmla="*/ 107 h 107"/>
              <a:gd name="T2" fmla="*/ 0 h 107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7">
                <a:moveTo>
                  <a:pt x="0" y="0"/>
                </a:moveTo>
                <a:lnTo>
                  <a:pt x="0" y="107"/>
                </a:lnTo>
                <a:lnTo>
                  <a:pt x="0" y="0"/>
                </a:lnTo>
                <a:close/>
              </a:path>
            </a:pathLst>
          </a:cu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3055937" y="4761366"/>
            <a:ext cx="0" cy="1698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6" name="Freeform 39"/>
          <p:cNvSpPr/>
          <p:nvPr/>
        </p:nvSpPr>
        <p:spPr bwMode="auto">
          <a:xfrm>
            <a:off x="3044825" y="4748666"/>
            <a:ext cx="23813" cy="193675"/>
          </a:xfrm>
          <a:custGeom>
            <a:avLst/>
            <a:gdLst>
              <a:gd name="T0" fmla="*/ 0 w 12"/>
              <a:gd name="T1" fmla="*/ 6 h 97"/>
              <a:gd name="T2" fmla="*/ 0 w 12"/>
              <a:gd name="T3" fmla="*/ 91 h 97"/>
              <a:gd name="T4" fmla="*/ 6 w 12"/>
              <a:gd name="T5" fmla="*/ 97 h 97"/>
              <a:gd name="T6" fmla="*/ 12 w 12"/>
              <a:gd name="T7" fmla="*/ 91 h 97"/>
              <a:gd name="T8" fmla="*/ 12 w 12"/>
              <a:gd name="T9" fmla="*/ 6 h 97"/>
              <a:gd name="T10" fmla="*/ 6 w 12"/>
              <a:gd name="T11" fmla="*/ 0 h 97"/>
              <a:gd name="T12" fmla="*/ 0 w 12"/>
              <a:gd name="T13" fmla="*/ 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97">
                <a:moveTo>
                  <a:pt x="0" y="6"/>
                </a:moveTo>
                <a:cubicBezTo>
                  <a:pt x="0" y="91"/>
                  <a:pt x="0" y="91"/>
                  <a:pt x="0" y="91"/>
                </a:cubicBezTo>
                <a:cubicBezTo>
                  <a:pt x="0" y="94"/>
                  <a:pt x="3" y="97"/>
                  <a:pt x="6" y="97"/>
                </a:cubicBezTo>
                <a:cubicBezTo>
                  <a:pt x="9" y="97"/>
                  <a:pt x="12" y="94"/>
                  <a:pt x="12" y="91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2132012" y="4593091"/>
            <a:ext cx="877888" cy="168275"/>
          </a:xfrm>
          <a:prstGeom prst="rect">
            <a:avLst/>
          </a:pr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8" name="Freeform 41"/>
          <p:cNvSpPr/>
          <p:nvPr/>
        </p:nvSpPr>
        <p:spPr bwMode="auto">
          <a:xfrm>
            <a:off x="2119312" y="4580391"/>
            <a:ext cx="903288" cy="192088"/>
          </a:xfrm>
          <a:custGeom>
            <a:avLst/>
            <a:gdLst>
              <a:gd name="T0" fmla="*/ 446 w 452"/>
              <a:gd name="T1" fmla="*/ 6 h 96"/>
              <a:gd name="T2" fmla="*/ 446 w 452"/>
              <a:gd name="T3" fmla="*/ 0 h 96"/>
              <a:gd name="T4" fmla="*/ 6 w 452"/>
              <a:gd name="T5" fmla="*/ 0 h 96"/>
              <a:gd name="T6" fmla="*/ 2 w 452"/>
              <a:gd name="T7" fmla="*/ 2 h 96"/>
              <a:gd name="T8" fmla="*/ 0 w 452"/>
              <a:gd name="T9" fmla="*/ 6 h 96"/>
              <a:gd name="T10" fmla="*/ 0 w 452"/>
              <a:gd name="T11" fmla="*/ 90 h 96"/>
              <a:gd name="T12" fmla="*/ 2 w 452"/>
              <a:gd name="T13" fmla="*/ 95 h 96"/>
              <a:gd name="T14" fmla="*/ 6 w 452"/>
              <a:gd name="T15" fmla="*/ 96 h 96"/>
              <a:gd name="T16" fmla="*/ 446 w 452"/>
              <a:gd name="T17" fmla="*/ 96 h 96"/>
              <a:gd name="T18" fmla="*/ 451 w 452"/>
              <a:gd name="T19" fmla="*/ 95 h 96"/>
              <a:gd name="T20" fmla="*/ 452 w 452"/>
              <a:gd name="T21" fmla="*/ 90 h 96"/>
              <a:gd name="T22" fmla="*/ 452 w 452"/>
              <a:gd name="T23" fmla="*/ 6 h 96"/>
              <a:gd name="T24" fmla="*/ 451 w 452"/>
              <a:gd name="T25" fmla="*/ 2 h 96"/>
              <a:gd name="T26" fmla="*/ 446 w 452"/>
              <a:gd name="T27" fmla="*/ 0 h 96"/>
              <a:gd name="T28" fmla="*/ 446 w 452"/>
              <a:gd name="T29" fmla="*/ 6 h 96"/>
              <a:gd name="T30" fmla="*/ 440 w 452"/>
              <a:gd name="T31" fmla="*/ 6 h 96"/>
              <a:gd name="T32" fmla="*/ 440 w 452"/>
              <a:gd name="T33" fmla="*/ 84 h 96"/>
              <a:gd name="T34" fmla="*/ 12 w 452"/>
              <a:gd name="T35" fmla="*/ 84 h 96"/>
              <a:gd name="T36" fmla="*/ 12 w 452"/>
              <a:gd name="T37" fmla="*/ 12 h 96"/>
              <a:gd name="T38" fmla="*/ 446 w 452"/>
              <a:gd name="T39" fmla="*/ 12 h 96"/>
              <a:gd name="T40" fmla="*/ 446 w 452"/>
              <a:gd name="T41" fmla="*/ 6 h 96"/>
              <a:gd name="T42" fmla="*/ 440 w 452"/>
              <a:gd name="T43" fmla="*/ 6 h 96"/>
              <a:gd name="T44" fmla="*/ 446 w 452"/>
              <a:gd name="T45" fmla="*/ 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2" h="96">
                <a:moveTo>
                  <a:pt x="446" y="6"/>
                </a:moveTo>
                <a:cubicBezTo>
                  <a:pt x="446" y="0"/>
                  <a:pt x="446" y="0"/>
                  <a:pt x="446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0"/>
                  <a:pt x="2" y="2"/>
                </a:cubicBezTo>
                <a:cubicBezTo>
                  <a:pt x="0" y="3"/>
                  <a:pt x="0" y="4"/>
                  <a:pt x="0" y="6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2"/>
                  <a:pt x="0" y="94"/>
                  <a:pt x="2" y="95"/>
                </a:cubicBezTo>
                <a:cubicBezTo>
                  <a:pt x="3" y="96"/>
                  <a:pt x="4" y="96"/>
                  <a:pt x="6" y="96"/>
                </a:cubicBezTo>
                <a:cubicBezTo>
                  <a:pt x="446" y="96"/>
                  <a:pt x="446" y="96"/>
                  <a:pt x="446" y="96"/>
                </a:cubicBezTo>
                <a:cubicBezTo>
                  <a:pt x="448" y="96"/>
                  <a:pt x="450" y="96"/>
                  <a:pt x="451" y="95"/>
                </a:cubicBezTo>
                <a:cubicBezTo>
                  <a:pt x="452" y="94"/>
                  <a:pt x="452" y="92"/>
                  <a:pt x="452" y="90"/>
                </a:cubicBezTo>
                <a:cubicBezTo>
                  <a:pt x="452" y="6"/>
                  <a:pt x="452" y="6"/>
                  <a:pt x="452" y="6"/>
                </a:cubicBezTo>
                <a:cubicBezTo>
                  <a:pt x="452" y="4"/>
                  <a:pt x="452" y="3"/>
                  <a:pt x="451" y="2"/>
                </a:cubicBezTo>
                <a:cubicBezTo>
                  <a:pt x="450" y="0"/>
                  <a:pt x="448" y="0"/>
                  <a:pt x="446" y="0"/>
                </a:cubicBezTo>
                <a:cubicBezTo>
                  <a:pt x="446" y="6"/>
                  <a:pt x="446" y="6"/>
                  <a:pt x="446" y="6"/>
                </a:cubicBezTo>
                <a:cubicBezTo>
                  <a:pt x="440" y="6"/>
                  <a:pt x="440" y="6"/>
                  <a:pt x="440" y="6"/>
                </a:cubicBezTo>
                <a:cubicBezTo>
                  <a:pt x="440" y="84"/>
                  <a:pt x="440" y="84"/>
                  <a:pt x="440" y="84"/>
                </a:cubicBezTo>
                <a:cubicBezTo>
                  <a:pt x="12" y="84"/>
                  <a:pt x="12" y="84"/>
                  <a:pt x="12" y="84"/>
                </a:cubicBezTo>
                <a:cubicBezTo>
                  <a:pt x="12" y="12"/>
                  <a:pt x="12" y="12"/>
                  <a:pt x="12" y="12"/>
                </a:cubicBezTo>
                <a:cubicBezTo>
                  <a:pt x="446" y="12"/>
                  <a:pt x="446" y="12"/>
                  <a:pt x="446" y="12"/>
                </a:cubicBezTo>
                <a:cubicBezTo>
                  <a:pt x="446" y="6"/>
                  <a:pt x="446" y="6"/>
                  <a:pt x="446" y="6"/>
                </a:cubicBezTo>
                <a:cubicBezTo>
                  <a:pt x="440" y="6"/>
                  <a:pt x="440" y="6"/>
                  <a:pt x="440" y="6"/>
                </a:cubicBezTo>
                <a:lnTo>
                  <a:pt x="446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49" name="Freeform 42"/>
          <p:cNvSpPr/>
          <p:nvPr/>
        </p:nvSpPr>
        <p:spPr bwMode="auto">
          <a:xfrm>
            <a:off x="2265362" y="4593091"/>
            <a:ext cx="0" cy="168275"/>
          </a:xfrm>
          <a:custGeom>
            <a:avLst/>
            <a:gdLst>
              <a:gd name="T0" fmla="*/ 0 h 106"/>
              <a:gd name="T1" fmla="*/ 106 h 106"/>
              <a:gd name="T2" fmla="*/ 0 h 10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6">
                <a:moveTo>
                  <a:pt x="0" y="0"/>
                </a:moveTo>
                <a:lnTo>
                  <a:pt x="0" y="106"/>
                </a:lnTo>
                <a:lnTo>
                  <a:pt x="0" y="0"/>
                </a:lnTo>
                <a:close/>
              </a:path>
            </a:pathLst>
          </a:cu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2265362" y="4593091"/>
            <a:ext cx="0" cy="1682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1" name="Freeform 44"/>
          <p:cNvSpPr/>
          <p:nvPr/>
        </p:nvSpPr>
        <p:spPr bwMode="auto">
          <a:xfrm>
            <a:off x="2252662" y="4580391"/>
            <a:ext cx="25400" cy="192088"/>
          </a:xfrm>
          <a:custGeom>
            <a:avLst/>
            <a:gdLst>
              <a:gd name="T0" fmla="*/ 0 w 12"/>
              <a:gd name="T1" fmla="*/ 6 h 96"/>
              <a:gd name="T2" fmla="*/ 0 w 12"/>
              <a:gd name="T3" fmla="*/ 90 h 96"/>
              <a:gd name="T4" fmla="*/ 6 w 12"/>
              <a:gd name="T5" fmla="*/ 96 h 96"/>
              <a:gd name="T6" fmla="*/ 12 w 12"/>
              <a:gd name="T7" fmla="*/ 90 h 96"/>
              <a:gd name="T8" fmla="*/ 12 w 12"/>
              <a:gd name="T9" fmla="*/ 6 h 96"/>
              <a:gd name="T10" fmla="*/ 6 w 12"/>
              <a:gd name="T11" fmla="*/ 0 h 96"/>
              <a:gd name="T12" fmla="*/ 0 w 12"/>
              <a:gd name="T13" fmla="*/ 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96">
                <a:moveTo>
                  <a:pt x="0" y="6"/>
                </a:moveTo>
                <a:cubicBezTo>
                  <a:pt x="0" y="90"/>
                  <a:pt x="0" y="90"/>
                  <a:pt x="0" y="90"/>
                </a:cubicBezTo>
                <a:cubicBezTo>
                  <a:pt x="0" y="94"/>
                  <a:pt x="2" y="96"/>
                  <a:pt x="6" y="96"/>
                </a:cubicBezTo>
                <a:cubicBezTo>
                  <a:pt x="9" y="96"/>
                  <a:pt x="12" y="94"/>
                  <a:pt x="12" y="9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2"/>
                  <a:pt x="9" y="0"/>
                  <a:pt x="6" y="0"/>
                </a:cubicBezTo>
                <a:cubicBezTo>
                  <a:pt x="2" y="0"/>
                  <a:pt x="0" y="2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2" name="Freeform 45"/>
          <p:cNvSpPr/>
          <p:nvPr/>
        </p:nvSpPr>
        <p:spPr bwMode="auto">
          <a:xfrm>
            <a:off x="2878137" y="4593091"/>
            <a:ext cx="0" cy="168275"/>
          </a:xfrm>
          <a:custGeom>
            <a:avLst/>
            <a:gdLst>
              <a:gd name="T0" fmla="*/ 0 h 106"/>
              <a:gd name="T1" fmla="*/ 106 h 106"/>
              <a:gd name="T2" fmla="*/ 0 h 10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6">
                <a:moveTo>
                  <a:pt x="0" y="0"/>
                </a:moveTo>
                <a:lnTo>
                  <a:pt x="0" y="106"/>
                </a:lnTo>
                <a:lnTo>
                  <a:pt x="0" y="0"/>
                </a:lnTo>
                <a:close/>
              </a:path>
            </a:pathLst>
          </a:cu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>
            <a:off x="2878137" y="4593091"/>
            <a:ext cx="0" cy="1682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4" name="Freeform 47"/>
          <p:cNvSpPr/>
          <p:nvPr/>
        </p:nvSpPr>
        <p:spPr bwMode="auto">
          <a:xfrm>
            <a:off x="2867025" y="4580391"/>
            <a:ext cx="23813" cy="192088"/>
          </a:xfrm>
          <a:custGeom>
            <a:avLst/>
            <a:gdLst>
              <a:gd name="T0" fmla="*/ 0 w 12"/>
              <a:gd name="T1" fmla="*/ 6 h 96"/>
              <a:gd name="T2" fmla="*/ 0 w 12"/>
              <a:gd name="T3" fmla="*/ 90 h 96"/>
              <a:gd name="T4" fmla="*/ 6 w 12"/>
              <a:gd name="T5" fmla="*/ 96 h 96"/>
              <a:gd name="T6" fmla="*/ 12 w 12"/>
              <a:gd name="T7" fmla="*/ 90 h 96"/>
              <a:gd name="T8" fmla="*/ 12 w 12"/>
              <a:gd name="T9" fmla="*/ 6 h 96"/>
              <a:gd name="T10" fmla="*/ 6 w 12"/>
              <a:gd name="T11" fmla="*/ 0 h 96"/>
              <a:gd name="T12" fmla="*/ 0 w 12"/>
              <a:gd name="T13" fmla="*/ 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96">
                <a:moveTo>
                  <a:pt x="0" y="6"/>
                </a:moveTo>
                <a:cubicBezTo>
                  <a:pt x="0" y="90"/>
                  <a:pt x="0" y="90"/>
                  <a:pt x="0" y="90"/>
                </a:cubicBezTo>
                <a:cubicBezTo>
                  <a:pt x="0" y="94"/>
                  <a:pt x="2" y="96"/>
                  <a:pt x="6" y="96"/>
                </a:cubicBezTo>
                <a:cubicBezTo>
                  <a:pt x="9" y="96"/>
                  <a:pt x="12" y="94"/>
                  <a:pt x="12" y="9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2"/>
                  <a:pt x="9" y="0"/>
                  <a:pt x="6" y="0"/>
                </a:cubicBezTo>
                <a:cubicBezTo>
                  <a:pt x="2" y="0"/>
                  <a:pt x="0" y="2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5" name="Rectangle 48"/>
          <p:cNvSpPr>
            <a:spLocks noChangeArrowheads="1"/>
          </p:cNvSpPr>
          <p:nvPr/>
        </p:nvSpPr>
        <p:spPr bwMode="auto">
          <a:xfrm>
            <a:off x="1187450" y="4761366"/>
            <a:ext cx="877888" cy="169863"/>
          </a:xfrm>
          <a:prstGeom prst="rect">
            <a:avLst/>
          </a:pr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6" name="Freeform 49"/>
          <p:cNvSpPr/>
          <p:nvPr/>
        </p:nvSpPr>
        <p:spPr bwMode="auto">
          <a:xfrm>
            <a:off x="1174750" y="4748666"/>
            <a:ext cx="903288" cy="193675"/>
          </a:xfrm>
          <a:custGeom>
            <a:avLst/>
            <a:gdLst>
              <a:gd name="T0" fmla="*/ 446 w 452"/>
              <a:gd name="T1" fmla="*/ 6 h 97"/>
              <a:gd name="T2" fmla="*/ 446 w 452"/>
              <a:gd name="T3" fmla="*/ 0 h 97"/>
              <a:gd name="T4" fmla="*/ 6 w 452"/>
              <a:gd name="T5" fmla="*/ 0 h 97"/>
              <a:gd name="T6" fmla="*/ 1 w 452"/>
              <a:gd name="T7" fmla="*/ 2 h 97"/>
              <a:gd name="T8" fmla="*/ 0 w 452"/>
              <a:gd name="T9" fmla="*/ 6 h 97"/>
              <a:gd name="T10" fmla="*/ 0 w 452"/>
              <a:gd name="T11" fmla="*/ 91 h 97"/>
              <a:gd name="T12" fmla="*/ 1 w 452"/>
              <a:gd name="T13" fmla="*/ 95 h 97"/>
              <a:gd name="T14" fmla="*/ 6 w 452"/>
              <a:gd name="T15" fmla="*/ 97 h 97"/>
              <a:gd name="T16" fmla="*/ 446 w 452"/>
              <a:gd name="T17" fmla="*/ 97 h 97"/>
              <a:gd name="T18" fmla="*/ 450 w 452"/>
              <a:gd name="T19" fmla="*/ 95 h 97"/>
              <a:gd name="T20" fmla="*/ 452 w 452"/>
              <a:gd name="T21" fmla="*/ 91 h 97"/>
              <a:gd name="T22" fmla="*/ 452 w 452"/>
              <a:gd name="T23" fmla="*/ 6 h 97"/>
              <a:gd name="T24" fmla="*/ 450 w 452"/>
              <a:gd name="T25" fmla="*/ 2 h 97"/>
              <a:gd name="T26" fmla="*/ 446 w 452"/>
              <a:gd name="T27" fmla="*/ 0 h 97"/>
              <a:gd name="T28" fmla="*/ 446 w 452"/>
              <a:gd name="T29" fmla="*/ 6 h 97"/>
              <a:gd name="T30" fmla="*/ 440 w 452"/>
              <a:gd name="T31" fmla="*/ 6 h 97"/>
              <a:gd name="T32" fmla="*/ 440 w 452"/>
              <a:gd name="T33" fmla="*/ 85 h 97"/>
              <a:gd name="T34" fmla="*/ 12 w 452"/>
              <a:gd name="T35" fmla="*/ 85 h 97"/>
              <a:gd name="T36" fmla="*/ 12 w 452"/>
              <a:gd name="T37" fmla="*/ 12 h 97"/>
              <a:gd name="T38" fmla="*/ 446 w 452"/>
              <a:gd name="T39" fmla="*/ 12 h 97"/>
              <a:gd name="T40" fmla="*/ 446 w 452"/>
              <a:gd name="T41" fmla="*/ 6 h 97"/>
              <a:gd name="T42" fmla="*/ 440 w 452"/>
              <a:gd name="T43" fmla="*/ 6 h 97"/>
              <a:gd name="T44" fmla="*/ 446 w 452"/>
              <a:gd name="T45" fmla="*/ 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2" h="97">
                <a:moveTo>
                  <a:pt x="446" y="6"/>
                </a:moveTo>
                <a:cubicBezTo>
                  <a:pt x="446" y="0"/>
                  <a:pt x="446" y="0"/>
                  <a:pt x="446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1" y="2"/>
                </a:cubicBezTo>
                <a:cubicBezTo>
                  <a:pt x="0" y="3"/>
                  <a:pt x="0" y="5"/>
                  <a:pt x="0" y="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2"/>
                  <a:pt x="0" y="94"/>
                  <a:pt x="1" y="95"/>
                </a:cubicBezTo>
                <a:cubicBezTo>
                  <a:pt x="2" y="96"/>
                  <a:pt x="4" y="97"/>
                  <a:pt x="6" y="97"/>
                </a:cubicBezTo>
                <a:cubicBezTo>
                  <a:pt x="446" y="97"/>
                  <a:pt x="446" y="97"/>
                  <a:pt x="446" y="97"/>
                </a:cubicBezTo>
                <a:cubicBezTo>
                  <a:pt x="448" y="97"/>
                  <a:pt x="449" y="96"/>
                  <a:pt x="450" y="95"/>
                </a:cubicBezTo>
                <a:cubicBezTo>
                  <a:pt x="452" y="94"/>
                  <a:pt x="452" y="92"/>
                  <a:pt x="452" y="91"/>
                </a:cubicBezTo>
                <a:cubicBezTo>
                  <a:pt x="452" y="6"/>
                  <a:pt x="452" y="6"/>
                  <a:pt x="452" y="6"/>
                </a:cubicBezTo>
                <a:cubicBezTo>
                  <a:pt x="452" y="5"/>
                  <a:pt x="452" y="3"/>
                  <a:pt x="450" y="2"/>
                </a:cubicBezTo>
                <a:cubicBezTo>
                  <a:pt x="449" y="1"/>
                  <a:pt x="448" y="0"/>
                  <a:pt x="446" y="0"/>
                </a:cubicBezTo>
                <a:cubicBezTo>
                  <a:pt x="446" y="6"/>
                  <a:pt x="446" y="6"/>
                  <a:pt x="446" y="6"/>
                </a:cubicBezTo>
                <a:cubicBezTo>
                  <a:pt x="440" y="6"/>
                  <a:pt x="440" y="6"/>
                  <a:pt x="440" y="6"/>
                </a:cubicBezTo>
                <a:cubicBezTo>
                  <a:pt x="440" y="85"/>
                  <a:pt x="440" y="85"/>
                  <a:pt x="440" y="85"/>
                </a:cubicBezTo>
                <a:cubicBezTo>
                  <a:pt x="12" y="85"/>
                  <a:pt x="12" y="85"/>
                  <a:pt x="12" y="85"/>
                </a:cubicBezTo>
                <a:cubicBezTo>
                  <a:pt x="12" y="12"/>
                  <a:pt x="12" y="12"/>
                  <a:pt x="12" y="12"/>
                </a:cubicBezTo>
                <a:cubicBezTo>
                  <a:pt x="446" y="12"/>
                  <a:pt x="446" y="12"/>
                  <a:pt x="446" y="12"/>
                </a:cubicBezTo>
                <a:cubicBezTo>
                  <a:pt x="446" y="6"/>
                  <a:pt x="446" y="6"/>
                  <a:pt x="446" y="6"/>
                </a:cubicBezTo>
                <a:cubicBezTo>
                  <a:pt x="440" y="6"/>
                  <a:pt x="440" y="6"/>
                  <a:pt x="440" y="6"/>
                </a:cubicBezTo>
                <a:lnTo>
                  <a:pt x="446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1187450" y="4810579"/>
            <a:ext cx="877888" cy="69850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8" name="Freeform 51"/>
          <p:cNvSpPr/>
          <p:nvPr/>
        </p:nvSpPr>
        <p:spPr bwMode="auto">
          <a:xfrm>
            <a:off x="1174750" y="4799466"/>
            <a:ext cx="903288" cy="93663"/>
          </a:xfrm>
          <a:custGeom>
            <a:avLst/>
            <a:gdLst>
              <a:gd name="T0" fmla="*/ 446 w 452"/>
              <a:gd name="T1" fmla="*/ 41 h 47"/>
              <a:gd name="T2" fmla="*/ 446 w 452"/>
              <a:gd name="T3" fmla="*/ 35 h 47"/>
              <a:gd name="T4" fmla="*/ 12 w 452"/>
              <a:gd name="T5" fmla="*/ 35 h 47"/>
              <a:gd name="T6" fmla="*/ 12 w 452"/>
              <a:gd name="T7" fmla="*/ 12 h 47"/>
              <a:gd name="T8" fmla="*/ 440 w 452"/>
              <a:gd name="T9" fmla="*/ 12 h 47"/>
              <a:gd name="T10" fmla="*/ 440 w 452"/>
              <a:gd name="T11" fmla="*/ 41 h 47"/>
              <a:gd name="T12" fmla="*/ 446 w 452"/>
              <a:gd name="T13" fmla="*/ 41 h 47"/>
              <a:gd name="T14" fmla="*/ 446 w 452"/>
              <a:gd name="T15" fmla="*/ 35 h 47"/>
              <a:gd name="T16" fmla="*/ 446 w 452"/>
              <a:gd name="T17" fmla="*/ 41 h 47"/>
              <a:gd name="T18" fmla="*/ 452 w 452"/>
              <a:gd name="T19" fmla="*/ 41 h 47"/>
              <a:gd name="T20" fmla="*/ 452 w 452"/>
              <a:gd name="T21" fmla="*/ 6 h 47"/>
              <a:gd name="T22" fmla="*/ 450 w 452"/>
              <a:gd name="T23" fmla="*/ 2 h 47"/>
              <a:gd name="T24" fmla="*/ 446 w 452"/>
              <a:gd name="T25" fmla="*/ 0 h 47"/>
              <a:gd name="T26" fmla="*/ 6 w 452"/>
              <a:gd name="T27" fmla="*/ 0 h 47"/>
              <a:gd name="T28" fmla="*/ 1 w 452"/>
              <a:gd name="T29" fmla="*/ 2 h 47"/>
              <a:gd name="T30" fmla="*/ 0 w 452"/>
              <a:gd name="T31" fmla="*/ 6 h 47"/>
              <a:gd name="T32" fmla="*/ 0 w 452"/>
              <a:gd name="T33" fmla="*/ 41 h 47"/>
              <a:gd name="T34" fmla="*/ 1 w 452"/>
              <a:gd name="T35" fmla="*/ 45 h 47"/>
              <a:gd name="T36" fmla="*/ 6 w 452"/>
              <a:gd name="T37" fmla="*/ 47 h 47"/>
              <a:gd name="T38" fmla="*/ 446 w 452"/>
              <a:gd name="T39" fmla="*/ 47 h 47"/>
              <a:gd name="T40" fmla="*/ 450 w 452"/>
              <a:gd name="T41" fmla="*/ 45 h 47"/>
              <a:gd name="T42" fmla="*/ 452 w 452"/>
              <a:gd name="T43" fmla="*/ 41 h 47"/>
              <a:gd name="T44" fmla="*/ 446 w 452"/>
              <a:gd name="T45" fmla="*/ 4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2" h="47">
                <a:moveTo>
                  <a:pt x="446" y="41"/>
                </a:moveTo>
                <a:cubicBezTo>
                  <a:pt x="446" y="35"/>
                  <a:pt x="446" y="35"/>
                  <a:pt x="446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12"/>
                  <a:pt x="12" y="12"/>
                  <a:pt x="12" y="12"/>
                </a:cubicBezTo>
                <a:cubicBezTo>
                  <a:pt x="440" y="12"/>
                  <a:pt x="440" y="12"/>
                  <a:pt x="440" y="12"/>
                </a:cubicBezTo>
                <a:cubicBezTo>
                  <a:pt x="440" y="41"/>
                  <a:pt x="440" y="41"/>
                  <a:pt x="440" y="41"/>
                </a:cubicBezTo>
                <a:cubicBezTo>
                  <a:pt x="446" y="41"/>
                  <a:pt x="446" y="41"/>
                  <a:pt x="446" y="41"/>
                </a:cubicBezTo>
                <a:cubicBezTo>
                  <a:pt x="446" y="35"/>
                  <a:pt x="446" y="35"/>
                  <a:pt x="446" y="35"/>
                </a:cubicBezTo>
                <a:cubicBezTo>
                  <a:pt x="446" y="41"/>
                  <a:pt x="446" y="41"/>
                  <a:pt x="446" y="41"/>
                </a:cubicBezTo>
                <a:cubicBezTo>
                  <a:pt x="452" y="41"/>
                  <a:pt x="452" y="41"/>
                  <a:pt x="452" y="41"/>
                </a:cubicBezTo>
                <a:cubicBezTo>
                  <a:pt x="452" y="6"/>
                  <a:pt x="452" y="6"/>
                  <a:pt x="452" y="6"/>
                </a:cubicBezTo>
                <a:cubicBezTo>
                  <a:pt x="452" y="4"/>
                  <a:pt x="452" y="3"/>
                  <a:pt x="450" y="2"/>
                </a:cubicBezTo>
                <a:cubicBezTo>
                  <a:pt x="449" y="1"/>
                  <a:pt x="448" y="0"/>
                  <a:pt x="446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1"/>
                  <a:pt x="1" y="2"/>
                </a:cubicBezTo>
                <a:cubicBezTo>
                  <a:pt x="0" y="3"/>
                  <a:pt x="0" y="4"/>
                  <a:pt x="0" y="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3"/>
                  <a:pt x="0" y="44"/>
                  <a:pt x="1" y="45"/>
                </a:cubicBezTo>
                <a:cubicBezTo>
                  <a:pt x="2" y="46"/>
                  <a:pt x="4" y="47"/>
                  <a:pt x="6" y="47"/>
                </a:cubicBezTo>
                <a:cubicBezTo>
                  <a:pt x="446" y="47"/>
                  <a:pt x="446" y="47"/>
                  <a:pt x="446" y="47"/>
                </a:cubicBezTo>
                <a:cubicBezTo>
                  <a:pt x="448" y="47"/>
                  <a:pt x="449" y="46"/>
                  <a:pt x="450" y="45"/>
                </a:cubicBezTo>
                <a:cubicBezTo>
                  <a:pt x="452" y="44"/>
                  <a:pt x="452" y="43"/>
                  <a:pt x="452" y="41"/>
                </a:cubicBezTo>
                <a:lnTo>
                  <a:pt x="446" y="41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59" name="Freeform 52"/>
          <p:cNvSpPr/>
          <p:nvPr/>
        </p:nvSpPr>
        <p:spPr bwMode="auto">
          <a:xfrm>
            <a:off x="731837" y="4918529"/>
            <a:ext cx="7608888" cy="23813"/>
          </a:xfrm>
          <a:custGeom>
            <a:avLst/>
            <a:gdLst>
              <a:gd name="T0" fmla="*/ 3804 w 3810"/>
              <a:gd name="T1" fmla="*/ 0 h 12"/>
              <a:gd name="T2" fmla="*/ 6 w 3810"/>
              <a:gd name="T3" fmla="*/ 0 h 12"/>
              <a:gd name="T4" fmla="*/ 0 w 3810"/>
              <a:gd name="T5" fmla="*/ 6 h 12"/>
              <a:gd name="T6" fmla="*/ 6 w 3810"/>
              <a:gd name="T7" fmla="*/ 12 h 12"/>
              <a:gd name="T8" fmla="*/ 3804 w 3810"/>
              <a:gd name="T9" fmla="*/ 12 h 12"/>
              <a:gd name="T10" fmla="*/ 3810 w 3810"/>
              <a:gd name="T11" fmla="*/ 6 h 12"/>
              <a:gd name="T12" fmla="*/ 3804 w 3810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10" h="12">
                <a:moveTo>
                  <a:pt x="3804" y="0"/>
                </a:move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9"/>
                  <a:pt x="2" y="12"/>
                  <a:pt x="6" y="12"/>
                </a:cubicBezTo>
                <a:cubicBezTo>
                  <a:pt x="3804" y="12"/>
                  <a:pt x="3804" y="12"/>
                  <a:pt x="3804" y="12"/>
                </a:cubicBezTo>
                <a:cubicBezTo>
                  <a:pt x="3807" y="12"/>
                  <a:pt x="3810" y="9"/>
                  <a:pt x="3810" y="6"/>
                </a:cubicBezTo>
                <a:cubicBezTo>
                  <a:pt x="3810" y="3"/>
                  <a:pt x="3807" y="0"/>
                  <a:pt x="3804" y="0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0" name="Freeform 53"/>
          <p:cNvSpPr/>
          <p:nvPr/>
        </p:nvSpPr>
        <p:spPr bwMode="auto">
          <a:xfrm>
            <a:off x="1954212" y="4200979"/>
            <a:ext cx="212725" cy="555625"/>
          </a:xfrm>
          <a:custGeom>
            <a:avLst/>
            <a:gdLst>
              <a:gd name="T0" fmla="*/ 36 w 134"/>
              <a:gd name="T1" fmla="*/ 0 h 350"/>
              <a:gd name="T2" fmla="*/ 0 w 134"/>
              <a:gd name="T3" fmla="*/ 12 h 350"/>
              <a:gd name="T4" fmla="*/ 98 w 134"/>
              <a:gd name="T5" fmla="*/ 350 h 350"/>
              <a:gd name="T6" fmla="*/ 134 w 134"/>
              <a:gd name="T7" fmla="*/ 340 h 350"/>
              <a:gd name="T8" fmla="*/ 36 w 134"/>
              <a:gd name="T9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350">
                <a:moveTo>
                  <a:pt x="36" y="0"/>
                </a:moveTo>
                <a:lnTo>
                  <a:pt x="0" y="12"/>
                </a:lnTo>
                <a:lnTo>
                  <a:pt x="98" y="350"/>
                </a:lnTo>
                <a:lnTo>
                  <a:pt x="134" y="340"/>
                </a:lnTo>
                <a:lnTo>
                  <a:pt x="36" y="0"/>
                </a:lnTo>
                <a:close/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1" name="Freeform 54"/>
          <p:cNvSpPr/>
          <p:nvPr/>
        </p:nvSpPr>
        <p:spPr bwMode="auto">
          <a:xfrm>
            <a:off x="1939925" y="4186691"/>
            <a:ext cx="242888" cy="585788"/>
          </a:xfrm>
          <a:custGeom>
            <a:avLst/>
            <a:gdLst>
              <a:gd name="T0" fmla="*/ 45 w 153"/>
              <a:gd name="T1" fmla="*/ 9 h 369"/>
              <a:gd name="T2" fmla="*/ 44 w 153"/>
              <a:gd name="T3" fmla="*/ 3 h 369"/>
              <a:gd name="T4" fmla="*/ 0 w 153"/>
              <a:gd name="T5" fmla="*/ 16 h 369"/>
              <a:gd name="T6" fmla="*/ 102 w 153"/>
              <a:gd name="T7" fmla="*/ 369 h 369"/>
              <a:gd name="T8" fmla="*/ 153 w 153"/>
              <a:gd name="T9" fmla="*/ 354 h 369"/>
              <a:gd name="T10" fmla="*/ 50 w 153"/>
              <a:gd name="T11" fmla="*/ 0 h 369"/>
              <a:gd name="T12" fmla="*/ 44 w 153"/>
              <a:gd name="T13" fmla="*/ 3 h 369"/>
              <a:gd name="T14" fmla="*/ 45 w 153"/>
              <a:gd name="T15" fmla="*/ 9 h 369"/>
              <a:gd name="T16" fmla="*/ 39 w 153"/>
              <a:gd name="T17" fmla="*/ 12 h 369"/>
              <a:gd name="T18" fmla="*/ 135 w 153"/>
              <a:gd name="T19" fmla="*/ 344 h 369"/>
              <a:gd name="T20" fmla="*/ 112 w 153"/>
              <a:gd name="T21" fmla="*/ 350 h 369"/>
              <a:gd name="T22" fmla="*/ 19 w 153"/>
              <a:gd name="T23" fmla="*/ 26 h 369"/>
              <a:gd name="T24" fmla="*/ 48 w 153"/>
              <a:gd name="T25" fmla="*/ 17 h 369"/>
              <a:gd name="T26" fmla="*/ 45 w 153"/>
              <a:gd name="T27" fmla="*/ 9 h 369"/>
              <a:gd name="T28" fmla="*/ 39 w 153"/>
              <a:gd name="T29" fmla="*/ 12 h 369"/>
              <a:gd name="T30" fmla="*/ 45 w 153"/>
              <a:gd name="T31" fmla="*/ 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3" h="369">
                <a:moveTo>
                  <a:pt x="45" y="9"/>
                </a:moveTo>
                <a:lnTo>
                  <a:pt x="44" y="3"/>
                </a:lnTo>
                <a:lnTo>
                  <a:pt x="0" y="16"/>
                </a:lnTo>
                <a:lnTo>
                  <a:pt x="102" y="369"/>
                </a:lnTo>
                <a:lnTo>
                  <a:pt x="153" y="354"/>
                </a:lnTo>
                <a:lnTo>
                  <a:pt x="50" y="0"/>
                </a:lnTo>
                <a:lnTo>
                  <a:pt x="44" y="3"/>
                </a:lnTo>
                <a:lnTo>
                  <a:pt x="45" y="9"/>
                </a:lnTo>
                <a:lnTo>
                  <a:pt x="39" y="12"/>
                </a:lnTo>
                <a:lnTo>
                  <a:pt x="135" y="344"/>
                </a:lnTo>
                <a:lnTo>
                  <a:pt x="112" y="350"/>
                </a:lnTo>
                <a:lnTo>
                  <a:pt x="19" y="26"/>
                </a:lnTo>
                <a:lnTo>
                  <a:pt x="48" y="17"/>
                </a:lnTo>
                <a:lnTo>
                  <a:pt x="45" y="9"/>
                </a:lnTo>
                <a:lnTo>
                  <a:pt x="39" y="12"/>
                </a:lnTo>
                <a:lnTo>
                  <a:pt x="45" y="9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2" name="Freeform 55"/>
          <p:cNvSpPr/>
          <p:nvPr/>
        </p:nvSpPr>
        <p:spPr bwMode="auto">
          <a:xfrm>
            <a:off x="2065337" y="4169229"/>
            <a:ext cx="214313" cy="555625"/>
          </a:xfrm>
          <a:custGeom>
            <a:avLst/>
            <a:gdLst>
              <a:gd name="T0" fmla="*/ 37 w 135"/>
              <a:gd name="T1" fmla="*/ 0 h 350"/>
              <a:gd name="T2" fmla="*/ 0 w 135"/>
              <a:gd name="T3" fmla="*/ 11 h 350"/>
              <a:gd name="T4" fmla="*/ 98 w 135"/>
              <a:gd name="T5" fmla="*/ 350 h 350"/>
              <a:gd name="T6" fmla="*/ 135 w 135"/>
              <a:gd name="T7" fmla="*/ 340 h 350"/>
              <a:gd name="T8" fmla="*/ 37 w 135"/>
              <a:gd name="T9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350">
                <a:moveTo>
                  <a:pt x="37" y="0"/>
                </a:moveTo>
                <a:lnTo>
                  <a:pt x="0" y="11"/>
                </a:lnTo>
                <a:lnTo>
                  <a:pt x="98" y="350"/>
                </a:lnTo>
                <a:lnTo>
                  <a:pt x="135" y="340"/>
                </a:lnTo>
                <a:lnTo>
                  <a:pt x="37" y="0"/>
                </a:lnTo>
                <a:close/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3" name="Freeform 56"/>
          <p:cNvSpPr/>
          <p:nvPr/>
        </p:nvSpPr>
        <p:spPr bwMode="auto">
          <a:xfrm>
            <a:off x="2051050" y="4154941"/>
            <a:ext cx="244475" cy="585788"/>
          </a:xfrm>
          <a:custGeom>
            <a:avLst/>
            <a:gdLst>
              <a:gd name="T0" fmla="*/ 46 w 154"/>
              <a:gd name="T1" fmla="*/ 9 h 369"/>
              <a:gd name="T2" fmla="*/ 44 w 154"/>
              <a:gd name="T3" fmla="*/ 2 h 369"/>
              <a:gd name="T4" fmla="*/ 0 w 154"/>
              <a:gd name="T5" fmla="*/ 15 h 369"/>
              <a:gd name="T6" fmla="*/ 102 w 154"/>
              <a:gd name="T7" fmla="*/ 369 h 369"/>
              <a:gd name="T8" fmla="*/ 154 w 154"/>
              <a:gd name="T9" fmla="*/ 354 h 369"/>
              <a:gd name="T10" fmla="*/ 51 w 154"/>
              <a:gd name="T11" fmla="*/ 0 h 369"/>
              <a:gd name="T12" fmla="*/ 44 w 154"/>
              <a:gd name="T13" fmla="*/ 2 h 369"/>
              <a:gd name="T14" fmla="*/ 46 w 154"/>
              <a:gd name="T15" fmla="*/ 9 h 369"/>
              <a:gd name="T16" fmla="*/ 39 w 154"/>
              <a:gd name="T17" fmla="*/ 12 h 369"/>
              <a:gd name="T18" fmla="*/ 135 w 154"/>
              <a:gd name="T19" fmla="*/ 344 h 369"/>
              <a:gd name="T20" fmla="*/ 112 w 154"/>
              <a:gd name="T21" fmla="*/ 350 h 369"/>
              <a:gd name="T22" fmla="*/ 19 w 154"/>
              <a:gd name="T23" fmla="*/ 25 h 369"/>
              <a:gd name="T24" fmla="*/ 48 w 154"/>
              <a:gd name="T25" fmla="*/ 17 h 369"/>
              <a:gd name="T26" fmla="*/ 46 w 154"/>
              <a:gd name="T27" fmla="*/ 9 h 369"/>
              <a:gd name="T28" fmla="*/ 39 w 154"/>
              <a:gd name="T29" fmla="*/ 12 h 369"/>
              <a:gd name="T30" fmla="*/ 46 w 154"/>
              <a:gd name="T31" fmla="*/ 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369">
                <a:moveTo>
                  <a:pt x="46" y="9"/>
                </a:moveTo>
                <a:lnTo>
                  <a:pt x="44" y="2"/>
                </a:lnTo>
                <a:lnTo>
                  <a:pt x="0" y="15"/>
                </a:lnTo>
                <a:lnTo>
                  <a:pt x="102" y="369"/>
                </a:lnTo>
                <a:lnTo>
                  <a:pt x="154" y="354"/>
                </a:lnTo>
                <a:lnTo>
                  <a:pt x="51" y="0"/>
                </a:lnTo>
                <a:lnTo>
                  <a:pt x="44" y="2"/>
                </a:lnTo>
                <a:lnTo>
                  <a:pt x="46" y="9"/>
                </a:lnTo>
                <a:lnTo>
                  <a:pt x="39" y="12"/>
                </a:lnTo>
                <a:lnTo>
                  <a:pt x="135" y="344"/>
                </a:lnTo>
                <a:lnTo>
                  <a:pt x="112" y="350"/>
                </a:lnTo>
                <a:lnTo>
                  <a:pt x="19" y="25"/>
                </a:lnTo>
                <a:lnTo>
                  <a:pt x="48" y="17"/>
                </a:lnTo>
                <a:lnTo>
                  <a:pt x="46" y="9"/>
                </a:lnTo>
                <a:lnTo>
                  <a:pt x="39" y="12"/>
                </a:lnTo>
                <a:lnTo>
                  <a:pt x="46" y="9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4" name="Freeform 57"/>
          <p:cNvSpPr/>
          <p:nvPr/>
        </p:nvSpPr>
        <p:spPr bwMode="auto">
          <a:xfrm>
            <a:off x="1954212" y="3788229"/>
            <a:ext cx="506413" cy="350838"/>
          </a:xfrm>
          <a:custGeom>
            <a:avLst/>
            <a:gdLst>
              <a:gd name="T0" fmla="*/ 319 w 319"/>
              <a:gd name="T1" fmla="*/ 32 h 221"/>
              <a:gd name="T2" fmla="*/ 299 w 319"/>
              <a:gd name="T3" fmla="*/ 0 h 221"/>
              <a:gd name="T4" fmla="*/ 0 w 319"/>
              <a:gd name="T5" fmla="*/ 188 h 221"/>
              <a:gd name="T6" fmla="*/ 20 w 319"/>
              <a:gd name="T7" fmla="*/ 221 h 221"/>
              <a:gd name="T8" fmla="*/ 319 w 319"/>
              <a:gd name="T9" fmla="*/ 3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221">
                <a:moveTo>
                  <a:pt x="319" y="32"/>
                </a:moveTo>
                <a:lnTo>
                  <a:pt x="299" y="0"/>
                </a:lnTo>
                <a:lnTo>
                  <a:pt x="0" y="188"/>
                </a:lnTo>
                <a:lnTo>
                  <a:pt x="20" y="221"/>
                </a:lnTo>
                <a:lnTo>
                  <a:pt x="319" y="32"/>
                </a:lnTo>
                <a:close/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5" name="Freeform 58"/>
          <p:cNvSpPr/>
          <p:nvPr/>
        </p:nvSpPr>
        <p:spPr bwMode="auto">
          <a:xfrm>
            <a:off x="1938337" y="3770766"/>
            <a:ext cx="538163" cy="384175"/>
          </a:xfrm>
          <a:custGeom>
            <a:avLst/>
            <a:gdLst>
              <a:gd name="T0" fmla="*/ 329 w 339"/>
              <a:gd name="T1" fmla="*/ 43 h 242"/>
              <a:gd name="T2" fmla="*/ 336 w 339"/>
              <a:gd name="T3" fmla="*/ 40 h 242"/>
              <a:gd name="T4" fmla="*/ 312 w 339"/>
              <a:gd name="T5" fmla="*/ 0 h 242"/>
              <a:gd name="T6" fmla="*/ 0 w 339"/>
              <a:gd name="T7" fmla="*/ 197 h 242"/>
              <a:gd name="T8" fmla="*/ 29 w 339"/>
              <a:gd name="T9" fmla="*/ 242 h 242"/>
              <a:gd name="T10" fmla="*/ 339 w 339"/>
              <a:gd name="T11" fmla="*/ 46 h 242"/>
              <a:gd name="T12" fmla="*/ 336 w 339"/>
              <a:gd name="T13" fmla="*/ 40 h 242"/>
              <a:gd name="T14" fmla="*/ 329 w 339"/>
              <a:gd name="T15" fmla="*/ 43 h 242"/>
              <a:gd name="T16" fmla="*/ 326 w 339"/>
              <a:gd name="T17" fmla="*/ 37 h 242"/>
              <a:gd name="T18" fmla="*/ 32 w 339"/>
              <a:gd name="T19" fmla="*/ 221 h 242"/>
              <a:gd name="T20" fmla="*/ 21 w 339"/>
              <a:gd name="T21" fmla="*/ 202 h 242"/>
              <a:gd name="T22" fmla="*/ 307 w 339"/>
              <a:gd name="T23" fmla="*/ 22 h 242"/>
              <a:gd name="T24" fmla="*/ 323 w 339"/>
              <a:gd name="T25" fmla="*/ 47 h 242"/>
              <a:gd name="T26" fmla="*/ 329 w 339"/>
              <a:gd name="T27" fmla="*/ 43 h 242"/>
              <a:gd name="T28" fmla="*/ 326 w 339"/>
              <a:gd name="T29" fmla="*/ 37 h 242"/>
              <a:gd name="T30" fmla="*/ 329 w 339"/>
              <a:gd name="T31" fmla="*/ 43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242">
                <a:moveTo>
                  <a:pt x="329" y="43"/>
                </a:moveTo>
                <a:lnTo>
                  <a:pt x="336" y="40"/>
                </a:lnTo>
                <a:lnTo>
                  <a:pt x="312" y="0"/>
                </a:lnTo>
                <a:lnTo>
                  <a:pt x="0" y="197"/>
                </a:lnTo>
                <a:lnTo>
                  <a:pt x="29" y="242"/>
                </a:lnTo>
                <a:lnTo>
                  <a:pt x="339" y="46"/>
                </a:lnTo>
                <a:lnTo>
                  <a:pt x="336" y="40"/>
                </a:lnTo>
                <a:lnTo>
                  <a:pt x="329" y="43"/>
                </a:lnTo>
                <a:lnTo>
                  <a:pt x="326" y="37"/>
                </a:lnTo>
                <a:lnTo>
                  <a:pt x="32" y="221"/>
                </a:lnTo>
                <a:lnTo>
                  <a:pt x="21" y="202"/>
                </a:lnTo>
                <a:lnTo>
                  <a:pt x="307" y="22"/>
                </a:lnTo>
                <a:lnTo>
                  <a:pt x="323" y="47"/>
                </a:lnTo>
                <a:lnTo>
                  <a:pt x="329" y="43"/>
                </a:lnTo>
                <a:lnTo>
                  <a:pt x="326" y="37"/>
                </a:lnTo>
                <a:lnTo>
                  <a:pt x="329" y="43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6" name="Freeform 59"/>
          <p:cNvSpPr/>
          <p:nvPr/>
        </p:nvSpPr>
        <p:spPr bwMode="auto">
          <a:xfrm>
            <a:off x="2016125" y="3888241"/>
            <a:ext cx="506413" cy="349250"/>
          </a:xfrm>
          <a:custGeom>
            <a:avLst/>
            <a:gdLst>
              <a:gd name="T0" fmla="*/ 319 w 319"/>
              <a:gd name="T1" fmla="*/ 31 h 220"/>
              <a:gd name="T2" fmla="*/ 299 w 319"/>
              <a:gd name="T3" fmla="*/ 0 h 220"/>
              <a:gd name="T4" fmla="*/ 0 w 319"/>
              <a:gd name="T5" fmla="*/ 187 h 220"/>
              <a:gd name="T6" fmla="*/ 21 w 319"/>
              <a:gd name="T7" fmla="*/ 220 h 220"/>
              <a:gd name="T8" fmla="*/ 319 w 319"/>
              <a:gd name="T9" fmla="*/ 3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" h="220">
                <a:moveTo>
                  <a:pt x="319" y="31"/>
                </a:moveTo>
                <a:lnTo>
                  <a:pt x="299" y="0"/>
                </a:lnTo>
                <a:lnTo>
                  <a:pt x="0" y="187"/>
                </a:lnTo>
                <a:lnTo>
                  <a:pt x="21" y="220"/>
                </a:lnTo>
                <a:lnTo>
                  <a:pt x="319" y="31"/>
                </a:lnTo>
                <a:close/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7" name="Freeform 60"/>
          <p:cNvSpPr/>
          <p:nvPr/>
        </p:nvSpPr>
        <p:spPr bwMode="auto">
          <a:xfrm>
            <a:off x="2000250" y="3869191"/>
            <a:ext cx="538163" cy="384175"/>
          </a:xfrm>
          <a:custGeom>
            <a:avLst/>
            <a:gdLst>
              <a:gd name="T0" fmla="*/ 329 w 339"/>
              <a:gd name="T1" fmla="*/ 43 h 242"/>
              <a:gd name="T2" fmla="*/ 336 w 339"/>
              <a:gd name="T3" fmla="*/ 39 h 242"/>
              <a:gd name="T4" fmla="*/ 312 w 339"/>
              <a:gd name="T5" fmla="*/ 0 h 242"/>
              <a:gd name="T6" fmla="*/ 0 w 339"/>
              <a:gd name="T7" fmla="*/ 197 h 242"/>
              <a:gd name="T8" fmla="*/ 29 w 339"/>
              <a:gd name="T9" fmla="*/ 242 h 242"/>
              <a:gd name="T10" fmla="*/ 339 w 339"/>
              <a:gd name="T11" fmla="*/ 46 h 242"/>
              <a:gd name="T12" fmla="*/ 336 w 339"/>
              <a:gd name="T13" fmla="*/ 39 h 242"/>
              <a:gd name="T14" fmla="*/ 329 w 339"/>
              <a:gd name="T15" fmla="*/ 43 h 242"/>
              <a:gd name="T16" fmla="*/ 326 w 339"/>
              <a:gd name="T17" fmla="*/ 37 h 242"/>
              <a:gd name="T18" fmla="*/ 32 w 339"/>
              <a:gd name="T19" fmla="*/ 222 h 242"/>
              <a:gd name="T20" fmla="*/ 21 w 339"/>
              <a:gd name="T21" fmla="*/ 202 h 242"/>
              <a:gd name="T22" fmla="*/ 307 w 339"/>
              <a:gd name="T23" fmla="*/ 22 h 242"/>
              <a:gd name="T24" fmla="*/ 323 w 339"/>
              <a:gd name="T25" fmla="*/ 47 h 242"/>
              <a:gd name="T26" fmla="*/ 329 w 339"/>
              <a:gd name="T27" fmla="*/ 43 h 242"/>
              <a:gd name="T28" fmla="*/ 326 w 339"/>
              <a:gd name="T29" fmla="*/ 37 h 242"/>
              <a:gd name="T30" fmla="*/ 329 w 339"/>
              <a:gd name="T31" fmla="*/ 43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242">
                <a:moveTo>
                  <a:pt x="329" y="43"/>
                </a:moveTo>
                <a:lnTo>
                  <a:pt x="336" y="39"/>
                </a:lnTo>
                <a:lnTo>
                  <a:pt x="312" y="0"/>
                </a:lnTo>
                <a:lnTo>
                  <a:pt x="0" y="197"/>
                </a:lnTo>
                <a:lnTo>
                  <a:pt x="29" y="242"/>
                </a:lnTo>
                <a:lnTo>
                  <a:pt x="339" y="46"/>
                </a:lnTo>
                <a:lnTo>
                  <a:pt x="336" y="39"/>
                </a:lnTo>
                <a:lnTo>
                  <a:pt x="329" y="43"/>
                </a:lnTo>
                <a:lnTo>
                  <a:pt x="326" y="37"/>
                </a:lnTo>
                <a:lnTo>
                  <a:pt x="32" y="222"/>
                </a:lnTo>
                <a:lnTo>
                  <a:pt x="21" y="202"/>
                </a:lnTo>
                <a:lnTo>
                  <a:pt x="307" y="22"/>
                </a:lnTo>
                <a:lnTo>
                  <a:pt x="323" y="47"/>
                </a:lnTo>
                <a:lnTo>
                  <a:pt x="329" y="43"/>
                </a:lnTo>
                <a:lnTo>
                  <a:pt x="326" y="37"/>
                </a:lnTo>
                <a:lnTo>
                  <a:pt x="329" y="43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8" name="Freeform 61"/>
          <p:cNvSpPr/>
          <p:nvPr/>
        </p:nvSpPr>
        <p:spPr bwMode="auto">
          <a:xfrm>
            <a:off x="2027237" y="4677229"/>
            <a:ext cx="374650" cy="254000"/>
          </a:xfrm>
          <a:custGeom>
            <a:avLst/>
            <a:gdLst>
              <a:gd name="T0" fmla="*/ 93 w 187"/>
              <a:gd name="T1" fmla="*/ 0 h 127"/>
              <a:gd name="T2" fmla="*/ 93 w 187"/>
              <a:gd name="T3" fmla="*/ 0 h 127"/>
              <a:gd name="T4" fmla="*/ 0 w 187"/>
              <a:gd name="T5" fmla="*/ 94 h 127"/>
              <a:gd name="T6" fmla="*/ 0 w 187"/>
              <a:gd name="T7" fmla="*/ 127 h 127"/>
              <a:gd name="T8" fmla="*/ 187 w 187"/>
              <a:gd name="T9" fmla="*/ 127 h 127"/>
              <a:gd name="T10" fmla="*/ 187 w 187"/>
              <a:gd name="T11" fmla="*/ 94 h 127"/>
              <a:gd name="T12" fmla="*/ 93 w 187"/>
              <a:gd name="T13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7" h="127">
                <a:moveTo>
                  <a:pt x="93" y="0"/>
                </a:moveTo>
                <a:cubicBezTo>
                  <a:pt x="93" y="0"/>
                  <a:pt x="93" y="0"/>
                  <a:pt x="93" y="0"/>
                </a:cubicBezTo>
                <a:cubicBezTo>
                  <a:pt x="42" y="0"/>
                  <a:pt x="0" y="42"/>
                  <a:pt x="0" y="94"/>
                </a:cubicBezTo>
                <a:cubicBezTo>
                  <a:pt x="0" y="127"/>
                  <a:pt x="0" y="127"/>
                  <a:pt x="0" y="127"/>
                </a:cubicBezTo>
                <a:cubicBezTo>
                  <a:pt x="187" y="127"/>
                  <a:pt x="187" y="127"/>
                  <a:pt x="187" y="127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187" y="42"/>
                  <a:pt x="145" y="0"/>
                  <a:pt x="93" y="0"/>
                </a:cubicBez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69" name="Freeform 62"/>
          <p:cNvSpPr/>
          <p:nvPr/>
        </p:nvSpPr>
        <p:spPr bwMode="auto">
          <a:xfrm>
            <a:off x="2016125" y="4664529"/>
            <a:ext cx="396875" cy="277813"/>
          </a:xfrm>
          <a:custGeom>
            <a:avLst/>
            <a:gdLst>
              <a:gd name="T0" fmla="*/ 99 w 199"/>
              <a:gd name="T1" fmla="*/ 6 h 139"/>
              <a:gd name="T2" fmla="*/ 99 w 199"/>
              <a:gd name="T3" fmla="*/ 0 h 139"/>
              <a:gd name="T4" fmla="*/ 0 w 199"/>
              <a:gd name="T5" fmla="*/ 100 h 139"/>
              <a:gd name="T6" fmla="*/ 0 w 199"/>
              <a:gd name="T7" fmla="*/ 139 h 139"/>
              <a:gd name="T8" fmla="*/ 199 w 199"/>
              <a:gd name="T9" fmla="*/ 139 h 139"/>
              <a:gd name="T10" fmla="*/ 199 w 199"/>
              <a:gd name="T11" fmla="*/ 100 h 139"/>
              <a:gd name="T12" fmla="*/ 99 w 199"/>
              <a:gd name="T13" fmla="*/ 0 h 139"/>
              <a:gd name="T14" fmla="*/ 99 w 199"/>
              <a:gd name="T15" fmla="*/ 6 h 139"/>
              <a:gd name="T16" fmla="*/ 99 w 199"/>
              <a:gd name="T17" fmla="*/ 12 h 139"/>
              <a:gd name="T18" fmla="*/ 161 w 199"/>
              <a:gd name="T19" fmla="*/ 38 h 139"/>
              <a:gd name="T20" fmla="*/ 187 w 199"/>
              <a:gd name="T21" fmla="*/ 100 h 139"/>
              <a:gd name="T22" fmla="*/ 187 w 199"/>
              <a:gd name="T23" fmla="*/ 127 h 139"/>
              <a:gd name="T24" fmla="*/ 12 w 199"/>
              <a:gd name="T25" fmla="*/ 127 h 139"/>
              <a:gd name="T26" fmla="*/ 12 w 199"/>
              <a:gd name="T27" fmla="*/ 100 h 139"/>
              <a:gd name="T28" fmla="*/ 37 w 199"/>
              <a:gd name="T29" fmla="*/ 38 h 139"/>
              <a:gd name="T30" fmla="*/ 99 w 199"/>
              <a:gd name="T31" fmla="*/ 12 h 139"/>
              <a:gd name="T32" fmla="*/ 99 w 199"/>
              <a:gd name="T33" fmla="*/ 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9" h="139">
                <a:moveTo>
                  <a:pt x="99" y="6"/>
                </a:moveTo>
                <a:cubicBezTo>
                  <a:pt x="99" y="0"/>
                  <a:pt x="99" y="0"/>
                  <a:pt x="99" y="0"/>
                </a:cubicBezTo>
                <a:cubicBezTo>
                  <a:pt x="44" y="0"/>
                  <a:pt x="0" y="45"/>
                  <a:pt x="0" y="100"/>
                </a:cubicBezTo>
                <a:cubicBezTo>
                  <a:pt x="0" y="139"/>
                  <a:pt x="0" y="139"/>
                  <a:pt x="0" y="139"/>
                </a:cubicBezTo>
                <a:cubicBezTo>
                  <a:pt x="199" y="139"/>
                  <a:pt x="199" y="139"/>
                  <a:pt x="199" y="139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45"/>
                  <a:pt x="154" y="0"/>
                  <a:pt x="99" y="0"/>
                </a:cubicBezTo>
                <a:cubicBezTo>
                  <a:pt x="99" y="6"/>
                  <a:pt x="99" y="6"/>
                  <a:pt x="99" y="6"/>
                </a:cubicBezTo>
                <a:cubicBezTo>
                  <a:pt x="99" y="12"/>
                  <a:pt x="99" y="12"/>
                  <a:pt x="99" y="12"/>
                </a:cubicBezTo>
                <a:cubicBezTo>
                  <a:pt x="124" y="12"/>
                  <a:pt x="145" y="22"/>
                  <a:pt x="161" y="38"/>
                </a:cubicBezTo>
                <a:cubicBezTo>
                  <a:pt x="177" y="54"/>
                  <a:pt x="187" y="76"/>
                  <a:pt x="187" y="100"/>
                </a:cubicBezTo>
                <a:cubicBezTo>
                  <a:pt x="187" y="127"/>
                  <a:pt x="187" y="127"/>
                  <a:pt x="187" y="127"/>
                </a:cubicBezTo>
                <a:cubicBezTo>
                  <a:pt x="12" y="127"/>
                  <a:pt x="12" y="127"/>
                  <a:pt x="12" y="127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12" y="76"/>
                  <a:pt x="21" y="54"/>
                  <a:pt x="37" y="38"/>
                </a:cubicBezTo>
                <a:cubicBezTo>
                  <a:pt x="53" y="22"/>
                  <a:pt x="75" y="12"/>
                  <a:pt x="99" y="12"/>
                </a:cubicBezTo>
                <a:lnTo>
                  <a:pt x="99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0" name="Freeform 63"/>
          <p:cNvSpPr/>
          <p:nvPr/>
        </p:nvSpPr>
        <p:spPr bwMode="auto">
          <a:xfrm>
            <a:off x="1987550" y="4847091"/>
            <a:ext cx="454025" cy="84138"/>
          </a:xfrm>
          <a:custGeom>
            <a:avLst/>
            <a:gdLst>
              <a:gd name="T0" fmla="*/ 193 w 227"/>
              <a:gd name="T1" fmla="*/ 0 h 42"/>
              <a:gd name="T2" fmla="*/ 34 w 227"/>
              <a:gd name="T3" fmla="*/ 0 h 42"/>
              <a:gd name="T4" fmla="*/ 0 w 227"/>
              <a:gd name="T5" fmla="*/ 34 h 42"/>
              <a:gd name="T6" fmla="*/ 0 w 227"/>
              <a:gd name="T7" fmla="*/ 42 h 42"/>
              <a:gd name="T8" fmla="*/ 227 w 227"/>
              <a:gd name="T9" fmla="*/ 42 h 42"/>
              <a:gd name="T10" fmla="*/ 227 w 227"/>
              <a:gd name="T11" fmla="*/ 34 h 42"/>
              <a:gd name="T12" fmla="*/ 193 w 227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42">
                <a:moveTo>
                  <a:pt x="193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2"/>
                  <a:pt x="0" y="42"/>
                  <a:pt x="0" y="42"/>
                </a:cubicBezTo>
                <a:cubicBezTo>
                  <a:pt x="227" y="42"/>
                  <a:pt x="227" y="42"/>
                  <a:pt x="227" y="42"/>
                </a:cubicBezTo>
                <a:cubicBezTo>
                  <a:pt x="227" y="34"/>
                  <a:pt x="227" y="34"/>
                  <a:pt x="227" y="34"/>
                </a:cubicBezTo>
                <a:cubicBezTo>
                  <a:pt x="227" y="15"/>
                  <a:pt x="211" y="0"/>
                  <a:pt x="193" y="0"/>
                </a:cubicBez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1" name="Freeform 64"/>
          <p:cNvSpPr/>
          <p:nvPr/>
        </p:nvSpPr>
        <p:spPr bwMode="auto">
          <a:xfrm>
            <a:off x="1976437" y="4834391"/>
            <a:ext cx="476250" cy="107950"/>
          </a:xfrm>
          <a:custGeom>
            <a:avLst/>
            <a:gdLst>
              <a:gd name="T0" fmla="*/ 199 w 239"/>
              <a:gd name="T1" fmla="*/ 6 h 54"/>
              <a:gd name="T2" fmla="*/ 199 w 239"/>
              <a:gd name="T3" fmla="*/ 0 h 54"/>
              <a:gd name="T4" fmla="*/ 40 w 239"/>
              <a:gd name="T5" fmla="*/ 0 h 54"/>
              <a:gd name="T6" fmla="*/ 0 w 239"/>
              <a:gd name="T7" fmla="*/ 40 h 54"/>
              <a:gd name="T8" fmla="*/ 0 w 239"/>
              <a:gd name="T9" fmla="*/ 54 h 54"/>
              <a:gd name="T10" fmla="*/ 239 w 239"/>
              <a:gd name="T11" fmla="*/ 54 h 54"/>
              <a:gd name="T12" fmla="*/ 239 w 239"/>
              <a:gd name="T13" fmla="*/ 40 h 54"/>
              <a:gd name="T14" fmla="*/ 199 w 239"/>
              <a:gd name="T15" fmla="*/ 0 h 54"/>
              <a:gd name="T16" fmla="*/ 199 w 239"/>
              <a:gd name="T17" fmla="*/ 6 h 54"/>
              <a:gd name="T18" fmla="*/ 199 w 239"/>
              <a:gd name="T19" fmla="*/ 12 h 54"/>
              <a:gd name="T20" fmla="*/ 218 w 239"/>
              <a:gd name="T21" fmla="*/ 20 h 54"/>
              <a:gd name="T22" fmla="*/ 227 w 239"/>
              <a:gd name="T23" fmla="*/ 40 h 54"/>
              <a:gd name="T24" fmla="*/ 227 w 239"/>
              <a:gd name="T25" fmla="*/ 42 h 54"/>
              <a:gd name="T26" fmla="*/ 12 w 239"/>
              <a:gd name="T27" fmla="*/ 42 h 54"/>
              <a:gd name="T28" fmla="*/ 12 w 239"/>
              <a:gd name="T29" fmla="*/ 40 h 54"/>
              <a:gd name="T30" fmla="*/ 20 w 239"/>
              <a:gd name="T31" fmla="*/ 20 h 54"/>
              <a:gd name="T32" fmla="*/ 40 w 239"/>
              <a:gd name="T33" fmla="*/ 12 h 54"/>
              <a:gd name="T34" fmla="*/ 199 w 239"/>
              <a:gd name="T35" fmla="*/ 12 h 54"/>
              <a:gd name="T36" fmla="*/ 199 w 239"/>
              <a:gd name="T37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9" h="54">
                <a:moveTo>
                  <a:pt x="199" y="6"/>
                </a:moveTo>
                <a:cubicBezTo>
                  <a:pt x="199" y="0"/>
                  <a:pt x="199" y="0"/>
                  <a:pt x="19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0" y="54"/>
                  <a:pt x="0" y="54"/>
                </a:cubicBezTo>
                <a:cubicBezTo>
                  <a:pt x="239" y="54"/>
                  <a:pt x="239" y="54"/>
                  <a:pt x="239" y="54"/>
                </a:cubicBezTo>
                <a:cubicBezTo>
                  <a:pt x="239" y="40"/>
                  <a:pt x="239" y="40"/>
                  <a:pt x="239" y="40"/>
                </a:cubicBezTo>
                <a:cubicBezTo>
                  <a:pt x="239" y="18"/>
                  <a:pt x="221" y="0"/>
                  <a:pt x="199" y="0"/>
                </a:cubicBezTo>
                <a:cubicBezTo>
                  <a:pt x="199" y="6"/>
                  <a:pt x="199" y="6"/>
                  <a:pt x="199" y="6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06" y="12"/>
                  <a:pt x="213" y="15"/>
                  <a:pt x="218" y="20"/>
                </a:cubicBezTo>
                <a:cubicBezTo>
                  <a:pt x="224" y="25"/>
                  <a:pt x="227" y="32"/>
                  <a:pt x="227" y="40"/>
                </a:cubicBezTo>
                <a:cubicBezTo>
                  <a:pt x="227" y="42"/>
                  <a:pt x="227" y="42"/>
                  <a:pt x="227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2"/>
                  <a:pt x="15" y="25"/>
                  <a:pt x="20" y="20"/>
                </a:cubicBezTo>
                <a:cubicBezTo>
                  <a:pt x="25" y="15"/>
                  <a:pt x="32" y="12"/>
                  <a:pt x="40" y="12"/>
                </a:cubicBezTo>
                <a:cubicBezTo>
                  <a:pt x="199" y="12"/>
                  <a:pt x="199" y="12"/>
                  <a:pt x="199" y="12"/>
                </a:cubicBezTo>
                <a:lnTo>
                  <a:pt x="199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2" name="Oval 65"/>
          <p:cNvSpPr>
            <a:spLocks noChangeArrowheads="1"/>
          </p:cNvSpPr>
          <p:nvPr/>
        </p:nvSpPr>
        <p:spPr bwMode="auto">
          <a:xfrm>
            <a:off x="1903412" y="4046991"/>
            <a:ext cx="246063" cy="244475"/>
          </a:xfrm>
          <a:prstGeom prst="ellipse">
            <a:avLst/>
          </a:pr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3" name="Freeform 66"/>
          <p:cNvSpPr/>
          <p:nvPr/>
        </p:nvSpPr>
        <p:spPr bwMode="auto">
          <a:xfrm>
            <a:off x="1892300" y="4035879"/>
            <a:ext cx="269875" cy="266700"/>
          </a:xfrm>
          <a:custGeom>
            <a:avLst/>
            <a:gdLst>
              <a:gd name="T0" fmla="*/ 6 w 135"/>
              <a:gd name="T1" fmla="*/ 67 h 134"/>
              <a:gd name="T2" fmla="*/ 12 w 135"/>
              <a:gd name="T3" fmla="*/ 67 h 134"/>
              <a:gd name="T4" fmla="*/ 29 w 135"/>
              <a:gd name="T5" fmla="*/ 28 h 134"/>
              <a:gd name="T6" fmla="*/ 68 w 135"/>
              <a:gd name="T7" fmla="*/ 12 h 134"/>
              <a:gd name="T8" fmla="*/ 106 w 135"/>
              <a:gd name="T9" fmla="*/ 28 h 134"/>
              <a:gd name="T10" fmla="*/ 123 w 135"/>
              <a:gd name="T11" fmla="*/ 67 h 134"/>
              <a:gd name="T12" fmla="*/ 106 w 135"/>
              <a:gd name="T13" fmla="*/ 106 h 134"/>
              <a:gd name="T14" fmla="*/ 68 w 135"/>
              <a:gd name="T15" fmla="*/ 122 h 134"/>
              <a:gd name="T16" fmla="*/ 29 w 135"/>
              <a:gd name="T17" fmla="*/ 106 h 134"/>
              <a:gd name="T18" fmla="*/ 12 w 135"/>
              <a:gd name="T19" fmla="*/ 67 h 134"/>
              <a:gd name="T20" fmla="*/ 6 w 135"/>
              <a:gd name="T21" fmla="*/ 67 h 134"/>
              <a:gd name="T22" fmla="*/ 0 w 135"/>
              <a:gd name="T23" fmla="*/ 67 h 134"/>
              <a:gd name="T24" fmla="*/ 68 w 135"/>
              <a:gd name="T25" fmla="*/ 134 h 134"/>
              <a:gd name="T26" fmla="*/ 135 w 135"/>
              <a:gd name="T27" fmla="*/ 67 h 134"/>
              <a:gd name="T28" fmla="*/ 68 w 135"/>
              <a:gd name="T29" fmla="*/ 0 h 134"/>
              <a:gd name="T30" fmla="*/ 0 w 135"/>
              <a:gd name="T31" fmla="*/ 67 h 134"/>
              <a:gd name="T32" fmla="*/ 6 w 135"/>
              <a:gd name="T33" fmla="*/ 6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5" h="134">
                <a:moveTo>
                  <a:pt x="6" y="67"/>
                </a:moveTo>
                <a:cubicBezTo>
                  <a:pt x="12" y="67"/>
                  <a:pt x="12" y="67"/>
                  <a:pt x="12" y="67"/>
                </a:cubicBezTo>
                <a:cubicBezTo>
                  <a:pt x="12" y="52"/>
                  <a:pt x="19" y="38"/>
                  <a:pt x="29" y="28"/>
                </a:cubicBezTo>
                <a:cubicBezTo>
                  <a:pt x="39" y="18"/>
                  <a:pt x="52" y="12"/>
                  <a:pt x="68" y="12"/>
                </a:cubicBezTo>
                <a:cubicBezTo>
                  <a:pt x="83" y="12"/>
                  <a:pt x="96" y="18"/>
                  <a:pt x="106" y="28"/>
                </a:cubicBezTo>
                <a:cubicBezTo>
                  <a:pt x="116" y="38"/>
                  <a:pt x="123" y="52"/>
                  <a:pt x="123" y="67"/>
                </a:cubicBezTo>
                <a:cubicBezTo>
                  <a:pt x="123" y="82"/>
                  <a:pt x="116" y="96"/>
                  <a:pt x="106" y="106"/>
                </a:cubicBezTo>
                <a:cubicBezTo>
                  <a:pt x="96" y="116"/>
                  <a:pt x="83" y="122"/>
                  <a:pt x="68" y="122"/>
                </a:cubicBezTo>
                <a:cubicBezTo>
                  <a:pt x="52" y="122"/>
                  <a:pt x="39" y="116"/>
                  <a:pt x="29" y="106"/>
                </a:cubicBezTo>
                <a:cubicBezTo>
                  <a:pt x="19" y="96"/>
                  <a:pt x="12" y="82"/>
                  <a:pt x="12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04"/>
                  <a:pt x="30" y="134"/>
                  <a:pt x="68" y="134"/>
                </a:cubicBezTo>
                <a:cubicBezTo>
                  <a:pt x="105" y="134"/>
                  <a:pt x="135" y="104"/>
                  <a:pt x="135" y="67"/>
                </a:cubicBezTo>
                <a:cubicBezTo>
                  <a:pt x="135" y="30"/>
                  <a:pt x="105" y="0"/>
                  <a:pt x="68" y="0"/>
                </a:cubicBezTo>
                <a:cubicBezTo>
                  <a:pt x="30" y="0"/>
                  <a:pt x="0" y="30"/>
                  <a:pt x="0" y="67"/>
                </a:cubicBezTo>
                <a:lnTo>
                  <a:pt x="6" y="67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4" name="Oval 67"/>
          <p:cNvSpPr>
            <a:spLocks noChangeArrowheads="1"/>
          </p:cNvSpPr>
          <p:nvPr/>
        </p:nvSpPr>
        <p:spPr bwMode="auto">
          <a:xfrm>
            <a:off x="1971675" y="4115254"/>
            <a:ext cx="109538" cy="107950"/>
          </a:xfrm>
          <a:prstGeom prst="ellipse">
            <a:avLst/>
          </a:pr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5" name="Freeform 68"/>
          <p:cNvSpPr/>
          <p:nvPr/>
        </p:nvSpPr>
        <p:spPr bwMode="auto">
          <a:xfrm>
            <a:off x="1958975" y="4104141"/>
            <a:ext cx="134938" cy="131763"/>
          </a:xfrm>
          <a:custGeom>
            <a:avLst/>
            <a:gdLst>
              <a:gd name="T0" fmla="*/ 6 w 67"/>
              <a:gd name="T1" fmla="*/ 33 h 66"/>
              <a:gd name="T2" fmla="*/ 12 w 67"/>
              <a:gd name="T3" fmla="*/ 33 h 66"/>
              <a:gd name="T4" fmla="*/ 19 w 67"/>
              <a:gd name="T5" fmla="*/ 18 h 66"/>
              <a:gd name="T6" fmla="*/ 34 w 67"/>
              <a:gd name="T7" fmla="*/ 12 h 66"/>
              <a:gd name="T8" fmla="*/ 48 w 67"/>
              <a:gd name="T9" fmla="*/ 18 h 66"/>
              <a:gd name="T10" fmla="*/ 55 w 67"/>
              <a:gd name="T11" fmla="*/ 33 h 66"/>
              <a:gd name="T12" fmla="*/ 48 w 67"/>
              <a:gd name="T13" fmla="*/ 48 h 66"/>
              <a:gd name="T14" fmla="*/ 34 w 67"/>
              <a:gd name="T15" fmla="*/ 54 h 66"/>
              <a:gd name="T16" fmla="*/ 19 w 67"/>
              <a:gd name="T17" fmla="*/ 48 h 66"/>
              <a:gd name="T18" fmla="*/ 12 w 67"/>
              <a:gd name="T19" fmla="*/ 33 h 66"/>
              <a:gd name="T20" fmla="*/ 6 w 67"/>
              <a:gd name="T21" fmla="*/ 33 h 66"/>
              <a:gd name="T22" fmla="*/ 0 w 67"/>
              <a:gd name="T23" fmla="*/ 33 h 66"/>
              <a:gd name="T24" fmla="*/ 34 w 67"/>
              <a:gd name="T25" fmla="*/ 66 h 66"/>
              <a:gd name="T26" fmla="*/ 67 w 67"/>
              <a:gd name="T27" fmla="*/ 33 h 66"/>
              <a:gd name="T28" fmla="*/ 34 w 67"/>
              <a:gd name="T29" fmla="*/ 0 h 66"/>
              <a:gd name="T30" fmla="*/ 0 w 67"/>
              <a:gd name="T31" fmla="*/ 33 h 66"/>
              <a:gd name="T32" fmla="*/ 6 w 67"/>
              <a:gd name="T33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" h="66">
                <a:moveTo>
                  <a:pt x="6" y="33"/>
                </a:moveTo>
                <a:cubicBezTo>
                  <a:pt x="12" y="33"/>
                  <a:pt x="12" y="33"/>
                  <a:pt x="12" y="33"/>
                </a:cubicBezTo>
                <a:cubicBezTo>
                  <a:pt x="12" y="27"/>
                  <a:pt x="15" y="22"/>
                  <a:pt x="19" y="18"/>
                </a:cubicBezTo>
                <a:cubicBezTo>
                  <a:pt x="22" y="14"/>
                  <a:pt x="28" y="12"/>
                  <a:pt x="34" y="12"/>
                </a:cubicBezTo>
                <a:cubicBezTo>
                  <a:pt x="39" y="12"/>
                  <a:pt x="45" y="14"/>
                  <a:pt x="48" y="18"/>
                </a:cubicBezTo>
                <a:cubicBezTo>
                  <a:pt x="52" y="22"/>
                  <a:pt x="55" y="27"/>
                  <a:pt x="55" y="33"/>
                </a:cubicBezTo>
                <a:cubicBezTo>
                  <a:pt x="55" y="39"/>
                  <a:pt x="52" y="44"/>
                  <a:pt x="48" y="48"/>
                </a:cubicBezTo>
                <a:cubicBezTo>
                  <a:pt x="45" y="52"/>
                  <a:pt x="39" y="54"/>
                  <a:pt x="34" y="54"/>
                </a:cubicBezTo>
                <a:cubicBezTo>
                  <a:pt x="28" y="54"/>
                  <a:pt x="22" y="52"/>
                  <a:pt x="19" y="48"/>
                </a:cubicBezTo>
                <a:cubicBezTo>
                  <a:pt x="15" y="44"/>
                  <a:pt x="12" y="39"/>
                  <a:pt x="12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51"/>
                  <a:pt x="15" y="66"/>
                  <a:pt x="34" y="66"/>
                </a:cubicBezTo>
                <a:cubicBezTo>
                  <a:pt x="52" y="66"/>
                  <a:pt x="67" y="51"/>
                  <a:pt x="67" y="33"/>
                </a:cubicBezTo>
                <a:cubicBezTo>
                  <a:pt x="67" y="15"/>
                  <a:pt x="52" y="0"/>
                  <a:pt x="34" y="0"/>
                </a:cubicBezTo>
                <a:cubicBezTo>
                  <a:pt x="15" y="0"/>
                  <a:pt x="0" y="15"/>
                  <a:pt x="0" y="33"/>
                </a:cubicBezTo>
                <a:lnTo>
                  <a:pt x="6" y="33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6" name="Freeform 69"/>
          <p:cNvSpPr/>
          <p:nvPr/>
        </p:nvSpPr>
        <p:spPr bwMode="auto">
          <a:xfrm>
            <a:off x="2357437" y="3477079"/>
            <a:ext cx="495300" cy="519113"/>
          </a:xfrm>
          <a:custGeom>
            <a:avLst/>
            <a:gdLst>
              <a:gd name="T0" fmla="*/ 248 w 248"/>
              <a:gd name="T1" fmla="*/ 168 h 259"/>
              <a:gd name="T2" fmla="*/ 91 w 248"/>
              <a:gd name="T3" fmla="*/ 259 h 259"/>
              <a:gd name="T4" fmla="*/ 19 w 248"/>
              <a:gd name="T5" fmla="*/ 137 h 259"/>
              <a:gd name="T6" fmla="*/ 44 w 248"/>
              <a:gd name="T7" fmla="*/ 42 h 259"/>
              <a:gd name="T8" fmla="*/ 82 w 248"/>
              <a:gd name="T9" fmla="*/ 20 h 259"/>
              <a:gd name="T10" fmla="*/ 177 w 248"/>
              <a:gd name="T11" fmla="*/ 45 h 259"/>
              <a:gd name="T12" fmla="*/ 248 w 248"/>
              <a:gd name="T13" fmla="*/ 16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59">
                <a:moveTo>
                  <a:pt x="248" y="168"/>
                </a:moveTo>
                <a:cubicBezTo>
                  <a:pt x="91" y="259"/>
                  <a:pt x="91" y="259"/>
                  <a:pt x="91" y="259"/>
                </a:cubicBezTo>
                <a:cubicBezTo>
                  <a:pt x="19" y="137"/>
                  <a:pt x="19" y="137"/>
                  <a:pt x="19" y="137"/>
                </a:cubicBezTo>
                <a:cubicBezTo>
                  <a:pt x="0" y="104"/>
                  <a:pt x="11" y="61"/>
                  <a:pt x="44" y="42"/>
                </a:cubicBezTo>
                <a:cubicBezTo>
                  <a:pt x="82" y="20"/>
                  <a:pt x="82" y="20"/>
                  <a:pt x="82" y="20"/>
                </a:cubicBezTo>
                <a:cubicBezTo>
                  <a:pt x="115" y="0"/>
                  <a:pt x="158" y="12"/>
                  <a:pt x="177" y="45"/>
                </a:cubicBezTo>
                <a:lnTo>
                  <a:pt x="248" y="168"/>
                </a:ln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7" name="Freeform 70"/>
          <p:cNvSpPr/>
          <p:nvPr/>
        </p:nvSpPr>
        <p:spPr bwMode="auto">
          <a:xfrm>
            <a:off x="2365375" y="3485016"/>
            <a:ext cx="504825" cy="528638"/>
          </a:xfrm>
          <a:custGeom>
            <a:avLst/>
            <a:gdLst>
              <a:gd name="T0" fmla="*/ 244 w 253"/>
              <a:gd name="T1" fmla="*/ 164 h 264"/>
              <a:gd name="T2" fmla="*/ 241 w 253"/>
              <a:gd name="T3" fmla="*/ 158 h 264"/>
              <a:gd name="T4" fmla="*/ 89 w 253"/>
              <a:gd name="T5" fmla="*/ 247 h 264"/>
              <a:gd name="T6" fmla="*/ 20 w 253"/>
              <a:gd name="T7" fmla="*/ 130 h 264"/>
              <a:gd name="T8" fmla="*/ 12 w 253"/>
              <a:gd name="T9" fmla="*/ 98 h 264"/>
              <a:gd name="T10" fmla="*/ 43 w 253"/>
              <a:gd name="T11" fmla="*/ 43 h 264"/>
              <a:gd name="T12" fmla="*/ 81 w 253"/>
              <a:gd name="T13" fmla="*/ 21 h 264"/>
              <a:gd name="T14" fmla="*/ 113 w 253"/>
              <a:gd name="T15" fmla="*/ 12 h 264"/>
              <a:gd name="T16" fmla="*/ 168 w 253"/>
              <a:gd name="T17" fmla="*/ 44 h 264"/>
              <a:gd name="T18" fmla="*/ 239 w 253"/>
              <a:gd name="T19" fmla="*/ 167 h 264"/>
              <a:gd name="T20" fmla="*/ 244 w 253"/>
              <a:gd name="T21" fmla="*/ 164 h 264"/>
              <a:gd name="T22" fmla="*/ 241 w 253"/>
              <a:gd name="T23" fmla="*/ 158 h 264"/>
              <a:gd name="T24" fmla="*/ 244 w 253"/>
              <a:gd name="T25" fmla="*/ 164 h 264"/>
              <a:gd name="T26" fmla="*/ 250 w 253"/>
              <a:gd name="T27" fmla="*/ 161 h 264"/>
              <a:gd name="T28" fmla="*/ 178 w 253"/>
              <a:gd name="T29" fmla="*/ 38 h 264"/>
              <a:gd name="T30" fmla="*/ 113 w 253"/>
              <a:gd name="T31" fmla="*/ 0 h 264"/>
              <a:gd name="T32" fmla="*/ 75 w 253"/>
              <a:gd name="T33" fmla="*/ 10 h 264"/>
              <a:gd name="T34" fmla="*/ 37 w 253"/>
              <a:gd name="T35" fmla="*/ 33 h 264"/>
              <a:gd name="T36" fmla="*/ 0 w 253"/>
              <a:gd name="T37" fmla="*/ 98 h 264"/>
              <a:gd name="T38" fmla="*/ 10 w 253"/>
              <a:gd name="T39" fmla="*/ 136 h 264"/>
              <a:gd name="T40" fmla="*/ 84 w 253"/>
              <a:gd name="T41" fmla="*/ 264 h 264"/>
              <a:gd name="T42" fmla="*/ 253 w 253"/>
              <a:gd name="T43" fmla="*/ 166 h 264"/>
              <a:gd name="T44" fmla="*/ 250 w 253"/>
              <a:gd name="T45" fmla="*/ 161 h 264"/>
              <a:gd name="T46" fmla="*/ 244 w 253"/>
              <a:gd name="T47" fmla="*/ 1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3" h="264">
                <a:moveTo>
                  <a:pt x="244" y="164"/>
                </a:moveTo>
                <a:cubicBezTo>
                  <a:pt x="241" y="158"/>
                  <a:pt x="241" y="158"/>
                  <a:pt x="241" y="158"/>
                </a:cubicBezTo>
                <a:cubicBezTo>
                  <a:pt x="89" y="247"/>
                  <a:pt x="89" y="247"/>
                  <a:pt x="89" y="247"/>
                </a:cubicBezTo>
                <a:cubicBezTo>
                  <a:pt x="20" y="130"/>
                  <a:pt x="20" y="130"/>
                  <a:pt x="20" y="130"/>
                </a:cubicBezTo>
                <a:cubicBezTo>
                  <a:pt x="14" y="120"/>
                  <a:pt x="12" y="109"/>
                  <a:pt x="12" y="98"/>
                </a:cubicBezTo>
                <a:cubicBezTo>
                  <a:pt x="12" y="76"/>
                  <a:pt x="23" y="55"/>
                  <a:pt x="43" y="43"/>
                </a:cubicBezTo>
                <a:cubicBezTo>
                  <a:pt x="81" y="21"/>
                  <a:pt x="81" y="21"/>
                  <a:pt x="81" y="21"/>
                </a:cubicBezTo>
                <a:cubicBezTo>
                  <a:pt x="91" y="15"/>
                  <a:pt x="102" y="12"/>
                  <a:pt x="113" y="12"/>
                </a:cubicBezTo>
                <a:cubicBezTo>
                  <a:pt x="135" y="12"/>
                  <a:pt x="156" y="23"/>
                  <a:pt x="168" y="44"/>
                </a:cubicBezTo>
                <a:cubicBezTo>
                  <a:pt x="239" y="167"/>
                  <a:pt x="239" y="167"/>
                  <a:pt x="239" y="167"/>
                </a:cubicBezTo>
                <a:cubicBezTo>
                  <a:pt x="244" y="164"/>
                  <a:pt x="244" y="164"/>
                  <a:pt x="244" y="164"/>
                </a:cubicBezTo>
                <a:cubicBezTo>
                  <a:pt x="241" y="158"/>
                  <a:pt x="241" y="158"/>
                  <a:pt x="241" y="158"/>
                </a:cubicBezTo>
                <a:cubicBezTo>
                  <a:pt x="244" y="164"/>
                  <a:pt x="244" y="164"/>
                  <a:pt x="244" y="164"/>
                </a:cubicBezTo>
                <a:cubicBezTo>
                  <a:pt x="250" y="161"/>
                  <a:pt x="250" y="161"/>
                  <a:pt x="250" y="161"/>
                </a:cubicBezTo>
                <a:cubicBezTo>
                  <a:pt x="178" y="38"/>
                  <a:pt x="178" y="38"/>
                  <a:pt x="178" y="38"/>
                </a:cubicBezTo>
                <a:cubicBezTo>
                  <a:pt x="164" y="14"/>
                  <a:pt x="139" y="0"/>
                  <a:pt x="113" y="0"/>
                </a:cubicBezTo>
                <a:cubicBezTo>
                  <a:pt x="100" y="0"/>
                  <a:pt x="87" y="4"/>
                  <a:pt x="75" y="10"/>
                </a:cubicBezTo>
                <a:cubicBezTo>
                  <a:pt x="37" y="33"/>
                  <a:pt x="37" y="33"/>
                  <a:pt x="37" y="33"/>
                </a:cubicBezTo>
                <a:cubicBezTo>
                  <a:pt x="13" y="47"/>
                  <a:pt x="0" y="72"/>
                  <a:pt x="0" y="98"/>
                </a:cubicBezTo>
                <a:cubicBezTo>
                  <a:pt x="0" y="111"/>
                  <a:pt x="3" y="124"/>
                  <a:pt x="10" y="136"/>
                </a:cubicBezTo>
                <a:cubicBezTo>
                  <a:pt x="84" y="264"/>
                  <a:pt x="84" y="264"/>
                  <a:pt x="84" y="264"/>
                </a:cubicBezTo>
                <a:cubicBezTo>
                  <a:pt x="253" y="166"/>
                  <a:pt x="253" y="166"/>
                  <a:pt x="253" y="166"/>
                </a:cubicBezTo>
                <a:cubicBezTo>
                  <a:pt x="250" y="161"/>
                  <a:pt x="250" y="161"/>
                  <a:pt x="250" y="161"/>
                </a:cubicBezTo>
                <a:lnTo>
                  <a:pt x="244" y="164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8" name="Freeform 71"/>
          <p:cNvSpPr/>
          <p:nvPr/>
        </p:nvSpPr>
        <p:spPr bwMode="auto">
          <a:xfrm>
            <a:off x="2489200" y="3792991"/>
            <a:ext cx="506413" cy="369888"/>
          </a:xfrm>
          <a:custGeom>
            <a:avLst/>
            <a:gdLst>
              <a:gd name="T0" fmla="*/ 254 w 254"/>
              <a:gd name="T1" fmla="*/ 54 h 185"/>
              <a:gd name="T2" fmla="*/ 28 w 254"/>
              <a:gd name="T3" fmla="*/ 185 h 185"/>
              <a:gd name="T4" fmla="*/ 12 w 254"/>
              <a:gd name="T5" fmla="*/ 158 h 185"/>
              <a:gd name="T6" fmla="*/ 28 w 254"/>
              <a:gd name="T7" fmla="*/ 99 h 185"/>
              <a:gd name="T8" fmla="*/ 179 w 254"/>
              <a:gd name="T9" fmla="*/ 11 h 185"/>
              <a:gd name="T10" fmla="*/ 238 w 254"/>
              <a:gd name="T11" fmla="*/ 27 h 185"/>
              <a:gd name="T12" fmla="*/ 254 w 254"/>
              <a:gd name="T13" fmla="*/ 5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" h="185">
                <a:moveTo>
                  <a:pt x="254" y="54"/>
                </a:moveTo>
                <a:cubicBezTo>
                  <a:pt x="28" y="185"/>
                  <a:pt x="28" y="185"/>
                  <a:pt x="28" y="185"/>
                </a:cubicBezTo>
                <a:cubicBezTo>
                  <a:pt x="12" y="158"/>
                  <a:pt x="12" y="158"/>
                  <a:pt x="12" y="158"/>
                </a:cubicBezTo>
                <a:cubicBezTo>
                  <a:pt x="0" y="138"/>
                  <a:pt x="7" y="111"/>
                  <a:pt x="28" y="99"/>
                </a:cubicBezTo>
                <a:cubicBezTo>
                  <a:pt x="179" y="11"/>
                  <a:pt x="179" y="11"/>
                  <a:pt x="179" y="11"/>
                </a:cubicBezTo>
                <a:cubicBezTo>
                  <a:pt x="200" y="0"/>
                  <a:pt x="226" y="6"/>
                  <a:pt x="238" y="27"/>
                </a:cubicBezTo>
                <a:lnTo>
                  <a:pt x="254" y="54"/>
                </a:ln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79" name="Freeform 72"/>
          <p:cNvSpPr/>
          <p:nvPr/>
        </p:nvSpPr>
        <p:spPr bwMode="auto">
          <a:xfrm>
            <a:off x="2490787" y="3792991"/>
            <a:ext cx="522288" cy="385763"/>
          </a:xfrm>
          <a:custGeom>
            <a:avLst/>
            <a:gdLst>
              <a:gd name="T0" fmla="*/ 253 w 261"/>
              <a:gd name="T1" fmla="*/ 54 h 193"/>
              <a:gd name="T2" fmla="*/ 250 w 261"/>
              <a:gd name="T3" fmla="*/ 49 h 193"/>
              <a:gd name="T4" fmla="*/ 29 w 261"/>
              <a:gd name="T5" fmla="*/ 177 h 193"/>
              <a:gd name="T6" fmla="*/ 17 w 261"/>
              <a:gd name="T7" fmla="*/ 155 h 193"/>
              <a:gd name="T8" fmla="*/ 12 w 261"/>
              <a:gd name="T9" fmla="*/ 137 h 193"/>
              <a:gd name="T10" fmla="*/ 30 w 261"/>
              <a:gd name="T11" fmla="*/ 105 h 193"/>
              <a:gd name="T12" fmla="*/ 181 w 261"/>
              <a:gd name="T13" fmla="*/ 17 h 193"/>
              <a:gd name="T14" fmla="*/ 200 w 261"/>
              <a:gd name="T15" fmla="*/ 12 h 193"/>
              <a:gd name="T16" fmla="*/ 232 w 261"/>
              <a:gd name="T17" fmla="*/ 30 h 193"/>
              <a:gd name="T18" fmla="*/ 247 w 261"/>
              <a:gd name="T19" fmla="*/ 57 h 193"/>
              <a:gd name="T20" fmla="*/ 253 w 261"/>
              <a:gd name="T21" fmla="*/ 54 h 193"/>
              <a:gd name="T22" fmla="*/ 250 w 261"/>
              <a:gd name="T23" fmla="*/ 49 h 193"/>
              <a:gd name="T24" fmla="*/ 253 w 261"/>
              <a:gd name="T25" fmla="*/ 54 h 193"/>
              <a:gd name="T26" fmla="*/ 258 w 261"/>
              <a:gd name="T27" fmla="*/ 51 h 193"/>
              <a:gd name="T28" fmla="*/ 242 w 261"/>
              <a:gd name="T29" fmla="*/ 24 h 193"/>
              <a:gd name="T30" fmla="*/ 200 w 261"/>
              <a:gd name="T31" fmla="*/ 0 h 193"/>
              <a:gd name="T32" fmla="*/ 175 w 261"/>
              <a:gd name="T33" fmla="*/ 6 h 193"/>
              <a:gd name="T34" fmla="*/ 24 w 261"/>
              <a:gd name="T35" fmla="*/ 94 h 193"/>
              <a:gd name="T36" fmla="*/ 0 w 261"/>
              <a:gd name="T37" fmla="*/ 137 h 193"/>
              <a:gd name="T38" fmla="*/ 6 w 261"/>
              <a:gd name="T39" fmla="*/ 161 h 193"/>
              <a:gd name="T40" fmla="*/ 25 w 261"/>
              <a:gd name="T41" fmla="*/ 193 h 193"/>
              <a:gd name="T42" fmla="*/ 261 w 261"/>
              <a:gd name="T43" fmla="*/ 56 h 193"/>
              <a:gd name="T44" fmla="*/ 258 w 261"/>
              <a:gd name="T45" fmla="*/ 51 h 193"/>
              <a:gd name="T46" fmla="*/ 253 w 261"/>
              <a:gd name="T47" fmla="*/ 54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1" h="193">
                <a:moveTo>
                  <a:pt x="253" y="54"/>
                </a:moveTo>
                <a:cubicBezTo>
                  <a:pt x="250" y="49"/>
                  <a:pt x="250" y="49"/>
                  <a:pt x="250" y="49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3" y="149"/>
                  <a:pt x="12" y="143"/>
                  <a:pt x="12" y="137"/>
                </a:cubicBezTo>
                <a:cubicBezTo>
                  <a:pt x="12" y="124"/>
                  <a:pt x="18" y="112"/>
                  <a:pt x="30" y="105"/>
                </a:cubicBezTo>
                <a:cubicBezTo>
                  <a:pt x="181" y="17"/>
                  <a:pt x="181" y="17"/>
                  <a:pt x="181" y="17"/>
                </a:cubicBezTo>
                <a:cubicBezTo>
                  <a:pt x="187" y="13"/>
                  <a:pt x="193" y="12"/>
                  <a:pt x="200" y="12"/>
                </a:cubicBezTo>
                <a:cubicBezTo>
                  <a:pt x="212" y="12"/>
                  <a:pt x="225" y="18"/>
                  <a:pt x="232" y="30"/>
                </a:cubicBezTo>
                <a:cubicBezTo>
                  <a:pt x="247" y="57"/>
                  <a:pt x="247" y="57"/>
                  <a:pt x="247" y="57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250" y="49"/>
                  <a:pt x="250" y="49"/>
                  <a:pt x="250" y="49"/>
                </a:cubicBezTo>
                <a:cubicBezTo>
                  <a:pt x="253" y="54"/>
                  <a:pt x="253" y="54"/>
                  <a:pt x="253" y="54"/>
                </a:cubicBezTo>
                <a:cubicBezTo>
                  <a:pt x="258" y="51"/>
                  <a:pt x="258" y="51"/>
                  <a:pt x="258" y="51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233" y="8"/>
                  <a:pt x="217" y="0"/>
                  <a:pt x="200" y="0"/>
                </a:cubicBezTo>
                <a:cubicBezTo>
                  <a:pt x="191" y="0"/>
                  <a:pt x="183" y="2"/>
                  <a:pt x="175" y="6"/>
                </a:cubicBezTo>
                <a:cubicBezTo>
                  <a:pt x="24" y="94"/>
                  <a:pt x="24" y="94"/>
                  <a:pt x="24" y="94"/>
                </a:cubicBezTo>
                <a:cubicBezTo>
                  <a:pt x="8" y="103"/>
                  <a:pt x="0" y="120"/>
                  <a:pt x="0" y="137"/>
                </a:cubicBezTo>
                <a:cubicBezTo>
                  <a:pt x="0" y="145"/>
                  <a:pt x="2" y="154"/>
                  <a:pt x="6" y="161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261" y="56"/>
                  <a:pt x="261" y="56"/>
                  <a:pt x="261" y="56"/>
                </a:cubicBezTo>
                <a:cubicBezTo>
                  <a:pt x="258" y="51"/>
                  <a:pt x="258" y="51"/>
                  <a:pt x="258" y="51"/>
                </a:cubicBezTo>
                <a:lnTo>
                  <a:pt x="253" y="54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0" name="Freeform 73"/>
          <p:cNvSpPr/>
          <p:nvPr/>
        </p:nvSpPr>
        <p:spPr bwMode="auto">
          <a:xfrm>
            <a:off x="2708275" y="3997779"/>
            <a:ext cx="160338" cy="146050"/>
          </a:xfrm>
          <a:custGeom>
            <a:avLst/>
            <a:gdLst>
              <a:gd name="T0" fmla="*/ 57 w 80"/>
              <a:gd name="T1" fmla="*/ 63 h 73"/>
              <a:gd name="T2" fmla="*/ 57 w 80"/>
              <a:gd name="T3" fmla="*/ 63 h 73"/>
              <a:gd name="T4" fmla="*/ 9 w 80"/>
              <a:gd name="T5" fmla="*/ 50 h 73"/>
              <a:gd name="T6" fmla="*/ 0 w 80"/>
              <a:gd name="T7" fmla="*/ 35 h 73"/>
              <a:gd name="T8" fmla="*/ 61 w 80"/>
              <a:gd name="T9" fmla="*/ 0 h 73"/>
              <a:gd name="T10" fmla="*/ 70 w 80"/>
              <a:gd name="T11" fmla="*/ 15 h 73"/>
              <a:gd name="T12" fmla="*/ 57 w 80"/>
              <a:gd name="T13" fmla="*/ 6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73">
                <a:moveTo>
                  <a:pt x="57" y="63"/>
                </a:moveTo>
                <a:cubicBezTo>
                  <a:pt x="57" y="63"/>
                  <a:pt x="57" y="63"/>
                  <a:pt x="57" y="63"/>
                </a:cubicBezTo>
                <a:cubicBezTo>
                  <a:pt x="41" y="73"/>
                  <a:pt x="19" y="67"/>
                  <a:pt x="9" y="50"/>
                </a:cubicBezTo>
                <a:cubicBezTo>
                  <a:pt x="0" y="35"/>
                  <a:pt x="0" y="35"/>
                  <a:pt x="0" y="35"/>
                </a:cubicBezTo>
                <a:cubicBezTo>
                  <a:pt x="61" y="0"/>
                  <a:pt x="61" y="0"/>
                  <a:pt x="61" y="0"/>
                </a:cubicBezTo>
                <a:cubicBezTo>
                  <a:pt x="70" y="15"/>
                  <a:pt x="70" y="15"/>
                  <a:pt x="70" y="15"/>
                </a:cubicBezTo>
                <a:cubicBezTo>
                  <a:pt x="80" y="32"/>
                  <a:pt x="74" y="53"/>
                  <a:pt x="57" y="63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1" name="Freeform 74"/>
          <p:cNvSpPr/>
          <p:nvPr/>
        </p:nvSpPr>
        <p:spPr bwMode="auto">
          <a:xfrm>
            <a:off x="2692400" y="3981904"/>
            <a:ext cx="177800" cy="163513"/>
          </a:xfrm>
          <a:custGeom>
            <a:avLst/>
            <a:gdLst>
              <a:gd name="T0" fmla="*/ 65 w 89"/>
              <a:gd name="T1" fmla="*/ 71 h 82"/>
              <a:gd name="T2" fmla="*/ 62 w 89"/>
              <a:gd name="T3" fmla="*/ 66 h 82"/>
              <a:gd name="T4" fmla="*/ 48 w 89"/>
              <a:gd name="T5" fmla="*/ 70 h 82"/>
              <a:gd name="T6" fmla="*/ 22 w 89"/>
              <a:gd name="T7" fmla="*/ 55 h 82"/>
              <a:gd name="T8" fmla="*/ 17 w 89"/>
              <a:gd name="T9" fmla="*/ 46 h 82"/>
              <a:gd name="T10" fmla="*/ 67 w 89"/>
              <a:gd name="T11" fmla="*/ 16 h 82"/>
              <a:gd name="T12" fmla="*/ 73 w 89"/>
              <a:gd name="T13" fmla="*/ 26 h 82"/>
              <a:gd name="T14" fmla="*/ 77 w 89"/>
              <a:gd name="T15" fmla="*/ 41 h 82"/>
              <a:gd name="T16" fmla="*/ 62 w 89"/>
              <a:gd name="T17" fmla="*/ 66 h 82"/>
              <a:gd name="T18" fmla="*/ 65 w 89"/>
              <a:gd name="T19" fmla="*/ 71 h 82"/>
              <a:gd name="T20" fmla="*/ 68 w 89"/>
              <a:gd name="T21" fmla="*/ 76 h 82"/>
              <a:gd name="T22" fmla="*/ 89 w 89"/>
              <a:gd name="T23" fmla="*/ 41 h 82"/>
              <a:gd name="T24" fmla="*/ 83 w 89"/>
              <a:gd name="T25" fmla="*/ 20 h 82"/>
              <a:gd name="T26" fmla="*/ 71 w 89"/>
              <a:gd name="T27" fmla="*/ 0 h 82"/>
              <a:gd name="T28" fmla="*/ 0 w 89"/>
              <a:gd name="T29" fmla="*/ 41 h 82"/>
              <a:gd name="T30" fmla="*/ 12 w 89"/>
              <a:gd name="T31" fmla="*/ 61 h 82"/>
              <a:gd name="T32" fmla="*/ 48 w 89"/>
              <a:gd name="T33" fmla="*/ 82 h 82"/>
              <a:gd name="T34" fmla="*/ 68 w 89"/>
              <a:gd name="T35" fmla="*/ 76 h 82"/>
              <a:gd name="T36" fmla="*/ 65 w 89"/>
              <a:gd name="T37" fmla="*/ 7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9" h="82">
                <a:moveTo>
                  <a:pt x="65" y="71"/>
                </a:moveTo>
                <a:cubicBezTo>
                  <a:pt x="62" y="66"/>
                  <a:pt x="62" y="66"/>
                  <a:pt x="62" y="66"/>
                </a:cubicBezTo>
                <a:cubicBezTo>
                  <a:pt x="58" y="69"/>
                  <a:pt x="53" y="70"/>
                  <a:pt x="48" y="70"/>
                </a:cubicBezTo>
                <a:cubicBezTo>
                  <a:pt x="38" y="70"/>
                  <a:pt x="28" y="65"/>
                  <a:pt x="22" y="55"/>
                </a:cubicBezTo>
                <a:cubicBezTo>
                  <a:pt x="17" y="46"/>
                  <a:pt x="17" y="46"/>
                  <a:pt x="17" y="46"/>
                </a:cubicBezTo>
                <a:cubicBezTo>
                  <a:pt x="67" y="16"/>
                  <a:pt x="67" y="16"/>
                  <a:pt x="67" y="16"/>
                </a:cubicBezTo>
                <a:cubicBezTo>
                  <a:pt x="73" y="26"/>
                  <a:pt x="73" y="26"/>
                  <a:pt x="73" y="26"/>
                </a:cubicBezTo>
                <a:cubicBezTo>
                  <a:pt x="76" y="31"/>
                  <a:pt x="77" y="36"/>
                  <a:pt x="77" y="41"/>
                </a:cubicBezTo>
                <a:cubicBezTo>
                  <a:pt x="77" y="51"/>
                  <a:pt x="72" y="61"/>
                  <a:pt x="62" y="66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6"/>
                  <a:pt x="68" y="76"/>
                  <a:pt x="68" y="76"/>
                </a:cubicBezTo>
                <a:cubicBezTo>
                  <a:pt x="82" y="69"/>
                  <a:pt x="89" y="55"/>
                  <a:pt x="89" y="41"/>
                </a:cubicBezTo>
                <a:cubicBezTo>
                  <a:pt x="89" y="34"/>
                  <a:pt x="87" y="26"/>
                  <a:pt x="83" y="2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12" y="61"/>
                  <a:pt x="12" y="61"/>
                  <a:pt x="12" y="61"/>
                </a:cubicBezTo>
                <a:cubicBezTo>
                  <a:pt x="20" y="75"/>
                  <a:pt x="33" y="82"/>
                  <a:pt x="48" y="82"/>
                </a:cubicBezTo>
                <a:cubicBezTo>
                  <a:pt x="55" y="82"/>
                  <a:pt x="62" y="80"/>
                  <a:pt x="68" y="76"/>
                </a:cubicBezTo>
                <a:lnTo>
                  <a:pt x="65" y="71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2" name="Freeform 75"/>
          <p:cNvSpPr/>
          <p:nvPr/>
        </p:nvSpPr>
        <p:spPr bwMode="auto">
          <a:xfrm>
            <a:off x="3435350" y="3467554"/>
            <a:ext cx="2200275" cy="1293813"/>
          </a:xfrm>
          <a:custGeom>
            <a:avLst/>
            <a:gdLst>
              <a:gd name="T0" fmla="*/ 1101 w 1101"/>
              <a:gd name="T1" fmla="*/ 647 h 647"/>
              <a:gd name="T2" fmla="*/ 0 w 1101"/>
              <a:gd name="T3" fmla="*/ 647 h 647"/>
              <a:gd name="T4" fmla="*/ 0 w 1101"/>
              <a:gd name="T5" fmla="*/ 51 h 647"/>
              <a:gd name="T6" fmla="*/ 52 w 1101"/>
              <a:gd name="T7" fmla="*/ 0 h 647"/>
              <a:gd name="T8" fmla="*/ 1050 w 1101"/>
              <a:gd name="T9" fmla="*/ 0 h 647"/>
              <a:gd name="T10" fmla="*/ 1101 w 1101"/>
              <a:gd name="T11" fmla="*/ 51 h 647"/>
              <a:gd name="T12" fmla="*/ 1101 w 1101"/>
              <a:gd name="T13" fmla="*/ 647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1" h="647">
                <a:moveTo>
                  <a:pt x="1101" y="647"/>
                </a:moveTo>
                <a:cubicBezTo>
                  <a:pt x="0" y="647"/>
                  <a:pt x="0" y="647"/>
                  <a:pt x="0" y="647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3"/>
                  <a:pt x="23" y="0"/>
                  <a:pt x="52" y="0"/>
                </a:cubicBezTo>
                <a:cubicBezTo>
                  <a:pt x="1050" y="0"/>
                  <a:pt x="1050" y="0"/>
                  <a:pt x="1050" y="0"/>
                </a:cubicBezTo>
                <a:cubicBezTo>
                  <a:pt x="1078" y="0"/>
                  <a:pt x="1101" y="23"/>
                  <a:pt x="1101" y="51"/>
                </a:cubicBezTo>
                <a:cubicBezTo>
                  <a:pt x="1101" y="647"/>
                  <a:pt x="1101" y="647"/>
                  <a:pt x="1101" y="647"/>
                </a:cubicBezTo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3" name="Freeform 76"/>
          <p:cNvSpPr/>
          <p:nvPr/>
        </p:nvSpPr>
        <p:spPr bwMode="auto">
          <a:xfrm>
            <a:off x="3424237" y="3456441"/>
            <a:ext cx="2222500" cy="1316038"/>
          </a:xfrm>
          <a:custGeom>
            <a:avLst/>
            <a:gdLst>
              <a:gd name="T0" fmla="*/ 1107 w 1113"/>
              <a:gd name="T1" fmla="*/ 653 h 659"/>
              <a:gd name="T2" fmla="*/ 1107 w 1113"/>
              <a:gd name="T3" fmla="*/ 647 h 659"/>
              <a:gd name="T4" fmla="*/ 12 w 1113"/>
              <a:gd name="T5" fmla="*/ 647 h 659"/>
              <a:gd name="T6" fmla="*/ 12 w 1113"/>
              <a:gd name="T7" fmla="*/ 57 h 659"/>
              <a:gd name="T8" fmla="*/ 26 w 1113"/>
              <a:gd name="T9" fmla="*/ 25 h 659"/>
              <a:gd name="T10" fmla="*/ 58 w 1113"/>
              <a:gd name="T11" fmla="*/ 12 h 659"/>
              <a:gd name="T12" fmla="*/ 1056 w 1113"/>
              <a:gd name="T13" fmla="*/ 12 h 659"/>
              <a:gd name="T14" fmla="*/ 1088 w 1113"/>
              <a:gd name="T15" fmla="*/ 25 h 659"/>
              <a:gd name="T16" fmla="*/ 1101 w 1113"/>
              <a:gd name="T17" fmla="*/ 57 h 659"/>
              <a:gd name="T18" fmla="*/ 1101 w 1113"/>
              <a:gd name="T19" fmla="*/ 653 h 659"/>
              <a:gd name="T20" fmla="*/ 1107 w 1113"/>
              <a:gd name="T21" fmla="*/ 653 h 659"/>
              <a:gd name="T22" fmla="*/ 1107 w 1113"/>
              <a:gd name="T23" fmla="*/ 647 h 659"/>
              <a:gd name="T24" fmla="*/ 1107 w 1113"/>
              <a:gd name="T25" fmla="*/ 653 h 659"/>
              <a:gd name="T26" fmla="*/ 1113 w 1113"/>
              <a:gd name="T27" fmla="*/ 653 h 659"/>
              <a:gd name="T28" fmla="*/ 1113 w 1113"/>
              <a:gd name="T29" fmla="*/ 57 h 659"/>
              <a:gd name="T30" fmla="*/ 1056 w 1113"/>
              <a:gd name="T31" fmla="*/ 0 h 659"/>
              <a:gd name="T32" fmla="*/ 58 w 1113"/>
              <a:gd name="T33" fmla="*/ 0 h 659"/>
              <a:gd name="T34" fmla="*/ 0 w 1113"/>
              <a:gd name="T35" fmla="*/ 57 h 659"/>
              <a:gd name="T36" fmla="*/ 0 w 1113"/>
              <a:gd name="T37" fmla="*/ 659 h 659"/>
              <a:gd name="T38" fmla="*/ 1113 w 1113"/>
              <a:gd name="T39" fmla="*/ 659 h 659"/>
              <a:gd name="T40" fmla="*/ 1113 w 1113"/>
              <a:gd name="T41" fmla="*/ 653 h 659"/>
              <a:gd name="T42" fmla="*/ 1107 w 1113"/>
              <a:gd name="T43" fmla="*/ 653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3" h="659">
                <a:moveTo>
                  <a:pt x="1107" y="653"/>
                </a:moveTo>
                <a:cubicBezTo>
                  <a:pt x="1107" y="647"/>
                  <a:pt x="1107" y="647"/>
                  <a:pt x="1107" y="647"/>
                </a:cubicBezTo>
                <a:cubicBezTo>
                  <a:pt x="12" y="647"/>
                  <a:pt x="12" y="647"/>
                  <a:pt x="12" y="647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45"/>
                  <a:pt x="18" y="33"/>
                  <a:pt x="26" y="25"/>
                </a:cubicBezTo>
                <a:cubicBezTo>
                  <a:pt x="34" y="17"/>
                  <a:pt x="45" y="12"/>
                  <a:pt x="58" y="12"/>
                </a:cubicBezTo>
                <a:cubicBezTo>
                  <a:pt x="1056" y="12"/>
                  <a:pt x="1056" y="12"/>
                  <a:pt x="1056" y="12"/>
                </a:cubicBezTo>
                <a:cubicBezTo>
                  <a:pt x="1068" y="12"/>
                  <a:pt x="1079" y="17"/>
                  <a:pt x="1088" y="25"/>
                </a:cubicBezTo>
                <a:cubicBezTo>
                  <a:pt x="1096" y="33"/>
                  <a:pt x="1101" y="45"/>
                  <a:pt x="1101" y="57"/>
                </a:cubicBezTo>
                <a:cubicBezTo>
                  <a:pt x="1101" y="653"/>
                  <a:pt x="1101" y="653"/>
                  <a:pt x="1101" y="653"/>
                </a:cubicBezTo>
                <a:cubicBezTo>
                  <a:pt x="1107" y="653"/>
                  <a:pt x="1107" y="653"/>
                  <a:pt x="1107" y="653"/>
                </a:cubicBezTo>
                <a:cubicBezTo>
                  <a:pt x="1107" y="647"/>
                  <a:pt x="1107" y="647"/>
                  <a:pt x="1107" y="647"/>
                </a:cubicBezTo>
                <a:cubicBezTo>
                  <a:pt x="1107" y="653"/>
                  <a:pt x="1107" y="653"/>
                  <a:pt x="1107" y="653"/>
                </a:cubicBezTo>
                <a:cubicBezTo>
                  <a:pt x="1113" y="653"/>
                  <a:pt x="1113" y="653"/>
                  <a:pt x="1113" y="653"/>
                </a:cubicBezTo>
                <a:cubicBezTo>
                  <a:pt x="1113" y="57"/>
                  <a:pt x="1113" y="57"/>
                  <a:pt x="1113" y="57"/>
                </a:cubicBezTo>
                <a:cubicBezTo>
                  <a:pt x="1113" y="25"/>
                  <a:pt x="1087" y="0"/>
                  <a:pt x="105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5"/>
                  <a:pt x="0" y="57"/>
                </a:cubicBezTo>
                <a:cubicBezTo>
                  <a:pt x="0" y="659"/>
                  <a:pt x="0" y="659"/>
                  <a:pt x="0" y="659"/>
                </a:cubicBezTo>
                <a:cubicBezTo>
                  <a:pt x="1113" y="659"/>
                  <a:pt x="1113" y="659"/>
                  <a:pt x="1113" y="659"/>
                </a:cubicBezTo>
                <a:cubicBezTo>
                  <a:pt x="1113" y="653"/>
                  <a:pt x="1113" y="653"/>
                  <a:pt x="1113" y="653"/>
                </a:cubicBezTo>
                <a:lnTo>
                  <a:pt x="1107" y="653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4" name="Rectangle 77"/>
          <p:cNvSpPr>
            <a:spLocks noChangeArrowheads="1"/>
          </p:cNvSpPr>
          <p:nvPr/>
        </p:nvSpPr>
        <p:spPr bwMode="auto">
          <a:xfrm>
            <a:off x="3544887" y="3597729"/>
            <a:ext cx="1979613" cy="1035050"/>
          </a:xfrm>
          <a:prstGeom prst="rect">
            <a:avLst/>
          </a:pr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auto">
          <a:xfrm>
            <a:off x="3544887" y="3597729"/>
            <a:ext cx="197961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6" name="Rectangle 79"/>
          <p:cNvSpPr>
            <a:spLocks noChangeArrowheads="1"/>
          </p:cNvSpPr>
          <p:nvPr/>
        </p:nvSpPr>
        <p:spPr bwMode="auto">
          <a:xfrm>
            <a:off x="3544887" y="3597729"/>
            <a:ext cx="1979613" cy="1035050"/>
          </a:xfrm>
          <a:prstGeom prst="rect">
            <a:avLst/>
          </a:prstGeom>
          <a:solidFill>
            <a:srgbClr val="D0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7" name="Rectangle 80"/>
          <p:cNvSpPr>
            <a:spLocks noChangeArrowheads="1"/>
          </p:cNvSpPr>
          <p:nvPr/>
        </p:nvSpPr>
        <p:spPr bwMode="auto">
          <a:xfrm>
            <a:off x="3544887" y="3597729"/>
            <a:ext cx="1979613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8" name="Freeform 81"/>
          <p:cNvSpPr/>
          <p:nvPr/>
        </p:nvSpPr>
        <p:spPr bwMode="auto">
          <a:xfrm>
            <a:off x="3533775" y="3585029"/>
            <a:ext cx="2003425" cy="1060450"/>
          </a:xfrm>
          <a:custGeom>
            <a:avLst/>
            <a:gdLst>
              <a:gd name="T0" fmla="*/ 7 w 1262"/>
              <a:gd name="T1" fmla="*/ 660 h 668"/>
              <a:gd name="T2" fmla="*/ 15 w 1262"/>
              <a:gd name="T3" fmla="*/ 660 h 668"/>
              <a:gd name="T4" fmla="*/ 15 w 1262"/>
              <a:gd name="T5" fmla="*/ 15 h 668"/>
              <a:gd name="T6" fmla="*/ 1247 w 1262"/>
              <a:gd name="T7" fmla="*/ 15 h 668"/>
              <a:gd name="T8" fmla="*/ 1247 w 1262"/>
              <a:gd name="T9" fmla="*/ 653 h 668"/>
              <a:gd name="T10" fmla="*/ 7 w 1262"/>
              <a:gd name="T11" fmla="*/ 653 h 668"/>
              <a:gd name="T12" fmla="*/ 7 w 1262"/>
              <a:gd name="T13" fmla="*/ 660 h 668"/>
              <a:gd name="T14" fmla="*/ 15 w 1262"/>
              <a:gd name="T15" fmla="*/ 660 h 668"/>
              <a:gd name="T16" fmla="*/ 7 w 1262"/>
              <a:gd name="T17" fmla="*/ 660 h 668"/>
              <a:gd name="T18" fmla="*/ 7 w 1262"/>
              <a:gd name="T19" fmla="*/ 668 h 668"/>
              <a:gd name="T20" fmla="*/ 1262 w 1262"/>
              <a:gd name="T21" fmla="*/ 668 h 668"/>
              <a:gd name="T22" fmla="*/ 1262 w 1262"/>
              <a:gd name="T23" fmla="*/ 0 h 668"/>
              <a:gd name="T24" fmla="*/ 0 w 1262"/>
              <a:gd name="T25" fmla="*/ 0 h 668"/>
              <a:gd name="T26" fmla="*/ 0 w 1262"/>
              <a:gd name="T27" fmla="*/ 668 h 668"/>
              <a:gd name="T28" fmla="*/ 7 w 1262"/>
              <a:gd name="T29" fmla="*/ 668 h 668"/>
              <a:gd name="T30" fmla="*/ 7 w 1262"/>
              <a:gd name="T31" fmla="*/ 66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2" h="668">
                <a:moveTo>
                  <a:pt x="7" y="660"/>
                </a:moveTo>
                <a:lnTo>
                  <a:pt x="15" y="660"/>
                </a:lnTo>
                <a:lnTo>
                  <a:pt x="15" y="15"/>
                </a:lnTo>
                <a:lnTo>
                  <a:pt x="1247" y="15"/>
                </a:lnTo>
                <a:lnTo>
                  <a:pt x="1247" y="653"/>
                </a:lnTo>
                <a:lnTo>
                  <a:pt x="7" y="653"/>
                </a:lnTo>
                <a:lnTo>
                  <a:pt x="7" y="660"/>
                </a:lnTo>
                <a:lnTo>
                  <a:pt x="15" y="660"/>
                </a:lnTo>
                <a:lnTo>
                  <a:pt x="7" y="660"/>
                </a:lnTo>
                <a:lnTo>
                  <a:pt x="7" y="668"/>
                </a:lnTo>
                <a:lnTo>
                  <a:pt x="1262" y="668"/>
                </a:lnTo>
                <a:lnTo>
                  <a:pt x="1262" y="0"/>
                </a:lnTo>
                <a:lnTo>
                  <a:pt x="0" y="0"/>
                </a:lnTo>
                <a:lnTo>
                  <a:pt x="0" y="668"/>
                </a:lnTo>
                <a:lnTo>
                  <a:pt x="7" y="668"/>
                </a:lnTo>
                <a:lnTo>
                  <a:pt x="7" y="660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89" name="Freeform 82"/>
          <p:cNvSpPr/>
          <p:nvPr/>
        </p:nvSpPr>
        <p:spPr bwMode="auto">
          <a:xfrm>
            <a:off x="3341687" y="4761366"/>
            <a:ext cx="2389188" cy="169863"/>
          </a:xfrm>
          <a:custGeom>
            <a:avLst/>
            <a:gdLst>
              <a:gd name="T0" fmla="*/ 1137 w 1196"/>
              <a:gd name="T1" fmla="*/ 85 h 85"/>
              <a:gd name="T2" fmla="*/ 58 w 1196"/>
              <a:gd name="T3" fmla="*/ 85 h 85"/>
              <a:gd name="T4" fmla="*/ 0 w 1196"/>
              <a:gd name="T5" fmla="*/ 26 h 85"/>
              <a:gd name="T6" fmla="*/ 0 w 1196"/>
              <a:gd name="T7" fmla="*/ 0 h 85"/>
              <a:gd name="T8" fmla="*/ 1196 w 1196"/>
              <a:gd name="T9" fmla="*/ 0 h 85"/>
              <a:gd name="T10" fmla="*/ 1196 w 1196"/>
              <a:gd name="T11" fmla="*/ 26 h 85"/>
              <a:gd name="T12" fmla="*/ 1137 w 1196"/>
              <a:gd name="T13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6" h="85">
                <a:moveTo>
                  <a:pt x="1137" y="85"/>
                </a:moveTo>
                <a:cubicBezTo>
                  <a:pt x="58" y="85"/>
                  <a:pt x="58" y="85"/>
                  <a:pt x="58" y="85"/>
                </a:cubicBezTo>
                <a:cubicBezTo>
                  <a:pt x="26" y="85"/>
                  <a:pt x="0" y="59"/>
                  <a:pt x="0" y="26"/>
                </a:cubicBezTo>
                <a:cubicBezTo>
                  <a:pt x="0" y="0"/>
                  <a:pt x="0" y="0"/>
                  <a:pt x="0" y="0"/>
                </a:cubicBezTo>
                <a:cubicBezTo>
                  <a:pt x="1196" y="0"/>
                  <a:pt x="1196" y="0"/>
                  <a:pt x="1196" y="0"/>
                </a:cubicBezTo>
                <a:cubicBezTo>
                  <a:pt x="1196" y="26"/>
                  <a:pt x="1196" y="26"/>
                  <a:pt x="1196" y="26"/>
                </a:cubicBezTo>
                <a:cubicBezTo>
                  <a:pt x="1196" y="59"/>
                  <a:pt x="1170" y="85"/>
                  <a:pt x="1137" y="85"/>
                </a:cubicBezTo>
                <a:close/>
              </a:path>
            </a:pathLst>
          </a:cu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0" name="Freeform 83"/>
          <p:cNvSpPr/>
          <p:nvPr/>
        </p:nvSpPr>
        <p:spPr bwMode="auto">
          <a:xfrm>
            <a:off x="3330575" y="4748666"/>
            <a:ext cx="2411413" cy="193675"/>
          </a:xfrm>
          <a:custGeom>
            <a:avLst/>
            <a:gdLst>
              <a:gd name="T0" fmla="*/ 1143 w 1208"/>
              <a:gd name="T1" fmla="*/ 91 h 97"/>
              <a:gd name="T2" fmla="*/ 1143 w 1208"/>
              <a:gd name="T3" fmla="*/ 85 h 97"/>
              <a:gd name="T4" fmla="*/ 64 w 1208"/>
              <a:gd name="T5" fmla="*/ 85 h 97"/>
              <a:gd name="T6" fmla="*/ 27 w 1208"/>
              <a:gd name="T7" fmla="*/ 69 h 97"/>
              <a:gd name="T8" fmla="*/ 12 w 1208"/>
              <a:gd name="T9" fmla="*/ 32 h 97"/>
              <a:gd name="T10" fmla="*/ 12 w 1208"/>
              <a:gd name="T11" fmla="*/ 12 h 97"/>
              <a:gd name="T12" fmla="*/ 1196 w 1208"/>
              <a:gd name="T13" fmla="*/ 12 h 97"/>
              <a:gd name="T14" fmla="*/ 1196 w 1208"/>
              <a:gd name="T15" fmla="*/ 32 h 97"/>
              <a:gd name="T16" fmla="*/ 1180 w 1208"/>
              <a:gd name="T17" fmla="*/ 69 h 97"/>
              <a:gd name="T18" fmla="*/ 1143 w 1208"/>
              <a:gd name="T19" fmla="*/ 85 h 97"/>
              <a:gd name="T20" fmla="*/ 1143 w 1208"/>
              <a:gd name="T21" fmla="*/ 91 h 97"/>
              <a:gd name="T22" fmla="*/ 1143 w 1208"/>
              <a:gd name="T23" fmla="*/ 97 h 97"/>
              <a:gd name="T24" fmla="*/ 1208 w 1208"/>
              <a:gd name="T25" fmla="*/ 32 h 97"/>
              <a:gd name="T26" fmla="*/ 1208 w 1208"/>
              <a:gd name="T27" fmla="*/ 0 h 97"/>
              <a:gd name="T28" fmla="*/ 0 w 1208"/>
              <a:gd name="T29" fmla="*/ 0 h 97"/>
              <a:gd name="T30" fmla="*/ 0 w 1208"/>
              <a:gd name="T31" fmla="*/ 32 h 97"/>
              <a:gd name="T32" fmla="*/ 64 w 1208"/>
              <a:gd name="T33" fmla="*/ 97 h 97"/>
              <a:gd name="T34" fmla="*/ 1143 w 1208"/>
              <a:gd name="T35" fmla="*/ 97 h 97"/>
              <a:gd name="T36" fmla="*/ 1143 w 1208"/>
              <a:gd name="T37" fmla="*/ 9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08" h="97">
                <a:moveTo>
                  <a:pt x="1143" y="91"/>
                </a:moveTo>
                <a:cubicBezTo>
                  <a:pt x="1143" y="85"/>
                  <a:pt x="1143" y="85"/>
                  <a:pt x="1143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50" y="85"/>
                  <a:pt x="37" y="79"/>
                  <a:pt x="27" y="69"/>
                </a:cubicBezTo>
                <a:cubicBezTo>
                  <a:pt x="17" y="60"/>
                  <a:pt x="12" y="47"/>
                  <a:pt x="12" y="32"/>
                </a:cubicBezTo>
                <a:cubicBezTo>
                  <a:pt x="12" y="12"/>
                  <a:pt x="12" y="12"/>
                  <a:pt x="12" y="12"/>
                </a:cubicBezTo>
                <a:cubicBezTo>
                  <a:pt x="1196" y="12"/>
                  <a:pt x="1196" y="12"/>
                  <a:pt x="1196" y="12"/>
                </a:cubicBezTo>
                <a:cubicBezTo>
                  <a:pt x="1196" y="32"/>
                  <a:pt x="1196" y="32"/>
                  <a:pt x="1196" y="32"/>
                </a:cubicBezTo>
                <a:cubicBezTo>
                  <a:pt x="1196" y="47"/>
                  <a:pt x="1190" y="60"/>
                  <a:pt x="1180" y="69"/>
                </a:cubicBezTo>
                <a:cubicBezTo>
                  <a:pt x="1171" y="79"/>
                  <a:pt x="1158" y="85"/>
                  <a:pt x="1143" y="85"/>
                </a:cubicBezTo>
                <a:cubicBezTo>
                  <a:pt x="1143" y="91"/>
                  <a:pt x="1143" y="91"/>
                  <a:pt x="1143" y="91"/>
                </a:cubicBezTo>
                <a:cubicBezTo>
                  <a:pt x="1143" y="97"/>
                  <a:pt x="1143" y="97"/>
                  <a:pt x="1143" y="97"/>
                </a:cubicBezTo>
                <a:cubicBezTo>
                  <a:pt x="1179" y="97"/>
                  <a:pt x="1208" y="68"/>
                  <a:pt x="1208" y="32"/>
                </a:cubicBezTo>
                <a:cubicBezTo>
                  <a:pt x="1208" y="0"/>
                  <a:pt x="1208" y="0"/>
                  <a:pt x="120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68"/>
                  <a:pt x="29" y="97"/>
                  <a:pt x="64" y="97"/>
                </a:cubicBezTo>
                <a:cubicBezTo>
                  <a:pt x="1143" y="97"/>
                  <a:pt x="1143" y="97"/>
                  <a:pt x="1143" y="97"/>
                </a:cubicBezTo>
                <a:lnTo>
                  <a:pt x="1143" y="91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1" name="Rectangle 84"/>
          <p:cNvSpPr>
            <a:spLocks noChangeArrowheads="1"/>
          </p:cNvSpPr>
          <p:nvPr/>
        </p:nvSpPr>
        <p:spPr bwMode="auto">
          <a:xfrm>
            <a:off x="4221162" y="4761366"/>
            <a:ext cx="628650" cy="85725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2" name="Freeform 85"/>
          <p:cNvSpPr/>
          <p:nvPr/>
        </p:nvSpPr>
        <p:spPr bwMode="auto">
          <a:xfrm>
            <a:off x="4208462" y="4748666"/>
            <a:ext cx="654050" cy="111125"/>
          </a:xfrm>
          <a:custGeom>
            <a:avLst/>
            <a:gdLst>
              <a:gd name="T0" fmla="*/ 404 w 412"/>
              <a:gd name="T1" fmla="*/ 62 h 70"/>
              <a:gd name="T2" fmla="*/ 404 w 412"/>
              <a:gd name="T3" fmla="*/ 54 h 70"/>
              <a:gd name="T4" fmla="*/ 15 w 412"/>
              <a:gd name="T5" fmla="*/ 54 h 70"/>
              <a:gd name="T6" fmla="*/ 15 w 412"/>
              <a:gd name="T7" fmla="*/ 15 h 70"/>
              <a:gd name="T8" fmla="*/ 397 w 412"/>
              <a:gd name="T9" fmla="*/ 15 h 70"/>
              <a:gd name="T10" fmla="*/ 397 w 412"/>
              <a:gd name="T11" fmla="*/ 62 h 70"/>
              <a:gd name="T12" fmla="*/ 404 w 412"/>
              <a:gd name="T13" fmla="*/ 62 h 70"/>
              <a:gd name="T14" fmla="*/ 404 w 412"/>
              <a:gd name="T15" fmla="*/ 54 h 70"/>
              <a:gd name="T16" fmla="*/ 404 w 412"/>
              <a:gd name="T17" fmla="*/ 62 h 70"/>
              <a:gd name="T18" fmla="*/ 412 w 412"/>
              <a:gd name="T19" fmla="*/ 62 h 70"/>
              <a:gd name="T20" fmla="*/ 412 w 412"/>
              <a:gd name="T21" fmla="*/ 0 h 70"/>
              <a:gd name="T22" fmla="*/ 0 w 412"/>
              <a:gd name="T23" fmla="*/ 0 h 70"/>
              <a:gd name="T24" fmla="*/ 0 w 412"/>
              <a:gd name="T25" fmla="*/ 70 h 70"/>
              <a:gd name="T26" fmla="*/ 412 w 412"/>
              <a:gd name="T27" fmla="*/ 70 h 70"/>
              <a:gd name="T28" fmla="*/ 412 w 412"/>
              <a:gd name="T29" fmla="*/ 62 h 70"/>
              <a:gd name="T30" fmla="*/ 404 w 412"/>
              <a:gd name="T31" fmla="*/ 6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2" h="70">
                <a:moveTo>
                  <a:pt x="404" y="62"/>
                </a:moveTo>
                <a:lnTo>
                  <a:pt x="404" y="54"/>
                </a:lnTo>
                <a:lnTo>
                  <a:pt x="15" y="54"/>
                </a:lnTo>
                <a:lnTo>
                  <a:pt x="15" y="15"/>
                </a:lnTo>
                <a:lnTo>
                  <a:pt x="397" y="15"/>
                </a:lnTo>
                <a:lnTo>
                  <a:pt x="397" y="62"/>
                </a:lnTo>
                <a:lnTo>
                  <a:pt x="404" y="62"/>
                </a:lnTo>
                <a:lnTo>
                  <a:pt x="404" y="54"/>
                </a:lnTo>
                <a:lnTo>
                  <a:pt x="404" y="62"/>
                </a:lnTo>
                <a:lnTo>
                  <a:pt x="412" y="62"/>
                </a:lnTo>
                <a:lnTo>
                  <a:pt x="412" y="0"/>
                </a:lnTo>
                <a:lnTo>
                  <a:pt x="0" y="0"/>
                </a:lnTo>
                <a:lnTo>
                  <a:pt x="0" y="70"/>
                </a:lnTo>
                <a:lnTo>
                  <a:pt x="412" y="70"/>
                </a:lnTo>
                <a:lnTo>
                  <a:pt x="412" y="62"/>
                </a:lnTo>
                <a:lnTo>
                  <a:pt x="404" y="62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3" name="Oval 86"/>
          <p:cNvSpPr>
            <a:spLocks noChangeArrowheads="1"/>
          </p:cNvSpPr>
          <p:nvPr/>
        </p:nvSpPr>
        <p:spPr bwMode="auto">
          <a:xfrm>
            <a:off x="4506912" y="3500891"/>
            <a:ext cx="58738" cy="60325"/>
          </a:xfrm>
          <a:prstGeom prst="ellipse">
            <a:avLst/>
          </a:pr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4" name="Rectangle 87"/>
          <p:cNvSpPr>
            <a:spLocks noChangeArrowheads="1"/>
          </p:cNvSpPr>
          <p:nvPr/>
        </p:nvSpPr>
        <p:spPr bwMode="auto">
          <a:xfrm>
            <a:off x="3721100" y="4710566"/>
            <a:ext cx="260350" cy="50800"/>
          </a:xfrm>
          <a:prstGeom prst="rect">
            <a:avLst/>
          </a:pr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5" name="Rectangle 88"/>
          <p:cNvSpPr>
            <a:spLocks noChangeArrowheads="1"/>
          </p:cNvSpPr>
          <p:nvPr/>
        </p:nvSpPr>
        <p:spPr bwMode="auto">
          <a:xfrm>
            <a:off x="5091112" y="4710566"/>
            <a:ext cx="258763" cy="50800"/>
          </a:xfrm>
          <a:prstGeom prst="rect">
            <a:avLst/>
          </a:pr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6" name="Freeform 93"/>
          <p:cNvSpPr/>
          <p:nvPr/>
        </p:nvSpPr>
        <p:spPr bwMode="auto">
          <a:xfrm>
            <a:off x="3960812" y="3961266"/>
            <a:ext cx="101600" cy="23813"/>
          </a:xfrm>
          <a:custGeom>
            <a:avLst/>
            <a:gdLst>
              <a:gd name="T0" fmla="*/ 6 w 51"/>
              <a:gd name="T1" fmla="*/ 12 h 12"/>
              <a:gd name="T2" fmla="*/ 45 w 51"/>
              <a:gd name="T3" fmla="*/ 12 h 12"/>
              <a:gd name="T4" fmla="*/ 51 w 51"/>
              <a:gd name="T5" fmla="*/ 6 h 12"/>
              <a:gd name="T6" fmla="*/ 45 w 51"/>
              <a:gd name="T7" fmla="*/ 0 h 12"/>
              <a:gd name="T8" fmla="*/ 6 w 51"/>
              <a:gd name="T9" fmla="*/ 0 h 12"/>
              <a:gd name="T10" fmla="*/ 0 w 51"/>
              <a:gd name="T11" fmla="*/ 6 h 12"/>
              <a:gd name="T12" fmla="*/ 6 w 51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12">
                <a:moveTo>
                  <a:pt x="6" y="12"/>
                </a:moveTo>
                <a:cubicBezTo>
                  <a:pt x="45" y="12"/>
                  <a:pt x="45" y="12"/>
                  <a:pt x="45" y="12"/>
                </a:cubicBezTo>
                <a:cubicBezTo>
                  <a:pt x="49" y="12"/>
                  <a:pt x="51" y="9"/>
                  <a:pt x="51" y="6"/>
                </a:cubicBezTo>
                <a:cubicBezTo>
                  <a:pt x="51" y="3"/>
                  <a:pt x="49" y="0"/>
                  <a:pt x="45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9"/>
                  <a:pt x="2" y="12"/>
                  <a:pt x="6" y="12"/>
                </a:cubicBezTo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7" name="Freeform 94"/>
          <p:cNvSpPr/>
          <p:nvPr/>
        </p:nvSpPr>
        <p:spPr bwMode="auto">
          <a:xfrm>
            <a:off x="3998912" y="3921579"/>
            <a:ext cx="23813" cy="103188"/>
          </a:xfrm>
          <a:custGeom>
            <a:avLst/>
            <a:gdLst>
              <a:gd name="T0" fmla="*/ 0 w 12"/>
              <a:gd name="T1" fmla="*/ 6 h 52"/>
              <a:gd name="T2" fmla="*/ 0 w 12"/>
              <a:gd name="T3" fmla="*/ 46 h 52"/>
              <a:gd name="T4" fmla="*/ 6 w 12"/>
              <a:gd name="T5" fmla="*/ 52 h 52"/>
              <a:gd name="T6" fmla="*/ 12 w 12"/>
              <a:gd name="T7" fmla="*/ 46 h 52"/>
              <a:gd name="T8" fmla="*/ 12 w 12"/>
              <a:gd name="T9" fmla="*/ 6 h 52"/>
              <a:gd name="T10" fmla="*/ 6 w 12"/>
              <a:gd name="T11" fmla="*/ 0 h 52"/>
              <a:gd name="T12" fmla="*/ 0 w 12"/>
              <a:gd name="T13" fmla="*/ 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0" y="6"/>
                </a:moveTo>
                <a:cubicBezTo>
                  <a:pt x="0" y="46"/>
                  <a:pt x="0" y="46"/>
                  <a:pt x="0" y="46"/>
                </a:cubicBezTo>
                <a:cubicBezTo>
                  <a:pt x="0" y="49"/>
                  <a:pt x="3" y="52"/>
                  <a:pt x="6" y="52"/>
                </a:cubicBezTo>
                <a:cubicBezTo>
                  <a:pt x="10" y="52"/>
                  <a:pt x="12" y="49"/>
                  <a:pt x="12" y="4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10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8" name="Freeform 95"/>
          <p:cNvSpPr/>
          <p:nvPr/>
        </p:nvSpPr>
        <p:spPr bwMode="auto">
          <a:xfrm>
            <a:off x="5099050" y="4361316"/>
            <a:ext cx="103188" cy="23813"/>
          </a:xfrm>
          <a:custGeom>
            <a:avLst/>
            <a:gdLst>
              <a:gd name="T0" fmla="*/ 6 w 51"/>
              <a:gd name="T1" fmla="*/ 12 h 12"/>
              <a:gd name="T2" fmla="*/ 45 w 51"/>
              <a:gd name="T3" fmla="*/ 12 h 12"/>
              <a:gd name="T4" fmla="*/ 51 w 51"/>
              <a:gd name="T5" fmla="*/ 6 h 12"/>
              <a:gd name="T6" fmla="*/ 45 w 51"/>
              <a:gd name="T7" fmla="*/ 0 h 12"/>
              <a:gd name="T8" fmla="*/ 6 w 51"/>
              <a:gd name="T9" fmla="*/ 0 h 12"/>
              <a:gd name="T10" fmla="*/ 0 w 51"/>
              <a:gd name="T11" fmla="*/ 6 h 12"/>
              <a:gd name="T12" fmla="*/ 6 w 51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12">
                <a:moveTo>
                  <a:pt x="6" y="12"/>
                </a:moveTo>
                <a:cubicBezTo>
                  <a:pt x="45" y="12"/>
                  <a:pt x="45" y="12"/>
                  <a:pt x="45" y="12"/>
                </a:cubicBezTo>
                <a:cubicBezTo>
                  <a:pt x="49" y="12"/>
                  <a:pt x="51" y="9"/>
                  <a:pt x="51" y="6"/>
                </a:cubicBezTo>
                <a:cubicBezTo>
                  <a:pt x="51" y="2"/>
                  <a:pt x="49" y="0"/>
                  <a:pt x="45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9"/>
                  <a:pt x="3" y="12"/>
                  <a:pt x="6" y="12"/>
                </a:cubicBezTo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99" name="Freeform 96"/>
          <p:cNvSpPr/>
          <p:nvPr/>
        </p:nvSpPr>
        <p:spPr bwMode="auto">
          <a:xfrm>
            <a:off x="5140325" y="4321629"/>
            <a:ext cx="23813" cy="101600"/>
          </a:xfrm>
          <a:custGeom>
            <a:avLst/>
            <a:gdLst>
              <a:gd name="T0" fmla="*/ 0 w 12"/>
              <a:gd name="T1" fmla="*/ 6 h 51"/>
              <a:gd name="T2" fmla="*/ 0 w 12"/>
              <a:gd name="T3" fmla="*/ 45 h 51"/>
              <a:gd name="T4" fmla="*/ 6 w 12"/>
              <a:gd name="T5" fmla="*/ 51 h 51"/>
              <a:gd name="T6" fmla="*/ 12 w 12"/>
              <a:gd name="T7" fmla="*/ 45 h 51"/>
              <a:gd name="T8" fmla="*/ 12 w 12"/>
              <a:gd name="T9" fmla="*/ 6 h 51"/>
              <a:gd name="T10" fmla="*/ 6 w 12"/>
              <a:gd name="T11" fmla="*/ 0 h 51"/>
              <a:gd name="T12" fmla="*/ 0 w 12"/>
              <a:gd name="T13" fmla="*/ 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1">
                <a:moveTo>
                  <a:pt x="0" y="6"/>
                </a:move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2" y="51"/>
                  <a:pt x="6" y="51"/>
                </a:cubicBezTo>
                <a:cubicBezTo>
                  <a:pt x="9" y="51"/>
                  <a:pt x="12" y="49"/>
                  <a:pt x="12" y="4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2" y="0"/>
                  <a:pt x="0" y="3"/>
                  <a:pt x="0" y="6"/>
                </a:cubicBezTo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3562350" y="3613604"/>
            <a:ext cx="1946275" cy="53975"/>
          </a:xfrm>
          <a:prstGeom prst="rect">
            <a:avLst/>
          </a:prstGeom>
          <a:solidFill>
            <a:srgbClr val="AABD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3562350" y="3613604"/>
            <a:ext cx="1946275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2" name="Freeform 117"/>
          <p:cNvSpPr/>
          <p:nvPr/>
        </p:nvSpPr>
        <p:spPr bwMode="auto">
          <a:xfrm>
            <a:off x="1489075" y="4275591"/>
            <a:ext cx="179388" cy="201613"/>
          </a:xfrm>
          <a:custGeom>
            <a:avLst/>
            <a:gdLst>
              <a:gd name="T0" fmla="*/ 0 w 90"/>
              <a:gd name="T1" fmla="*/ 0 h 101"/>
              <a:gd name="T2" fmla="*/ 9 w 90"/>
              <a:gd name="T3" fmla="*/ 61 h 101"/>
              <a:gd name="T4" fmla="*/ 57 w 90"/>
              <a:gd name="T5" fmla="*/ 101 h 101"/>
              <a:gd name="T6" fmla="*/ 78 w 90"/>
              <a:gd name="T7" fmla="*/ 100 h 101"/>
              <a:gd name="T8" fmla="*/ 83 w 90"/>
              <a:gd name="T9" fmla="*/ 80 h 101"/>
              <a:gd name="T10" fmla="*/ 57 w 90"/>
              <a:gd name="T11" fmla="*/ 24 h 101"/>
              <a:gd name="T12" fmla="*/ 0 w 90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101">
                <a:moveTo>
                  <a:pt x="0" y="0"/>
                </a:moveTo>
                <a:cubicBezTo>
                  <a:pt x="9" y="61"/>
                  <a:pt x="9" y="61"/>
                  <a:pt x="9" y="61"/>
                </a:cubicBezTo>
                <a:cubicBezTo>
                  <a:pt x="13" y="84"/>
                  <a:pt x="33" y="101"/>
                  <a:pt x="57" y="101"/>
                </a:cubicBezTo>
                <a:cubicBezTo>
                  <a:pt x="78" y="100"/>
                  <a:pt x="78" y="100"/>
                  <a:pt x="78" y="100"/>
                </a:cubicBezTo>
                <a:cubicBezTo>
                  <a:pt x="83" y="80"/>
                  <a:pt x="83" y="80"/>
                  <a:pt x="83" y="80"/>
                </a:cubicBezTo>
                <a:cubicBezTo>
                  <a:pt x="90" y="58"/>
                  <a:pt x="78" y="34"/>
                  <a:pt x="57" y="24"/>
                </a:cubicBezTo>
                <a:lnTo>
                  <a:pt x="0" y="0"/>
                </a:lnTo>
                <a:close/>
              </a:path>
            </a:pathLst>
          </a:cu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3" name="Freeform 118"/>
          <p:cNvSpPr/>
          <p:nvPr/>
        </p:nvSpPr>
        <p:spPr bwMode="auto">
          <a:xfrm>
            <a:off x="1474787" y="4261304"/>
            <a:ext cx="195263" cy="228600"/>
          </a:xfrm>
          <a:custGeom>
            <a:avLst/>
            <a:gdLst>
              <a:gd name="T0" fmla="*/ 7 w 98"/>
              <a:gd name="T1" fmla="*/ 7 h 114"/>
              <a:gd name="T2" fmla="*/ 1 w 98"/>
              <a:gd name="T3" fmla="*/ 8 h 114"/>
              <a:gd name="T4" fmla="*/ 10 w 98"/>
              <a:gd name="T5" fmla="*/ 69 h 114"/>
              <a:gd name="T6" fmla="*/ 63 w 98"/>
              <a:gd name="T7" fmla="*/ 114 h 114"/>
              <a:gd name="T8" fmla="*/ 64 w 98"/>
              <a:gd name="T9" fmla="*/ 114 h 114"/>
              <a:gd name="T10" fmla="*/ 85 w 98"/>
              <a:gd name="T11" fmla="*/ 113 h 114"/>
              <a:gd name="T12" fmla="*/ 90 w 98"/>
              <a:gd name="T13" fmla="*/ 109 h 114"/>
              <a:gd name="T14" fmla="*/ 96 w 98"/>
              <a:gd name="T15" fmla="*/ 89 h 114"/>
              <a:gd name="T16" fmla="*/ 98 w 98"/>
              <a:gd name="T17" fmla="*/ 75 h 114"/>
              <a:gd name="T18" fmla="*/ 66 w 98"/>
              <a:gd name="T19" fmla="*/ 26 h 114"/>
              <a:gd name="T20" fmla="*/ 9 w 98"/>
              <a:gd name="T21" fmla="*/ 1 h 114"/>
              <a:gd name="T22" fmla="*/ 3 w 98"/>
              <a:gd name="T23" fmla="*/ 2 h 114"/>
              <a:gd name="T24" fmla="*/ 1 w 98"/>
              <a:gd name="T25" fmla="*/ 8 h 114"/>
              <a:gd name="T26" fmla="*/ 7 w 98"/>
              <a:gd name="T27" fmla="*/ 7 h 114"/>
              <a:gd name="T28" fmla="*/ 4 w 98"/>
              <a:gd name="T29" fmla="*/ 12 h 114"/>
              <a:gd name="T30" fmla="*/ 61 w 98"/>
              <a:gd name="T31" fmla="*/ 37 h 114"/>
              <a:gd name="T32" fmla="*/ 86 w 98"/>
              <a:gd name="T33" fmla="*/ 75 h 114"/>
              <a:gd name="T34" fmla="*/ 84 w 98"/>
              <a:gd name="T35" fmla="*/ 86 h 114"/>
              <a:gd name="T36" fmla="*/ 80 w 98"/>
              <a:gd name="T37" fmla="*/ 101 h 114"/>
              <a:gd name="T38" fmla="*/ 64 w 98"/>
              <a:gd name="T39" fmla="*/ 102 h 114"/>
              <a:gd name="T40" fmla="*/ 63 w 98"/>
              <a:gd name="T41" fmla="*/ 102 h 114"/>
              <a:gd name="T42" fmla="*/ 22 w 98"/>
              <a:gd name="T43" fmla="*/ 67 h 114"/>
              <a:gd name="T44" fmla="*/ 13 w 98"/>
              <a:gd name="T45" fmla="*/ 6 h 114"/>
              <a:gd name="T46" fmla="*/ 7 w 98"/>
              <a:gd name="T47" fmla="*/ 7 h 114"/>
              <a:gd name="T48" fmla="*/ 4 w 98"/>
              <a:gd name="T49" fmla="*/ 12 h 114"/>
              <a:gd name="T50" fmla="*/ 7 w 98"/>
              <a:gd name="T51" fmla="*/ 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" h="114">
                <a:moveTo>
                  <a:pt x="7" y="7"/>
                </a:moveTo>
                <a:cubicBezTo>
                  <a:pt x="1" y="8"/>
                  <a:pt x="1" y="8"/>
                  <a:pt x="1" y="8"/>
                </a:cubicBezTo>
                <a:cubicBezTo>
                  <a:pt x="10" y="69"/>
                  <a:pt x="10" y="69"/>
                  <a:pt x="10" y="69"/>
                </a:cubicBezTo>
                <a:cubicBezTo>
                  <a:pt x="14" y="95"/>
                  <a:pt x="37" y="114"/>
                  <a:pt x="63" y="114"/>
                </a:cubicBezTo>
                <a:cubicBezTo>
                  <a:pt x="63" y="114"/>
                  <a:pt x="64" y="114"/>
                  <a:pt x="64" y="114"/>
                </a:cubicBezTo>
                <a:cubicBezTo>
                  <a:pt x="85" y="113"/>
                  <a:pt x="85" y="113"/>
                  <a:pt x="85" y="113"/>
                </a:cubicBezTo>
                <a:cubicBezTo>
                  <a:pt x="87" y="113"/>
                  <a:pt x="90" y="112"/>
                  <a:pt x="90" y="109"/>
                </a:cubicBezTo>
                <a:cubicBezTo>
                  <a:pt x="96" y="89"/>
                  <a:pt x="96" y="89"/>
                  <a:pt x="96" y="89"/>
                </a:cubicBezTo>
                <a:cubicBezTo>
                  <a:pt x="97" y="84"/>
                  <a:pt x="98" y="79"/>
                  <a:pt x="98" y="75"/>
                </a:cubicBezTo>
                <a:cubicBezTo>
                  <a:pt x="98" y="54"/>
                  <a:pt x="86" y="34"/>
                  <a:pt x="66" y="26"/>
                </a:cubicBezTo>
                <a:cubicBezTo>
                  <a:pt x="9" y="1"/>
                  <a:pt x="9" y="1"/>
                  <a:pt x="9" y="1"/>
                </a:cubicBezTo>
                <a:cubicBezTo>
                  <a:pt x="7" y="0"/>
                  <a:pt x="5" y="1"/>
                  <a:pt x="3" y="2"/>
                </a:cubicBezTo>
                <a:cubicBezTo>
                  <a:pt x="1" y="3"/>
                  <a:pt x="0" y="5"/>
                  <a:pt x="1" y="8"/>
                </a:cubicBezTo>
                <a:cubicBezTo>
                  <a:pt x="7" y="7"/>
                  <a:pt x="7" y="7"/>
                  <a:pt x="7" y="7"/>
                </a:cubicBezTo>
                <a:cubicBezTo>
                  <a:pt x="4" y="12"/>
                  <a:pt x="4" y="12"/>
                  <a:pt x="4" y="12"/>
                </a:cubicBezTo>
                <a:cubicBezTo>
                  <a:pt x="61" y="37"/>
                  <a:pt x="61" y="37"/>
                  <a:pt x="61" y="37"/>
                </a:cubicBezTo>
                <a:cubicBezTo>
                  <a:pt x="77" y="43"/>
                  <a:pt x="86" y="59"/>
                  <a:pt x="86" y="75"/>
                </a:cubicBezTo>
                <a:cubicBezTo>
                  <a:pt x="86" y="78"/>
                  <a:pt x="86" y="82"/>
                  <a:pt x="84" y="86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43" y="102"/>
                  <a:pt x="25" y="87"/>
                  <a:pt x="22" y="67"/>
                </a:cubicBezTo>
                <a:cubicBezTo>
                  <a:pt x="13" y="6"/>
                  <a:pt x="13" y="6"/>
                  <a:pt x="13" y="6"/>
                </a:cubicBezTo>
                <a:cubicBezTo>
                  <a:pt x="7" y="7"/>
                  <a:pt x="7" y="7"/>
                  <a:pt x="7" y="7"/>
                </a:cubicBezTo>
                <a:cubicBezTo>
                  <a:pt x="4" y="12"/>
                  <a:pt x="4" y="12"/>
                  <a:pt x="4" y="12"/>
                </a:cubicBezTo>
                <a:lnTo>
                  <a:pt x="7" y="7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4" name="Freeform 119"/>
          <p:cNvSpPr/>
          <p:nvPr/>
        </p:nvSpPr>
        <p:spPr bwMode="auto">
          <a:xfrm>
            <a:off x="1570037" y="4385129"/>
            <a:ext cx="85725" cy="104775"/>
          </a:xfrm>
          <a:custGeom>
            <a:avLst/>
            <a:gdLst>
              <a:gd name="T0" fmla="*/ 41 w 43"/>
              <a:gd name="T1" fmla="*/ 42 h 52"/>
              <a:gd name="T2" fmla="*/ 11 w 43"/>
              <a:gd name="T3" fmla="*/ 3 h 52"/>
              <a:gd name="T4" fmla="*/ 3 w 43"/>
              <a:gd name="T5" fmla="*/ 2 h 52"/>
              <a:gd name="T6" fmla="*/ 2 w 43"/>
              <a:gd name="T7" fmla="*/ 10 h 52"/>
              <a:gd name="T8" fmla="*/ 32 w 43"/>
              <a:gd name="T9" fmla="*/ 49 h 52"/>
              <a:gd name="T10" fmla="*/ 40 w 43"/>
              <a:gd name="T11" fmla="*/ 50 h 52"/>
              <a:gd name="T12" fmla="*/ 41 w 43"/>
              <a:gd name="T13" fmla="*/ 4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52">
                <a:moveTo>
                  <a:pt x="41" y="42"/>
                </a:moveTo>
                <a:cubicBezTo>
                  <a:pt x="11" y="3"/>
                  <a:pt x="11" y="3"/>
                  <a:pt x="11" y="3"/>
                </a:cubicBezTo>
                <a:cubicBezTo>
                  <a:pt x="9" y="0"/>
                  <a:pt x="5" y="0"/>
                  <a:pt x="3" y="2"/>
                </a:cubicBezTo>
                <a:cubicBezTo>
                  <a:pt x="0" y="4"/>
                  <a:pt x="0" y="8"/>
                  <a:pt x="2" y="10"/>
                </a:cubicBezTo>
                <a:cubicBezTo>
                  <a:pt x="32" y="49"/>
                  <a:pt x="32" y="49"/>
                  <a:pt x="32" y="49"/>
                </a:cubicBezTo>
                <a:cubicBezTo>
                  <a:pt x="34" y="52"/>
                  <a:pt x="38" y="52"/>
                  <a:pt x="40" y="50"/>
                </a:cubicBezTo>
                <a:cubicBezTo>
                  <a:pt x="43" y="48"/>
                  <a:pt x="43" y="44"/>
                  <a:pt x="41" y="42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5" name="Freeform 120"/>
          <p:cNvSpPr/>
          <p:nvPr/>
        </p:nvSpPr>
        <p:spPr bwMode="auto">
          <a:xfrm>
            <a:off x="1506537" y="4461329"/>
            <a:ext cx="319088" cy="293688"/>
          </a:xfrm>
          <a:custGeom>
            <a:avLst/>
            <a:gdLst>
              <a:gd name="T0" fmla="*/ 0 w 160"/>
              <a:gd name="T1" fmla="*/ 46 h 147"/>
              <a:gd name="T2" fmla="*/ 80 w 160"/>
              <a:gd name="T3" fmla="*/ 0 h 147"/>
              <a:gd name="T4" fmla="*/ 160 w 160"/>
              <a:gd name="T5" fmla="*/ 46 h 147"/>
              <a:gd name="T6" fmla="*/ 101 w 160"/>
              <a:gd name="T7" fmla="*/ 146 h 147"/>
              <a:gd name="T8" fmla="*/ 80 w 160"/>
              <a:gd name="T9" fmla="*/ 139 h 147"/>
              <a:gd name="T10" fmla="*/ 60 w 160"/>
              <a:gd name="T11" fmla="*/ 146 h 147"/>
              <a:gd name="T12" fmla="*/ 0 w 160"/>
              <a:gd name="T13" fmla="*/ 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147">
                <a:moveTo>
                  <a:pt x="0" y="46"/>
                </a:moveTo>
                <a:cubicBezTo>
                  <a:pt x="0" y="2"/>
                  <a:pt x="36" y="0"/>
                  <a:pt x="80" y="0"/>
                </a:cubicBezTo>
                <a:cubicBezTo>
                  <a:pt x="124" y="0"/>
                  <a:pt x="160" y="2"/>
                  <a:pt x="160" y="46"/>
                </a:cubicBezTo>
                <a:cubicBezTo>
                  <a:pt x="160" y="83"/>
                  <a:pt x="135" y="136"/>
                  <a:pt x="101" y="146"/>
                </a:cubicBezTo>
                <a:cubicBezTo>
                  <a:pt x="94" y="147"/>
                  <a:pt x="87" y="139"/>
                  <a:pt x="80" y="139"/>
                </a:cubicBezTo>
                <a:cubicBezTo>
                  <a:pt x="73" y="139"/>
                  <a:pt x="66" y="147"/>
                  <a:pt x="60" y="146"/>
                </a:cubicBezTo>
                <a:cubicBezTo>
                  <a:pt x="25" y="137"/>
                  <a:pt x="0" y="84"/>
                  <a:pt x="0" y="46"/>
                </a:cubicBez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6" name="Freeform 121"/>
          <p:cNvSpPr/>
          <p:nvPr/>
        </p:nvSpPr>
        <p:spPr bwMode="auto">
          <a:xfrm>
            <a:off x="1493837" y="4448629"/>
            <a:ext cx="344488" cy="315913"/>
          </a:xfrm>
          <a:custGeom>
            <a:avLst/>
            <a:gdLst>
              <a:gd name="T0" fmla="*/ 6 w 172"/>
              <a:gd name="T1" fmla="*/ 52 h 158"/>
              <a:gd name="T2" fmla="*/ 12 w 172"/>
              <a:gd name="T3" fmla="*/ 52 h 158"/>
              <a:gd name="T4" fmla="*/ 17 w 172"/>
              <a:gd name="T5" fmla="*/ 30 h 158"/>
              <a:gd name="T6" fmla="*/ 27 w 172"/>
              <a:gd name="T7" fmla="*/ 20 h 158"/>
              <a:gd name="T8" fmla="*/ 52 w 172"/>
              <a:gd name="T9" fmla="*/ 13 h 158"/>
              <a:gd name="T10" fmla="*/ 86 w 172"/>
              <a:gd name="T11" fmla="*/ 12 h 158"/>
              <a:gd name="T12" fmla="*/ 117 w 172"/>
              <a:gd name="T13" fmla="*/ 13 h 158"/>
              <a:gd name="T14" fmla="*/ 135 w 172"/>
              <a:gd name="T15" fmla="*/ 16 h 158"/>
              <a:gd name="T16" fmla="*/ 153 w 172"/>
              <a:gd name="T17" fmla="*/ 28 h 158"/>
              <a:gd name="T18" fmla="*/ 160 w 172"/>
              <a:gd name="T19" fmla="*/ 52 h 158"/>
              <a:gd name="T20" fmla="*/ 144 w 172"/>
              <a:gd name="T21" fmla="*/ 110 h 158"/>
              <a:gd name="T22" fmla="*/ 126 w 172"/>
              <a:gd name="T23" fmla="*/ 133 h 158"/>
              <a:gd name="T24" fmla="*/ 105 w 172"/>
              <a:gd name="T25" fmla="*/ 146 h 158"/>
              <a:gd name="T26" fmla="*/ 105 w 172"/>
              <a:gd name="T27" fmla="*/ 146 h 158"/>
              <a:gd name="T28" fmla="*/ 103 w 172"/>
              <a:gd name="T29" fmla="*/ 145 h 158"/>
              <a:gd name="T30" fmla="*/ 96 w 172"/>
              <a:gd name="T31" fmla="*/ 142 h 158"/>
              <a:gd name="T32" fmla="*/ 86 w 172"/>
              <a:gd name="T33" fmla="*/ 139 h 158"/>
              <a:gd name="T34" fmla="*/ 79 w 172"/>
              <a:gd name="T35" fmla="*/ 141 h 158"/>
              <a:gd name="T36" fmla="*/ 72 w 172"/>
              <a:gd name="T37" fmla="*/ 145 h 158"/>
              <a:gd name="T38" fmla="*/ 69 w 172"/>
              <a:gd name="T39" fmla="*/ 146 h 158"/>
              <a:gd name="T40" fmla="*/ 68 w 172"/>
              <a:gd name="T41" fmla="*/ 146 h 158"/>
              <a:gd name="T42" fmla="*/ 67 w 172"/>
              <a:gd name="T43" fmla="*/ 146 h 158"/>
              <a:gd name="T44" fmla="*/ 46 w 172"/>
              <a:gd name="T45" fmla="*/ 133 h 158"/>
              <a:gd name="T46" fmla="*/ 21 w 172"/>
              <a:gd name="T47" fmla="*/ 96 h 158"/>
              <a:gd name="T48" fmla="*/ 12 w 172"/>
              <a:gd name="T49" fmla="*/ 52 h 158"/>
              <a:gd name="T50" fmla="*/ 6 w 172"/>
              <a:gd name="T51" fmla="*/ 52 h 158"/>
              <a:gd name="T52" fmla="*/ 0 w 172"/>
              <a:gd name="T53" fmla="*/ 52 h 158"/>
              <a:gd name="T54" fmla="*/ 18 w 172"/>
              <a:gd name="T55" fmla="*/ 116 h 158"/>
              <a:gd name="T56" fmla="*/ 38 w 172"/>
              <a:gd name="T57" fmla="*/ 142 h 158"/>
              <a:gd name="T58" fmla="*/ 64 w 172"/>
              <a:gd name="T59" fmla="*/ 158 h 158"/>
              <a:gd name="T60" fmla="*/ 68 w 172"/>
              <a:gd name="T61" fmla="*/ 158 h 158"/>
              <a:gd name="T62" fmla="*/ 75 w 172"/>
              <a:gd name="T63" fmla="*/ 157 h 158"/>
              <a:gd name="T64" fmla="*/ 82 w 172"/>
              <a:gd name="T65" fmla="*/ 153 h 158"/>
              <a:gd name="T66" fmla="*/ 86 w 172"/>
              <a:gd name="T67" fmla="*/ 151 h 158"/>
              <a:gd name="T68" fmla="*/ 89 w 172"/>
              <a:gd name="T69" fmla="*/ 152 h 158"/>
              <a:gd name="T70" fmla="*/ 95 w 172"/>
              <a:gd name="T71" fmla="*/ 155 h 158"/>
              <a:gd name="T72" fmla="*/ 105 w 172"/>
              <a:gd name="T73" fmla="*/ 158 h 158"/>
              <a:gd name="T74" fmla="*/ 109 w 172"/>
              <a:gd name="T75" fmla="*/ 157 h 158"/>
              <a:gd name="T76" fmla="*/ 135 w 172"/>
              <a:gd name="T77" fmla="*/ 142 h 158"/>
              <a:gd name="T78" fmla="*/ 162 w 172"/>
              <a:gd name="T79" fmla="*/ 100 h 158"/>
              <a:gd name="T80" fmla="*/ 172 w 172"/>
              <a:gd name="T81" fmla="*/ 52 h 158"/>
              <a:gd name="T82" fmla="*/ 165 w 172"/>
              <a:gd name="T83" fmla="*/ 23 h 158"/>
              <a:gd name="T84" fmla="*/ 151 w 172"/>
              <a:gd name="T85" fmla="*/ 10 h 158"/>
              <a:gd name="T86" fmla="*/ 121 w 172"/>
              <a:gd name="T87" fmla="*/ 1 h 158"/>
              <a:gd name="T88" fmla="*/ 86 w 172"/>
              <a:gd name="T89" fmla="*/ 0 h 158"/>
              <a:gd name="T90" fmla="*/ 54 w 172"/>
              <a:gd name="T91" fmla="*/ 1 h 158"/>
              <a:gd name="T92" fmla="*/ 33 w 172"/>
              <a:gd name="T93" fmla="*/ 5 h 158"/>
              <a:gd name="T94" fmla="*/ 9 w 172"/>
              <a:gd name="T95" fmla="*/ 21 h 158"/>
              <a:gd name="T96" fmla="*/ 0 w 172"/>
              <a:gd name="T97" fmla="*/ 52 h 158"/>
              <a:gd name="T98" fmla="*/ 6 w 172"/>
              <a:gd name="T99" fmla="*/ 5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2" h="158">
                <a:moveTo>
                  <a:pt x="6" y="52"/>
                </a:moveTo>
                <a:cubicBezTo>
                  <a:pt x="12" y="52"/>
                  <a:pt x="12" y="52"/>
                  <a:pt x="12" y="52"/>
                </a:cubicBezTo>
                <a:cubicBezTo>
                  <a:pt x="12" y="42"/>
                  <a:pt x="14" y="35"/>
                  <a:pt x="17" y="30"/>
                </a:cubicBezTo>
                <a:cubicBezTo>
                  <a:pt x="20" y="26"/>
                  <a:pt x="23" y="23"/>
                  <a:pt x="27" y="20"/>
                </a:cubicBezTo>
                <a:cubicBezTo>
                  <a:pt x="34" y="17"/>
                  <a:pt x="42" y="14"/>
                  <a:pt x="52" y="13"/>
                </a:cubicBezTo>
                <a:cubicBezTo>
                  <a:pt x="62" y="12"/>
                  <a:pt x="74" y="12"/>
                  <a:pt x="86" y="12"/>
                </a:cubicBezTo>
                <a:cubicBezTo>
                  <a:pt x="97" y="12"/>
                  <a:pt x="107" y="12"/>
                  <a:pt x="117" y="13"/>
                </a:cubicBezTo>
                <a:cubicBezTo>
                  <a:pt x="124" y="13"/>
                  <a:pt x="130" y="15"/>
                  <a:pt x="135" y="16"/>
                </a:cubicBezTo>
                <a:cubicBezTo>
                  <a:pt x="143" y="19"/>
                  <a:pt x="149" y="22"/>
                  <a:pt x="153" y="28"/>
                </a:cubicBezTo>
                <a:cubicBezTo>
                  <a:pt x="158" y="33"/>
                  <a:pt x="160" y="41"/>
                  <a:pt x="160" y="52"/>
                </a:cubicBezTo>
                <a:cubicBezTo>
                  <a:pt x="160" y="70"/>
                  <a:pt x="154" y="91"/>
                  <a:pt x="144" y="110"/>
                </a:cubicBezTo>
                <a:cubicBezTo>
                  <a:pt x="139" y="119"/>
                  <a:pt x="133" y="127"/>
                  <a:pt x="126" y="133"/>
                </a:cubicBezTo>
                <a:cubicBezTo>
                  <a:pt x="120" y="139"/>
                  <a:pt x="113" y="144"/>
                  <a:pt x="105" y="146"/>
                </a:cubicBezTo>
                <a:cubicBezTo>
                  <a:pt x="105" y="146"/>
                  <a:pt x="105" y="146"/>
                  <a:pt x="105" y="146"/>
                </a:cubicBezTo>
                <a:cubicBezTo>
                  <a:pt x="105" y="146"/>
                  <a:pt x="104" y="146"/>
                  <a:pt x="103" y="145"/>
                </a:cubicBezTo>
                <a:cubicBezTo>
                  <a:pt x="101" y="145"/>
                  <a:pt x="99" y="143"/>
                  <a:pt x="96" y="142"/>
                </a:cubicBezTo>
                <a:cubicBezTo>
                  <a:pt x="93" y="141"/>
                  <a:pt x="90" y="139"/>
                  <a:pt x="86" y="139"/>
                </a:cubicBezTo>
                <a:cubicBezTo>
                  <a:pt x="83" y="139"/>
                  <a:pt x="81" y="140"/>
                  <a:pt x="79" y="141"/>
                </a:cubicBezTo>
                <a:cubicBezTo>
                  <a:pt x="76" y="142"/>
                  <a:pt x="74" y="144"/>
                  <a:pt x="72" y="145"/>
                </a:cubicBezTo>
                <a:cubicBezTo>
                  <a:pt x="71" y="145"/>
                  <a:pt x="70" y="146"/>
                  <a:pt x="69" y="146"/>
                </a:cubicBezTo>
                <a:cubicBezTo>
                  <a:pt x="68" y="146"/>
                  <a:pt x="68" y="146"/>
                  <a:pt x="68" y="146"/>
                </a:cubicBezTo>
                <a:cubicBezTo>
                  <a:pt x="67" y="146"/>
                  <a:pt x="67" y="146"/>
                  <a:pt x="67" y="146"/>
                </a:cubicBezTo>
                <a:cubicBezTo>
                  <a:pt x="60" y="144"/>
                  <a:pt x="53" y="140"/>
                  <a:pt x="46" y="133"/>
                </a:cubicBezTo>
                <a:cubicBezTo>
                  <a:pt x="36" y="124"/>
                  <a:pt x="27" y="110"/>
                  <a:pt x="21" y="96"/>
                </a:cubicBezTo>
                <a:cubicBezTo>
                  <a:pt x="15" y="81"/>
                  <a:pt x="12" y="65"/>
                  <a:pt x="12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72"/>
                  <a:pt x="7" y="96"/>
                  <a:pt x="18" y="116"/>
                </a:cubicBezTo>
                <a:cubicBezTo>
                  <a:pt x="23" y="126"/>
                  <a:pt x="30" y="135"/>
                  <a:pt x="38" y="142"/>
                </a:cubicBezTo>
                <a:cubicBezTo>
                  <a:pt x="46" y="149"/>
                  <a:pt x="55" y="155"/>
                  <a:pt x="64" y="158"/>
                </a:cubicBezTo>
                <a:cubicBezTo>
                  <a:pt x="66" y="158"/>
                  <a:pt x="67" y="158"/>
                  <a:pt x="68" y="158"/>
                </a:cubicBezTo>
                <a:cubicBezTo>
                  <a:pt x="70" y="158"/>
                  <a:pt x="73" y="157"/>
                  <a:pt x="75" y="157"/>
                </a:cubicBezTo>
                <a:cubicBezTo>
                  <a:pt x="77" y="155"/>
                  <a:pt x="80" y="154"/>
                  <a:pt x="82" y="153"/>
                </a:cubicBezTo>
                <a:cubicBezTo>
                  <a:pt x="84" y="152"/>
                  <a:pt x="85" y="151"/>
                  <a:pt x="86" y="151"/>
                </a:cubicBezTo>
                <a:cubicBezTo>
                  <a:pt x="87" y="151"/>
                  <a:pt x="88" y="151"/>
                  <a:pt x="89" y="152"/>
                </a:cubicBezTo>
                <a:cubicBezTo>
                  <a:pt x="91" y="153"/>
                  <a:pt x="93" y="154"/>
                  <a:pt x="95" y="155"/>
                </a:cubicBezTo>
                <a:cubicBezTo>
                  <a:pt x="98" y="156"/>
                  <a:pt x="101" y="158"/>
                  <a:pt x="105" y="158"/>
                </a:cubicBezTo>
                <a:cubicBezTo>
                  <a:pt x="106" y="158"/>
                  <a:pt x="107" y="158"/>
                  <a:pt x="109" y="157"/>
                </a:cubicBezTo>
                <a:cubicBezTo>
                  <a:pt x="118" y="155"/>
                  <a:pt x="127" y="149"/>
                  <a:pt x="135" y="142"/>
                </a:cubicBezTo>
                <a:cubicBezTo>
                  <a:pt x="146" y="131"/>
                  <a:pt x="155" y="116"/>
                  <a:pt x="162" y="100"/>
                </a:cubicBezTo>
                <a:cubicBezTo>
                  <a:pt x="168" y="84"/>
                  <a:pt x="172" y="67"/>
                  <a:pt x="172" y="52"/>
                </a:cubicBezTo>
                <a:cubicBezTo>
                  <a:pt x="172" y="41"/>
                  <a:pt x="170" y="31"/>
                  <a:pt x="165" y="23"/>
                </a:cubicBezTo>
                <a:cubicBezTo>
                  <a:pt x="161" y="18"/>
                  <a:pt x="156" y="13"/>
                  <a:pt x="151" y="10"/>
                </a:cubicBezTo>
                <a:cubicBezTo>
                  <a:pt x="142" y="5"/>
                  <a:pt x="132" y="3"/>
                  <a:pt x="121" y="1"/>
                </a:cubicBezTo>
                <a:cubicBezTo>
                  <a:pt x="111" y="0"/>
                  <a:pt x="99" y="0"/>
                  <a:pt x="86" y="0"/>
                </a:cubicBezTo>
                <a:cubicBezTo>
                  <a:pt x="75" y="0"/>
                  <a:pt x="64" y="0"/>
                  <a:pt x="54" y="1"/>
                </a:cubicBezTo>
                <a:cubicBezTo>
                  <a:pt x="47" y="2"/>
                  <a:pt x="40" y="3"/>
                  <a:pt x="33" y="5"/>
                </a:cubicBezTo>
                <a:cubicBezTo>
                  <a:pt x="24" y="8"/>
                  <a:pt x="15" y="13"/>
                  <a:pt x="9" y="21"/>
                </a:cubicBezTo>
                <a:cubicBezTo>
                  <a:pt x="3" y="29"/>
                  <a:pt x="0" y="39"/>
                  <a:pt x="0" y="52"/>
                </a:cubicBezTo>
                <a:lnTo>
                  <a:pt x="6" y="52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7" name="Freeform 122"/>
          <p:cNvSpPr/>
          <p:nvPr/>
        </p:nvSpPr>
        <p:spPr bwMode="auto">
          <a:xfrm>
            <a:off x="1658937" y="4343854"/>
            <a:ext cx="44450" cy="117475"/>
          </a:xfrm>
          <a:custGeom>
            <a:avLst/>
            <a:gdLst>
              <a:gd name="T0" fmla="*/ 4 w 23"/>
              <a:gd name="T1" fmla="*/ 59 h 59"/>
              <a:gd name="T2" fmla="*/ 23 w 23"/>
              <a:gd name="T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" h="59">
                <a:moveTo>
                  <a:pt x="4" y="59"/>
                </a:moveTo>
                <a:cubicBezTo>
                  <a:pt x="4" y="59"/>
                  <a:pt x="0" y="23"/>
                  <a:pt x="23" y="0"/>
                </a:cubicBezTo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8" name="Freeform 123"/>
          <p:cNvSpPr/>
          <p:nvPr/>
        </p:nvSpPr>
        <p:spPr bwMode="auto">
          <a:xfrm>
            <a:off x="1652587" y="4315279"/>
            <a:ext cx="79375" cy="157163"/>
          </a:xfrm>
          <a:custGeom>
            <a:avLst/>
            <a:gdLst>
              <a:gd name="T0" fmla="*/ 1 w 40"/>
              <a:gd name="T1" fmla="*/ 73 h 79"/>
              <a:gd name="T2" fmla="*/ 0 w 40"/>
              <a:gd name="T3" fmla="*/ 56 h 79"/>
              <a:gd name="T4" fmla="*/ 2 w 40"/>
              <a:gd name="T5" fmla="*/ 39 h 79"/>
              <a:gd name="T6" fmla="*/ 8 w 40"/>
              <a:gd name="T7" fmla="*/ 22 h 79"/>
              <a:gd name="T8" fmla="*/ 18 w 40"/>
              <a:gd name="T9" fmla="*/ 6 h 79"/>
              <a:gd name="T10" fmla="*/ 35 w 40"/>
              <a:gd name="T11" fmla="*/ 4 h 79"/>
              <a:gd name="T12" fmla="*/ 36 w 40"/>
              <a:gd name="T13" fmla="*/ 21 h 79"/>
              <a:gd name="T14" fmla="*/ 35 w 40"/>
              <a:gd name="T15" fmla="*/ 22 h 79"/>
              <a:gd name="T16" fmla="*/ 35 w 40"/>
              <a:gd name="T17" fmla="*/ 23 h 79"/>
              <a:gd name="T18" fmla="*/ 26 w 40"/>
              <a:gd name="T19" fmla="*/ 32 h 79"/>
              <a:gd name="T20" fmla="*/ 19 w 40"/>
              <a:gd name="T21" fmla="*/ 44 h 79"/>
              <a:gd name="T22" fmla="*/ 15 w 40"/>
              <a:gd name="T23" fmla="*/ 58 h 79"/>
              <a:gd name="T24" fmla="*/ 13 w 40"/>
              <a:gd name="T25" fmla="*/ 72 h 79"/>
              <a:gd name="T26" fmla="*/ 13 w 40"/>
              <a:gd name="T27" fmla="*/ 73 h 79"/>
              <a:gd name="T28" fmla="*/ 7 w 40"/>
              <a:gd name="T29" fmla="*/ 78 h 79"/>
              <a:gd name="T30" fmla="*/ 1 w 40"/>
              <a:gd name="T31" fmla="*/ 7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" h="79">
                <a:moveTo>
                  <a:pt x="1" y="73"/>
                </a:moveTo>
                <a:cubicBezTo>
                  <a:pt x="0" y="67"/>
                  <a:pt x="0" y="62"/>
                  <a:pt x="0" y="56"/>
                </a:cubicBezTo>
                <a:cubicBezTo>
                  <a:pt x="0" y="50"/>
                  <a:pt x="1" y="45"/>
                  <a:pt x="2" y="39"/>
                </a:cubicBezTo>
                <a:cubicBezTo>
                  <a:pt x="3" y="33"/>
                  <a:pt x="5" y="28"/>
                  <a:pt x="8" y="22"/>
                </a:cubicBezTo>
                <a:cubicBezTo>
                  <a:pt x="10" y="16"/>
                  <a:pt x="14" y="11"/>
                  <a:pt x="18" y="6"/>
                </a:cubicBezTo>
                <a:cubicBezTo>
                  <a:pt x="22" y="1"/>
                  <a:pt x="29" y="0"/>
                  <a:pt x="35" y="4"/>
                </a:cubicBezTo>
                <a:cubicBezTo>
                  <a:pt x="40" y="8"/>
                  <a:pt x="40" y="16"/>
                  <a:pt x="36" y="21"/>
                </a:cubicBezTo>
                <a:cubicBezTo>
                  <a:pt x="36" y="22"/>
                  <a:pt x="35" y="22"/>
                  <a:pt x="35" y="22"/>
                </a:cubicBezTo>
                <a:cubicBezTo>
                  <a:pt x="35" y="23"/>
                  <a:pt x="35" y="23"/>
                  <a:pt x="35" y="23"/>
                </a:cubicBezTo>
                <a:cubicBezTo>
                  <a:pt x="31" y="26"/>
                  <a:pt x="28" y="28"/>
                  <a:pt x="26" y="32"/>
                </a:cubicBezTo>
                <a:cubicBezTo>
                  <a:pt x="23" y="36"/>
                  <a:pt x="21" y="40"/>
                  <a:pt x="19" y="44"/>
                </a:cubicBezTo>
                <a:cubicBezTo>
                  <a:pt x="17" y="48"/>
                  <a:pt x="16" y="53"/>
                  <a:pt x="15" y="58"/>
                </a:cubicBezTo>
                <a:cubicBezTo>
                  <a:pt x="14" y="62"/>
                  <a:pt x="13" y="68"/>
                  <a:pt x="13" y="72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6"/>
                  <a:pt x="10" y="79"/>
                  <a:pt x="7" y="78"/>
                </a:cubicBezTo>
                <a:cubicBezTo>
                  <a:pt x="4" y="78"/>
                  <a:pt x="2" y="76"/>
                  <a:pt x="1" y="73"/>
                </a:cubicBez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09" name="Freeform 124"/>
          <p:cNvSpPr/>
          <p:nvPr/>
        </p:nvSpPr>
        <p:spPr bwMode="auto">
          <a:xfrm>
            <a:off x="7138987" y="4085091"/>
            <a:ext cx="157163" cy="738188"/>
          </a:xfrm>
          <a:custGeom>
            <a:avLst/>
            <a:gdLst>
              <a:gd name="T0" fmla="*/ 40 w 79"/>
              <a:gd name="T1" fmla="*/ 0 h 369"/>
              <a:gd name="T2" fmla="*/ 10 w 79"/>
              <a:gd name="T3" fmla="*/ 305 h 369"/>
              <a:gd name="T4" fmla="*/ 40 w 79"/>
              <a:gd name="T5" fmla="*/ 369 h 369"/>
              <a:gd name="T6" fmla="*/ 69 w 79"/>
              <a:gd name="T7" fmla="*/ 305 h 369"/>
              <a:gd name="T8" fmla="*/ 40 w 79"/>
              <a:gd name="T9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369">
                <a:moveTo>
                  <a:pt x="40" y="0"/>
                </a:moveTo>
                <a:cubicBezTo>
                  <a:pt x="10" y="77"/>
                  <a:pt x="0" y="272"/>
                  <a:pt x="10" y="305"/>
                </a:cubicBezTo>
                <a:cubicBezTo>
                  <a:pt x="19" y="337"/>
                  <a:pt x="40" y="369"/>
                  <a:pt x="40" y="369"/>
                </a:cubicBezTo>
                <a:cubicBezTo>
                  <a:pt x="40" y="369"/>
                  <a:pt x="60" y="337"/>
                  <a:pt x="69" y="305"/>
                </a:cubicBezTo>
                <a:cubicBezTo>
                  <a:pt x="79" y="272"/>
                  <a:pt x="69" y="77"/>
                  <a:pt x="40" y="0"/>
                </a:cubicBezTo>
                <a:close/>
              </a:path>
            </a:pathLst>
          </a:cu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0" name="Freeform 125"/>
          <p:cNvSpPr/>
          <p:nvPr/>
        </p:nvSpPr>
        <p:spPr bwMode="auto">
          <a:xfrm>
            <a:off x="7138987" y="4073979"/>
            <a:ext cx="157163" cy="760413"/>
          </a:xfrm>
          <a:custGeom>
            <a:avLst/>
            <a:gdLst>
              <a:gd name="T0" fmla="*/ 40 w 79"/>
              <a:gd name="T1" fmla="*/ 6 h 381"/>
              <a:gd name="T2" fmla="*/ 34 w 79"/>
              <a:gd name="T3" fmla="*/ 4 h 381"/>
              <a:gd name="T4" fmla="*/ 19 w 79"/>
              <a:gd name="T5" fmla="*/ 59 h 381"/>
              <a:gd name="T6" fmla="*/ 0 w 79"/>
              <a:gd name="T7" fmla="*/ 261 h 381"/>
              <a:gd name="T8" fmla="*/ 1 w 79"/>
              <a:gd name="T9" fmla="*/ 292 h 381"/>
              <a:gd name="T10" fmla="*/ 4 w 79"/>
              <a:gd name="T11" fmla="*/ 312 h 381"/>
              <a:gd name="T12" fmla="*/ 34 w 79"/>
              <a:gd name="T13" fmla="*/ 378 h 381"/>
              <a:gd name="T14" fmla="*/ 40 w 79"/>
              <a:gd name="T15" fmla="*/ 381 h 381"/>
              <a:gd name="T16" fmla="*/ 45 w 79"/>
              <a:gd name="T17" fmla="*/ 378 h 381"/>
              <a:gd name="T18" fmla="*/ 75 w 79"/>
              <a:gd name="T19" fmla="*/ 312 h 381"/>
              <a:gd name="T20" fmla="*/ 78 w 79"/>
              <a:gd name="T21" fmla="*/ 292 h 381"/>
              <a:gd name="T22" fmla="*/ 79 w 79"/>
              <a:gd name="T23" fmla="*/ 261 h 381"/>
              <a:gd name="T24" fmla="*/ 70 w 79"/>
              <a:gd name="T25" fmla="*/ 128 h 381"/>
              <a:gd name="T26" fmla="*/ 60 w 79"/>
              <a:gd name="T27" fmla="*/ 59 h 381"/>
              <a:gd name="T28" fmla="*/ 45 w 79"/>
              <a:gd name="T29" fmla="*/ 4 h 381"/>
              <a:gd name="T30" fmla="*/ 40 w 79"/>
              <a:gd name="T31" fmla="*/ 0 h 381"/>
              <a:gd name="T32" fmla="*/ 34 w 79"/>
              <a:gd name="T33" fmla="*/ 4 h 381"/>
              <a:gd name="T34" fmla="*/ 40 w 79"/>
              <a:gd name="T35" fmla="*/ 6 h 381"/>
              <a:gd name="T36" fmla="*/ 34 w 79"/>
              <a:gd name="T37" fmla="*/ 8 h 381"/>
              <a:gd name="T38" fmla="*/ 48 w 79"/>
              <a:gd name="T39" fmla="*/ 61 h 381"/>
              <a:gd name="T40" fmla="*/ 67 w 79"/>
              <a:gd name="T41" fmla="*/ 261 h 381"/>
              <a:gd name="T42" fmla="*/ 66 w 79"/>
              <a:gd name="T43" fmla="*/ 291 h 381"/>
              <a:gd name="T44" fmla="*/ 63 w 79"/>
              <a:gd name="T45" fmla="*/ 309 h 381"/>
              <a:gd name="T46" fmla="*/ 45 w 79"/>
              <a:gd name="T47" fmla="*/ 352 h 381"/>
              <a:gd name="T48" fmla="*/ 38 w 79"/>
              <a:gd name="T49" fmla="*/ 366 h 381"/>
              <a:gd name="T50" fmla="*/ 35 w 79"/>
              <a:gd name="T51" fmla="*/ 370 h 381"/>
              <a:gd name="T52" fmla="*/ 35 w 79"/>
              <a:gd name="T53" fmla="*/ 371 h 381"/>
              <a:gd name="T54" fmla="*/ 34 w 79"/>
              <a:gd name="T55" fmla="*/ 372 h 381"/>
              <a:gd name="T56" fmla="*/ 40 w 79"/>
              <a:gd name="T57" fmla="*/ 375 h 381"/>
              <a:gd name="T58" fmla="*/ 45 w 79"/>
              <a:gd name="T59" fmla="*/ 372 h 381"/>
              <a:gd name="T60" fmla="*/ 44 w 79"/>
              <a:gd name="T61" fmla="*/ 371 h 381"/>
              <a:gd name="T62" fmla="*/ 16 w 79"/>
              <a:gd name="T63" fmla="*/ 309 h 381"/>
              <a:gd name="T64" fmla="*/ 13 w 79"/>
              <a:gd name="T65" fmla="*/ 291 h 381"/>
              <a:gd name="T66" fmla="*/ 12 w 79"/>
              <a:gd name="T67" fmla="*/ 261 h 381"/>
              <a:gd name="T68" fmla="*/ 21 w 79"/>
              <a:gd name="T69" fmla="*/ 129 h 381"/>
              <a:gd name="T70" fmla="*/ 31 w 79"/>
              <a:gd name="T71" fmla="*/ 61 h 381"/>
              <a:gd name="T72" fmla="*/ 45 w 79"/>
              <a:gd name="T73" fmla="*/ 8 h 381"/>
              <a:gd name="T74" fmla="*/ 40 w 79"/>
              <a:gd name="T75" fmla="*/ 6 h 381"/>
              <a:gd name="T76" fmla="*/ 34 w 79"/>
              <a:gd name="T77" fmla="*/ 8 h 381"/>
              <a:gd name="T78" fmla="*/ 40 w 79"/>
              <a:gd name="T79" fmla="*/ 6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9" h="381">
                <a:moveTo>
                  <a:pt x="40" y="6"/>
                </a:moveTo>
                <a:cubicBezTo>
                  <a:pt x="34" y="4"/>
                  <a:pt x="34" y="4"/>
                  <a:pt x="34" y="4"/>
                </a:cubicBezTo>
                <a:cubicBezTo>
                  <a:pt x="28" y="19"/>
                  <a:pt x="23" y="38"/>
                  <a:pt x="19" y="59"/>
                </a:cubicBezTo>
                <a:cubicBezTo>
                  <a:pt x="7" y="123"/>
                  <a:pt x="0" y="207"/>
                  <a:pt x="0" y="261"/>
                </a:cubicBezTo>
                <a:cubicBezTo>
                  <a:pt x="0" y="273"/>
                  <a:pt x="1" y="284"/>
                  <a:pt x="1" y="292"/>
                </a:cubicBezTo>
                <a:cubicBezTo>
                  <a:pt x="2" y="301"/>
                  <a:pt x="3" y="307"/>
                  <a:pt x="4" y="312"/>
                </a:cubicBezTo>
                <a:cubicBezTo>
                  <a:pt x="14" y="346"/>
                  <a:pt x="34" y="378"/>
                  <a:pt x="34" y="378"/>
                </a:cubicBezTo>
                <a:cubicBezTo>
                  <a:pt x="36" y="380"/>
                  <a:pt x="37" y="381"/>
                  <a:pt x="40" y="381"/>
                </a:cubicBezTo>
                <a:cubicBezTo>
                  <a:pt x="42" y="381"/>
                  <a:pt x="43" y="380"/>
                  <a:pt x="45" y="378"/>
                </a:cubicBezTo>
                <a:cubicBezTo>
                  <a:pt x="45" y="378"/>
                  <a:pt x="65" y="346"/>
                  <a:pt x="75" y="312"/>
                </a:cubicBezTo>
                <a:cubicBezTo>
                  <a:pt x="76" y="307"/>
                  <a:pt x="77" y="301"/>
                  <a:pt x="78" y="292"/>
                </a:cubicBezTo>
                <a:cubicBezTo>
                  <a:pt x="78" y="284"/>
                  <a:pt x="79" y="273"/>
                  <a:pt x="79" y="261"/>
                </a:cubicBezTo>
                <a:cubicBezTo>
                  <a:pt x="79" y="225"/>
                  <a:pt x="76" y="176"/>
                  <a:pt x="70" y="128"/>
                </a:cubicBezTo>
                <a:cubicBezTo>
                  <a:pt x="68" y="104"/>
                  <a:pt x="64" y="80"/>
                  <a:pt x="60" y="59"/>
                </a:cubicBezTo>
                <a:cubicBezTo>
                  <a:pt x="56" y="38"/>
                  <a:pt x="51" y="19"/>
                  <a:pt x="45" y="4"/>
                </a:cubicBezTo>
                <a:cubicBezTo>
                  <a:pt x="44" y="2"/>
                  <a:pt x="42" y="0"/>
                  <a:pt x="40" y="0"/>
                </a:cubicBezTo>
                <a:cubicBezTo>
                  <a:pt x="37" y="0"/>
                  <a:pt x="35" y="2"/>
                  <a:pt x="34" y="4"/>
                </a:cubicBezTo>
                <a:cubicBezTo>
                  <a:pt x="40" y="6"/>
                  <a:pt x="40" y="6"/>
                  <a:pt x="40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9" y="22"/>
                  <a:pt x="44" y="41"/>
                  <a:pt x="48" y="61"/>
                </a:cubicBezTo>
                <a:cubicBezTo>
                  <a:pt x="60" y="124"/>
                  <a:pt x="67" y="208"/>
                  <a:pt x="67" y="261"/>
                </a:cubicBezTo>
                <a:cubicBezTo>
                  <a:pt x="67" y="273"/>
                  <a:pt x="66" y="283"/>
                  <a:pt x="66" y="291"/>
                </a:cubicBezTo>
                <a:cubicBezTo>
                  <a:pt x="65" y="300"/>
                  <a:pt x="64" y="306"/>
                  <a:pt x="63" y="309"/>
                </a:cubicBezTo>
                <a:cubicBezTo>
                  <a:pt x="59" y="325"/>
                  <a:pt x="51" y="341"/>
                  <a:pt x="45" y="352"/>
                </a:cubicBezTo>
                <a:cubicBezTo>
                  <a:pt x="42" y="358"/>
                  <a:pt x="40" y="363"/>
                  <a:pt x="38" y="366"/>
                </a:cubicBezTo>
                <a:cubicBezTo>
                  <a:pt x="37" y="368"/>
                  <a:pt x="36" y="369"/>
                  <a:pt x="35" y="370"/>
                </a:cubicBezTo>
                <a:cubicBezTo>
                  <a:pt x="35" y="371"/>
                  <a:pt x="35" y="371"/>
                  <a:pt x="35" y="371"/>
                </a:cubicBezTo>
                <a:cubicBezTo>
                  <a:pt x="34" y="372"/>
                  <a:pt x="34" y="372"/>
                  <a:pt x="34" y="372"/>
                </a:cubicBezTo>
                <a:cubicBezTo>
                  <a:pt x="40" y="375"/>
                  <a:pt x="40" y="375"/>
                  <a:pt x="40" y="375"/>
                </a:cubicBezTo>
                <a:cubicBezTo>
                  <a:pt x="45" y="372"/>
                  <a:pt x="45" y="372"/>
                  <a:pt x="45" y="372"/>
                </a:cubicBezTo>
                <a:cubicBezTo>
                  <a:pt x="44" y="371"/>
                  <a:pt x="44" y="371"/>
                  <a:pt x="44" y="371"/>
                </a:cubicBezTo>
                <a:cubicBezTo>
                  <a:pt x="42" y="368"/>
                  <a:pt x="24" y="339"/>
                  <a:pt x="16" y="309"/>
                </a:cubicBezTo>
                <a:cubicBezTo>
                  <a:pt x="15" y="306"/>
                  <a:pt x="14" y="300"/>
                  <a:pt x="13" y="291"/>
                </a:cubicBezTo>
                <a:cubicBezTo>
                  <a:pt x="13" y="283"/>
                  <a:pt x="12" y="273"/>
                  <a:pt x="12" y="261"/>
                </a:cubicBezTo>
                <a:cubicBezTo>
                  <a:pt x="12" y="226"/>
                  <a:pt x="15" y="176"/>
                  <a:pt x="21" y="129"/>
                </a:cubicBezTo>
                <a:cubicBezTo>
                  <a:pt x="23" y="105"/>
                  <a:pt x="27" y="82"/>
                  <a:pt x="31" y="61"/>
                </a:cubicBezTo>
                <a:cubicBezTo>
                  <a:pt x="35" y="41"/>
                  <a:pt x="40" y="22"/>
                  <a:pt x="45" y="8"/>
                </a:cubicBezTo>
                <a:cubicBezTo>
                  <a:pt x="40" y="6"/>
                  <a:pt x="40" y="6"/>
                  <a:pt x="40" y="6"/>
                </a:cubicBezTo>
                <a:cubicBezTo>
                  <a:pt x="34" y="8"/>
                  <a:pt x="34" y="8"/>
                  <a:pt x="34" y="8"/>
                </a:cubicBezTo>
                <a:lnTo>
                  <a:pt x="40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1" name="Freeform 126"/>
          <p:cNvSpPr/>
          <p:nvPr/>
        </p:nvSpPr>
        <p:spPr bwMode="auto">
          <a:xfrm>
            <a:off x="7142162" y="4653416"/>
            <a:ext cx="152400" cy="23813"/>
          </a:xfrm>
          <a:custGeom>
            <a:avLst/>
            <a:gdLst>
              <a:gd name="T0" fmla="*/ 6 w 76"/>
              <a:gd name="T1" fmla="*/ 12 h 12"/>
              <a:gd name="T2" fmla="*/ 70 w 76"/>
              <a:gd name="T3" fmla="*/ 12 h 12"/>
              <a:gd name="T4" fmla="*/ 76 w 76"/>
              <a:gd name="T5" fmla="*/ 6 h 12"/>
              <a:gd name="T6" fmla="*/ 70 w 76"/>
              <a:gd name="T7" fmla="*/ 0 h 12"/>
              <a:gd name="T8" fmla="*/ 6 w 76"/>
              <a:gd name="T9" fmla="*/ 0 h 12"/>
              <a:gd name="T10" fmla="*/ 0 w 76"/>
              <a:gd name="T11" fmla="*/ 6 h 12"/>
              <a:gd name="T12" fmla="*/ 6 w 76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12">
                <a:moveTo>
                  <a:pt x="6" y="12"/>
                </a:moveTo>
                <a:cubicBezTo>
                  <a:pt x="70" y="12"/>
                  <a:pt x="70" y="12"/>
                  <a:pt x="70" y="12"/>
                </a:cubicBezTo>
                <a:cubicBezTo>
                  <a:pt x="73" y="12"/>
                  <a:pt x="76" y="10"/>
                  <a:pt x="76" y="6"/>
                </a:cubicBezTo>
                <a:cubicBezTo>
                  <a:pt x="76" y="3"/>
                  <a:pt x="73" y="0"/>
                  <a:pt x="70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0"/>
                  <a:pt x="2" y="12"/>
                  <a:pt x="6" y="12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2" name="Freeform 127"/>
          <p:cNvSpPr/>
          <p:nvPr/>
        </p:nvSpPr>
        <p:spPr bwMode="auto">
          <a:xfrm>
            <a:off x="7138987" y="4593091"/>
            <a:ext cx="157163" cy="23813"/>
          </a:xfrm>
          <a:custGeom>
            <a:avLst/>
            <a:gdLst>
              <a:gd name="T0" fmla="*/ 6 w 79"/>
              <a:gd name="T1" fmla="*/ 12 h 12"/>
              <a:gd name="T2" fmla="*/ 73 w 79"/>
              <a:gd name="T3" fmla="*/ 12 h 12"/>
              <a:gd name="T4" fmla="*/ 79 w 79"/>
              <a:gd name="T5" fmla="*/ 6 h 12"/>
              <a:gd name="T6" fmla="*/ 73 w 79"/>
              <a:gd name="T7" fmla="*/ 0 h 12"/>
              <a:gd name="T8" fmla="*/ 6 w 79"/>
              <a:gd name="T9" fmla="*/ 0 h 12"/>
              <a:gd name="T10" fmla="*/ 0 w 79"/>
              <a:gd name="T11" fmla="*/ 6 h 12"/>
              <a:gd name="T12" fmla="*/ 6 w 79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12">
                <a:moveTo>
                  <a:pt x="6" y="12"/>
                </a:moveTo>
                <a:cubicBezTo>
                  <a:pt x="73" y="12"/>
                  <a:pt x="73" y="12"/>
                  <a:pt x="73" y="12"/>
                </a:cubicBezTo>
                <a:cubicBezTo>
                  <a:pt x="76" y="12"/>
                  <a:pt x="79" y="9"/>
                  <a:pt x="79" y="6"/>
                </a:cubicBezTo>
                <a:cubicBezTo>
                  <a:pt x="79" y="3"/>
                  <a:pt x="76" y="0"/>
                  <a:pt x="73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3" name="Freeform 128"/>
          <p:cNvSpPr/>
          <p:nvPr/>
        </p:nvSpPr>
        <p:spPr bwMode="auto">
          <a:xfrm>
            <a:off x="7054850" y="4734379"/>
            <a:ext cx="325438" cy="196850"/>
          </a:xfrm>
          <a:custGeom>
            <a:avLst/>
            <a:gdLst>
              <a:gd name="T0" fmla="*/ 109 w 163"/>
              <a:gd name="T1" fmla="*/ 0 h 98"/>
              <a:gd name="T2" fmla="*/ 82 w 163"/>
              <a:gd name="T3" fmla="*/ 28 h 98"/>
              <a:gd name="T4" fmla="*/ 54 w 163"/>
              <a:gd name="T5" fmla="*/ 0 h 98"/>
              <a:gd name="T6" fmla="*/ 0 w 163"/>
              <a:gd name="T7" fmla="*/ 54 h 98"/>
              <a:gd name="T8" fmla="*/ 0 w 163"/>
              <a:gd name="T9" fmla="*/ 98 h 98"/>
              <a:gd name="T10" fmla="*/ 163 w 163"/>
              <a:gd name="T11" fmla="*/ 98 h 98"/>
              <a:gd name="T12" fmla="*/ 163 w 163"/>
              <a:gd name="T13" fmla="*/ 54 h 98"/>
              <a:gd name="T14" fmla="*/ 109 w 163"/>
              <a:gd name="T15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98">
                <a:moveTo>
                  <a:pt x="109" y="0"/>
                </a:moveTo>
                <a:cubicBezTo>
                  <a:pt x="109" y="16"/>
                  <a:pt x="97" y="28"/>
                  <a:pt x="82" y="28"/>
                </a:cubicBezTo>
                <a:cubicBezTo>
                  <a:pt x="66" y="28"/>
                  <a:pt x="54" y="16"/>
                  <a:pt x="54" y="0"/>
                </a:cubicBezTo>
                <a:cubicBezTo>
                  <a:pt x="24" y="1"/>
                  <a:pt x="0" y="24"/>
                  <a:pt x="0" y="54"/>
                </a:cubicBezTo>
                <a:cubicBezTo>
                  <a:pt x="0" y="98"/>
                  <a:pt x="0" y="98"/>
                  <a:pt x="0" y="98"/>
                </a:cubicBezTo>
                <a:cubicBezTo>
                  <a:pt x="163" y="98"/>
                  <a:pt x="163" y="98"/>
                  <a:pt x="163" y="98"/>
                </a:cubicBezTo>
                <a:cubicBezTo>
                  <a:pt x="163" y="54"/>
                  <a:pt x="163" y="54"/>
                  <a:pt x="163" y="54"/>
                </a:cubicBezTo>
                <a:cubicBezTo>
                  <a:pt x="163" y="24"/>
                  <a:pt x="139" y="1"/>
                  <a:pt x="109" y="0"/>
                </a:cubicBezTo>
                <a:close/>
              </a:path>
            </a:pathLst>
          </a:cu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4" name="Freeform 129"/>
          <p:cNvSpPr/>
          <p:nvPr/>
        </p:nvSpPr>
        <p:spPr bwMode="auto">
          <a:xfrm>
            <a:off x="7043737" y="4723266"/>
            <a:ext cx="349250" cy="219075"/>
          </a:xfrm>
          <a:custGeom>
            <a:avLst/>
            <a:gdLst>
              <a:gd name="T0" fmla="*/ 115 w 175"/>
              <a:gd name="T1" fmla="*/ 6 h 110"/>
              <a:gd name="T2" fmla="*/ 109 w 175"/>
              <a:gd name="T3" fmla="*/ 6 h 110"/>
              <a:gd name="T4" fmla="*/ 103 w 175"/>
              <a:gd name="T5" fmla="*/ 22 h 110"/>
              <a:gd name="T6" fmla="*/ 88 w 175"/>
              <a:gd name="T7" fmla="*/ 28 h 110"/>
              <a:gd name="T8" fmla="*/ 72 w 175"/>
              <a:gd name="T9" fmla="*/ 22 h 110"/>
              <a:gd name="T10" fmla="*/ 66 w 175"/>
              <a:gd name="T11" fmla="*/ 6 h 110"/>
              <a:gd name="T12" fmla="*/ 64 w 175"/>
              <a:gd name="T13" fmla="*/ 2 h 110"/>
              <a:gd name="T14" fmla="*/ 60 w 175"/>
              <a:gd name="T15" fmla="*/ 0 h 110"/>
              <a:gd name="T16" fmla="*/ 0 w 175"/>
              <a:gd name="T17" fmla="*/ 60 h 110"/>
              <a:gd name="T18" fmla="*/ 0 w 175"/>
              <a:gd name="T19" fmla="*/ 104 h 110"/>
              <a:gd name="T20" fmla="*/ 2 w 175"/>
              <a:gd name="T21" fmla="*/ 108 h 110"/>
              <a:gd name="T22" fmla="*/ 6 w 175"/>
              <a:gd name="T23" fmla="*/ 110 h 110"/>
              <a:gd name="T24" fmla="*/ 169 w 175"/>
              <a:gd name="T25" fmla="*/ 110 h 110"/>
              <a:gd name="T26" fmla="*/ 173 w 175"/>
              <a:gd name="T27" fmla="*/ 108 h 110"/>
              <a:gd name="T28" fmla="*/ 175 w 175"/>
              <a:gd name="T29" fmla="*/ 104 h 110"/>
              <a:gd name="T30" fmla="*/ 175 w 175"/>
              <a:gd name="T31" fmla="*/ 60 h 110"/>
              <a:gd name="T32" fmla="*/ 115 w 175"/>
              <a:gd name="T33" fmla="*/ 0 h 110"/>
              <a:gd name="T34" fmla="*/ 111 w 175"/>
              <a:gd name="T35" fmla="*/ 2 h 110"/>
              <a:gd name="T36" fmla="*/ 109 w 175"/>
              <a:gd name="T37" fmla="*/ 6 h 110"/>
              <a:gd name="T38" fmla="*/ 115 w 175"/>
              <a:gd name="T39" fmla="*/ 6 h 110"/>
              <a:gd name="T40" fmla="*/ 115 w 175"/>
              <a:gd name="T41" fmla="*/ 12 h 110"/>
              <a:gd name="T42" fmla="*/ 163 w 175"/>
              <a:gd name="T43" fmla="*/ 60 h 110"/>
              <a:gd name="T44" fmla="*/ 163 w 175"/>
              <a:gd name="T45" fmla="*/ 98 h 110"/>
              <a:gd name="T46" fmla="*/ 12 w 175"/>
              <a:gd name="T47" fmla="*/ 98 h 110"/>
              <a:gd name="T48" fmla="*/ 12 w 175"/>
              <a:gd name="T49" fmla="*/ 60 h 110"/>
              <a:gd name="T50" fmla="*/ 60 w 175"/>
              <a:gd name="T51" fmla="*/ 12 h 110"/>
              <a:gd name="T52" fmla="*/ 60 w 175"/>
              <a:gd name="T53" fmla="*/ 6 h 110"/>
              <a:gd name="T54" fmla="*/ 54 w 175"/>
              <a:gd name="T55" fmla="*/ 6 h 110"/>
              <a:gd name="T56" fmla="*/ 88 w 175"/>
              <a:gd name="T57" fmla="*/ 40 h 110"/>
              <a:gd name="T58" fmla="*/ 121 w 175"/>
              <a:gd name="T59" fmla="*/ 6 h 110"/>
              <a:gd name="T60" fmla="*/ 115 w 175"/>
              <a:gd name="T61" fmla="*/ 6 h 110"/>
              <a:gd name="T62" fmla="*/ 115 w 175"/>
              <a:gd name="T63" fmla="*/ 12 h 110"/>
              <a:gd name="T64" fmla="*/ 115 w 175"/>
              <a:gd name="T65" fmla="*/ 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5" h="110">
                <a:moveTo>
                  <a:pt x="115" y="6"/>
                </a:moveTo>
                <a:cubicBezTo>
                  <a:pt x="109" y="6"/>
                  <a:pt x="109" y="6"/>
                  <a:pt x="109" y="6"/>
                </a:cubicBezTo>
                <a:cubicBezTo>
                  <a:pt x="109" y="12"/>
                  <a:pt x="107" y="18"/>
                  <a:pt x="103" y="22"/>
                </a:cubicBezTo>
                <a:cubicBezTo>
                  <a:pt x="99" y="26"/>
                  <a:pt x="93" y="28"/>
                  <a:pt x="88" y="28"/>
                </a:cubicBezTo>
                <a:cubicBezTo>
                  <a:pt x="82" y="28"/>
                  <a:pt x="76" y="26"/>
                  <a:pt x="72" y="22"/>
                </a:cubicBezTo>
                <a:cubicBezTo>
                  <a:pt x="68" y="18"/>
                  <a:pt x="66" y="12"/>
                  <a:pt x="66" y="6"/>
                </a:cubicBezTo>
                <a:cubicBezTo>
                  <a:pt x="66" y="5"/>
                  <a:pt x="65" y="3"/>
                  <a:pt x="64" y="2"/>
                </a:cubicBezTo>
                <a:cubicBezTo>
                  <a:pt x="63" y="1"/>
                  <a:pt x="62" y="0"/>
                  <a:pt x="60" y="0"/>
                </a:cubicBezTo>
                <a:cubicBezTo>
                  <a:pt x="27" y="1"/>
                  <a:pt x="1" y="27"/>
                  <a:pt x="0" y="6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5"/>
                  <a:pt x="1" y="107"/>
                  <a:pt x="2" y="108"/>
                </a:cubicBezTo>
                <a:cubicBezTo>
                  <a:pt x="3" y="109"/>
                  <a:pt x="5" y="110"/>
                  <a:pt x="6" y="110"/>
                </a:cubicBezTo>
                <a:cubicBezTo>
                  <a:pt x="169" y="110"/>
                  <a:pt x="169" y="110"/>
                  <a:pt x="169" y="110"/>
                </a:cubicBezTo>
                <a:cubicBezTo>
                  <a:pt x="170" y="110"/>
                  <a:pt x="172" y="109"/>
                  <a:pt x="173" y="108"/>
                </a:cubicBezTo>
                <a:cubicBezTo>
                  <a:pt x="174" y="107"/>
                  <a:pt x="175" y="105"/>
                  <a:pt x="175" y="104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5" y="27"/>
                  <a:pt x="148" y="1"/>
                  <a:pt x="115" y="0"/>
                </a:cubicBezTo>
                <a:cubicBezTo>
                  <a:pt x="113" y="0"/>
                  <a:pt x="112" y="1"/>
                  <a:pt x="111" y="2"/>
                </a:cubicBezTo>
                <a:cubicBezTo>
                  <a:pt x="110" y="3"/>
                  <a:pt x="109" y="5"/>
                  <a:pt x="109" y="6"/>
                </a:cubicBezTo>
                <a:cubicBezTo>
                  <a:pt x="115" y="6"/>
                  <a:pt x="115" y="6"/>
                  <a:pt x="115" y="6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41" y="13"/>
                  <a:pt x="163" y="34"/>
                  <a:pt x="163" y="60"/>
                </a:cubicBezTo>
                <a:cubicBezTo>
                  <a:pt x="163" y="98"/>
                  <a:pt x="163" y="98"/>
                  <a:pt x="163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34"/>
                  <a:pt x="34" y="13"/>
                  <a:pt x="60" y="12"/>
                </a:cubicBezTo>
                <a:cubicBezTo>
                  <a:pt x="60" y="6"/>
                  <a:pt x="60" y="6"/>
                  <a:pt x="60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25"/>
                  <a:pt x="69" y="40"/>
                  <a:pt x="88" y="40"/>
                </a:cubicBezTo>
                <a:cubicBezTo>
                  <a:pt x="106" y="40"/>
                  <a:pt x="121" y="25"/>
                  <a:pt x="121" y="6"/>
                </a:cubicBezTo>
                <a:cubicBezTo>
                  <a:pt x="115" y="6"/>
                  <a:pt x="115" y="6"/>
                  <a:pt x="115" y="6"/>
                </a:cubicBezTo>
                <a:cubicBezTo>
                  <a:pt x="115" y="12"/>
                  <a:pt x="115" y="12"/>
                  <a:pt x="115" y="12"/>
                </a:cubicBezTo>
                <a:lnTo>
                  <a:pt x="115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5" name="Freeform 130"/>
          <p:cNvSpPr/>
          <p:nvPr/>
        </p:nvSpPr>
        <p:spPr bwMode="auto">
          <a:xfrm>
            <a:off x="7458075" y="4580391"/>
            <a:ext cx="365125" cy="350838"/>
          </a:xfrm>
          <a:custGeom>
            <a:avLst/>
            <a:gdLst>
              <a:gd name="T0" fmla="*/ 162 w 183"/>
              <a:gd name="T1" fmla="*/ 42 h 175"/>
              <a:gd name="T2" fmla="*/ 125 w 183"/>
              <a:gd name="T3" fmla="*/ 42 h 175"/>
              <a:gd name="T4" fmla="*/ 125 w 183"/>
              <a:gd name="T5" fmla="*/ 0 h 175"/>
              <a:gd name="T6" fmla="*/ 58 w 183"/>
              <a:gd name="T7" fmla="*/ 0 h 175"/>
              <a:gd name="T8" fmla="*/ 58 w 183"/>
              <a:gd name="T9" fmla="*/ 42 h 175"/>
              <a:gd name="T10" fmla="*/ 21 w 183"/>
              <a:gd name="T11" fmla="*/ 42 h 175"/>
              <a:gd name="T12" fmla="*/ 0 w 183"/>
              <a:gd name="T13" fmla="*/ 63 h 175"/>
              <a:gd name="T14" fmla="*/ 0 w 183"/>
              <a:gd name="T15" fmla="*/ 154 h 175"/>
              <a:gd name="T16" fmla="*/ 21 w 183"/>
              <a:gd name="T17" fmla="*/ 175 h 175"/>
              <a:gd name="T18" fmla="*/ 162 w 183"/>
              <a:gd name="T19" fmla="*/ 175 h 175"/>
              <a:gd name="T20" fmla="*/ 183 w 183"/>
              <a:gd name="T21" fmla="*/ 154 h 175"/>
              <a:gd name="T22" fmla="*/ 183 w 183"/>
              <a:gd name="T23" fmla="*/ 63 h 175"/>
              <a:gd name="T24" fmla="*/ 162 w 183"/>
              <a:gd name="T25" fmla="*/ 4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3" h="175">
                <a:moveTo>
                  <a:pt x="162" y="42"/>
                </a:moveTo>
                <a:cubicBezTo>
                  <a:pt x="125" y="42"/>
                  <a:pt x="125" y="42"/>
                  <a:pt x="125" y="42"/>
                </a:cubicBezTo>
                <a:cubicBezTo>
                  <a:pt x="125" y="0"/>
                  <a:pt x="125" y="0"/>
                  <a:pt x="125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42"/>
                  <a:pt x="58" y="42"/>
                  <a:pt x="58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10" y="42"/>
                  <a:pt x="0" y="52"/>
                  <a:pt x="0" y="6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6"/>
                  <a:pt x="10" y="175"/>
                  <a:pt x="21" y="175"/>
                </a:cubicBezTo>
                <a:cubicBezTo>
                  <a:pt x="162" y="175"/>
                  <a:pt x="162" y="175"/>
                  <a:pt x="162" y="175"/>
                </a:cubicBezTo>
                <a:cubicBezTo>
                  <a:pt x="173" y="175"/>
                  <a:pt x="183" y="166"/>
                  <a:pt x="183" y="154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83" y="52"/>
                  <a:pt x="173" y="42"/>
                  <a:pt x="162" y="42"/>
                </a:cubicBezTo>
                <a:close/>
              </a:path>
            </a:pathLst>
          </a:custGeom>
          <a:solidFill>
            <a:srgbClr val="B4AB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6" name="Freeform 131"/>
          <p:cNvSpPr/>
          <p:nvPr/>
        </p:nvSpPr>
        <p:spPr bwMode="auto">
          <a:xfrm>
            <a:off x="7446962" y="4569279"/>
            <a:ext cx="388938" cy="373063"/>
          </a:xfrm>
          <a:custGeom>
            <a:avLst/>
            <a:gdLst>
              <a:gd name="T0" fmla="*/ 168 w 195"/>
              <a:gd name="T1" fmla="*/ 48 h 187"/>
              <a:gd name="T2" fmla="*/ 168 w 195"/>
              <a:gd name="T3" fmla="*/ 42 h 187"/>
              <a:gd name="T4" fmla="*/ 137 w 195"/>
              <a:gd name="T5" fmla="*/ 42 h 187"/>
              <a:gd name="T6" fmla="*/ 137 w 195"/>
              <a:gd name="T7" fmla="*/ 6 h 187"/>
              <a:gd name="T8" fmla="*/ 135 w 195"/>
              <a:gd name="T9" fmla="*/ 2 h 187"/>
              <a:gd name="T10" fmla="*/ 131 w 195"/>
              <a:gd name="T11" fmla="*/ 0 h 187"/>
              <a:gd name="T12" fmla="*/ 64 w 195"/>
              <a:gd name="T13" fmla="*/ 0 h 187"/>
              <a:gd name="T14" fmla="*/ 60 w 195"/>
              <a:gd name="T15" fmla="*/ 2 h 187"/>
              <a:gd name="T16" fmla="*/ 58 w 195"/>
              <a:gd name="T17" fmla="*/ 6 h 187"/>
              <a:gd name="T18" fmla="*/ 58 w 195"/>
              <a:gd name="T19" fmla="*/ 42 h 187"/>
              <a:gd name="T20" fmla="*/ 27 w 195"/>
              <a:gd name="T21" fmla="*/ 42 h 187"/>
              <a:gd name="T22" fmla="*/ 0 w 195"/>
              <a:gd name="T23" fmla="*/ 69 h 187"/>
              <a:gd name="T24" fmla="*/ 0 w 195"/>
              <a:gd name="T25" fmla="*/ 160 h 187"/>
              <a:gd name="T26" fmla="*/ 27 w 195"/>
              <a:gd name="T27" fmla="*/ 187 h 187"/>
              <a:gd name="T28" fmla="*/ 168 w 195"/>
              <a:gd name="T29" fmla="*/ 187 h 187"/>
              <a:gd name="T30" fmla="*/ 195 w 195"/>
              <a:gd name="T31" fmla="*/ 160 h 187"/>
              <a:gd name="T32" fmla="*/ 195 w 195"/>
              <a:gd name="T33" fmla="*/ 69 h 187"/>
              <a:gd name="T34" fmla="*/ 168 w 195"/>
              <a:gd name="T35" fmla="*/ 42 h 187"/>
              <a:gd name="T36" fmla="*/ 168 w 195"/>
              <a:gd name="T37" fmla="*/ 48 h 187"/>
              <a:gd name="T38" fmla="*/ 168 w 195"/>
              <a:gd name="T39" fmla="*/ 54 h 187"/>
              <a:gd name="T40" fmla="*/ 178 w 195"/>
              <a:gd name="T41" fmla="*/ 59 h 187"/>
              <a:gd name="T42" fmla="*/ 183 w 195"/>
              <a:gd name="T43" fmla="*/ 69 h 187"/>
              <a:gd name="T44" fmla="*/ 183 w 195"/>
              <a:gd name="T45" fmla="*/ 160 h 187"/>
              <a:gd name="T46" fmla="*/ 178 w 195"/>
              <a:gd name="T47" fmla="*/ 171 h 187"/>
              <a:gd name="T48" fmla="*/ 168 w 195"/>
              <a:gd name="T49" fmla="*/ 175 h 187"/>
              <a:gd name="T50" fmla="*/ 27 w 195"/>
              <a:gd name="T51" fmla="*/ 175 h 187"/>
              <a:gd name="T52" fmla="*/ 17 w 195"/>
              <a:gd name="T53" fmla="*/ 171 h 187"/>
              <a:gd name="T54" fmla="*/ 12 w 195"/>
              <a:gd name="T55" fmla="*/ 160 h 187"/>
              <a:gd name="T56" fmla="*/ 12 w 195"/>
              <a:gd name="T57" fmla="*/ 69 h 187"/>
              <a:gd name="T58" fmla="*/ 17 w 195"/>
              <a:gd name="T59" fmla="*/ 59 h 187"/>
              <a:gd name="T60" fmla="*/ 27 w 195"/>
              <a:gd name="T61" fmla="*/ 54 h 187"/>
              <a:gd name="T62" fmla="*/ 64 w 195"/>
              <a:gd name="T63" fmla="*/ 54 h 187"/>
              <a:gd name="T64" fmla="*/ 68 w 195"/>
              <a:gd name="T65" fmla="*/ 53 h 187"/>
              <a:gd name="T66" fmla="*/ 70 w 195"/>
              <a:gd name="T67" fmla="*/ 48 h 187"/>
              <a:gd name="T68" fmla="*/ 70 w 195"/>
              <a:gd name="T69" fmla="*/ 12 h 187"/>
              <a:gd name="T70" fmla="*/ 125 w 195"/>
              <a:gd name="T71" fmla="*/ 12 h 187"/>
              <a:gd name="T72" fmla="*/ 125 w 195"/>
              <a:gd name="T73" fmla="*/ 48 h 187"/>
              <a:gd name="T74" fmla="*/ 127 w 195"/>
              <a:gd name="T75" fmla="*/ 53 h 187"/>
              <a:gd name="T76" fmla="*/ 131 w 195"/>
              <a:gd name="T77" fmla="*/ 54 h 187"/>
              <a:gd name="T78" fmla="*/ 168 w 195"/>
              <a:gd name="T79" fmla="*/ 54 h 187"/>
              <a:gd name="T80" fmla="*/ 168 w 195"/>
              <a:gd name="T81" fmla="*/ 48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5" h="187">
                <a:moveTo>
                  <a:pt x="168" y="48"/>
                </a:moveTo>
                <a:cubicBezTo>
                  <a:pt x="168" y="42"/>
                  <a:pt x="168" y="42"/>
                  <a:pt x="168" y="4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6"/>
                  <a:pt x="137" y="6"/>
                  <a:pt x="137" y="6"/>
                </a:cubicBezTo>
                <a:cubicBezTo>
                  <a:pt x="137" y="4"/>
                  <a:pt x="136" y="3"/>
                  <a:pt x="135" y="2"/>
                </a:cubicBezTo>
                <a:cubicBezTo>
                  <a:pt x="134" y="0"/>
                  <a:pt x="132" y="0"/>
                  <a:pt x="131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2" y="0"/>
                  <a:pt x="61" y="0"/>
                  <a:pt x="60" y="2"/>
                </a:cubicBezTo>
                <a:cubicBezTo>
                  <a:pt x="59" y="3"/>
                  <a:pt x="58" y="4"/>
                  <a:pt x="58" y="6"/>
                </a:cubicBezTo>
                <a:cubicBezTo>
                  <a:pt x="58" y="42"/>
                  <a:pt x="58" y="42"/>
                  <a:pt x="58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12" y="42"/>
                  <a:pt x="0" y="54"/>
                  <a:pt x="0" y="69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75"/>
                  <a:pt x="12" y="187"/>
                  <a:pt x="27" y="187"/>
                </a:cubicBezTo>
                <a:cubicBezTo>
                  <a:pt x="168" y="187"/>
                  <a:pt x="168" y="187"/>
                  <a:pt x="168" y="187"/>
                </a:cubicBezTo>
                <a:cubicBezTo>
                  <a:pt x="183" y="187"/>
                  <a:pt x="195" y="175"/>
                  <a:pt x="195" y="160"/>
                </a:cubicBezTo>
                <a:cubicBezTo>
                  <a:pt x="195" y="69"/>
                  <a:pt x="195" y="69"/>
                  <a:pt x="195" y="69"/>
                </a:cubicBezTo>
                <a:cubicBezTo>
                  <a:pt x="195" y="54"/>
                  <a:pt x="183" y="42"/>
                  <a:pt x="168" y="42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54"/>
                  <a:pt x="168" y="54"/>
                  <a:pt x="168" y="54"/>
                </a:cubicBezTo>
                <a:cubicBezTo>
                  <a:pt x="172" y="54"/>
                  <a:pt x="176" y="56"/>
                  <a:pt x="178" y="59"/>
                </a:cubicBezTo>
                <a:cubicBezTo>
                  <a:pt x="181" y="61"/>
                  <a:pt x="183" y="65"/>
                  <a:pt x="183" y="69"/>
                </a:cubicBezTo>
                <a:cubicBezTo>
                  <a:pt x="183" y="160"/>
                  <a:pt x="183" y="160"/>
                  <a:pt x="183" y="160"/>
                </a:cubicBezTo>
                <a:cubicBezTo>
                  <a:pt x="183" y="164"/>
                  <a:pt x="181" y="168"/>
                  <a:pt x="178" y="171"/>
                </a:cubicBezTo>
                <a:cubicBezTo>
                  <a:pt x="176" y="173"/>
                  <a:pt x="172" y="175"/>
                  <a:pt x="168" y="175"/>
                </a:cubicBezTo>
                <a:cubicBezTo>
                  <a:pt x="27" y="175"/>
                  <a:pt x="27" y="175"/>
                  <a:pt x="27" y="175"/>
                </a:cubicBezTo>
                <a:cubicBezTo>
                  <a:pt x="23" y="175"/>
                  <a:pt x="19" y="173"/>
                  <a:pt x="17" y="171"/>
                </a:cubicBezTo>
                <a:cubicBezTo>
                  <a:pt x="14" y="168"/>
                  <a:pt x="12" y="164"/>
                  <a:pt x="12" y="160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65"/>
                  <a:pt x="14" y="61"/>
                  <a:pt x="17" y="59"/>
                </a:cubicBezTo>
                <a:cubicBezTo>
                  <a:pt x="19" y="56"/>
                  <a:pt x="23" y="54"/>
                  <a:pt x="27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6" y="54"/>
                  <a:pt x="67" y="54"/>
                  <a:pt x="68" y="53"/>
                </a:cubicBezTo>
                <a:cubicBezTo>
                  <a:pt x="69" y="51"/>
                  <a:pt x="70" y="50"/>
                  <a:pt x="70" y="48"/>
                </a:cubicBezTo>
                <a:cubicBezTo>
                  <a:pt x="70" y="12"/>
                  <a:pt x="70" y="12"/>
                  <a:pt x="70" y="12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48"/>
                  <a:pt x="125" y="48"/>
                  <a:pt x="125" y="48"/>
                </a:cubicBezTo>
                <a:cubicBezTo>
                  <a:pt x="125" y="50"/>
                  <a:pt x="126" y="51"/>
                  <a:pt x="127" y="53"/>
                </a:cubicBezTo>
                <a:cubicBezTo>
                  <a:pt x="128" y="54"/>
                  <a:pt x="129" y="54"/>
                  <a:pt x="131" y="54"/>
                </a:cubicBezTo>
                <a:cubicBezTo>
                  <a:pt x="168" y="54"/>
                  <a:pt x="168" y="54"/>
                  <a:pt x="168" y="54"/>
                </a:cubicBezTo>
                <a:lnTo>
                  <a:pt x="168" y="48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7" name="Rectangle 132"/>
          <p:cNvSpPr>
            <a:spLocks noChangeArrowheads="1"/>
          </p:cNvSpPr>
          <p:nvPr/>
        </p:nvSpPr>
        <p:spPr bwMode="auto">
          <a:xfrm>
            <a:off x="7458075" y="4747079"/>
            <a:ext cx="365125" cy="85725"/>
          </a:xfrm>
          <a:prstGeom prst="rect">
            <a:avLst/>
          </a:prstGeom>
          <a:solidFill>
            <a:srgbClr val="F5EE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8" name="Freeform 133"/>
          <p:cNvSpPr/>
          <p:nvPr/>
        </p:nvSpPr>
        <p:spPr bwMode="auto">
          <a:xfrm>
            <a:off x="7446962" y="4734379"/>
            <a:ext cx="388938" cy="111125"/>
          </a:xfrm>
          <a:custGeom>
            <a:avLst/>
            <a:gdLst>
              <a:gd name="T0" fmla="*/ 189 w 195"/>
              <a:gd name="T1" fmla="*/ 49 h 55"/>
              <a:gd name="T2" fmla="*/ 189 w 195"/>
              <a:gd name="T3" fmla="*/ 43 h 55"/>
              <a:gd name="T4" fmla="*/ 12 w 195"/>
              <a:gd name="T5" fmla="*/ 43 h 55"/>
              <a:gd name="T6" fmla="*/ 12 w 195"/>
              <a:gd name="T7" fmla="*/ 12 h 55"/>
              <a:gd name="T8" fmla="*/ 183 w 195"/>
              <a:gd name="T9" fmla="*/ 12 h 55"/>
              <a:gd name="T10" fmla="*/ 183 w 195"/>
              <a:gd name="T11" fmla="*/ 49 h 55"/>
              <a:gd name="T12" fmla="*/ 189 w 195"/>
              <a:gd name="T13" fmla="*/ 49 h 55"/>
              <a:gd name="T14" fmla="*/ 189 w 195"/>
              <a:gd name="T15" fmla="*/ 43 h 55"/>
              <a:gd name="T16" fmla="*/ 189 w 195"/>
              <a:gd name="T17" fmla="*/ 49 h 55"/>
              <a:gd name="T18" fmla="*/ 195 w 195"/>
              <a:gd name="T19" fmla="*/ 49 h 55"/>
              <a:gd name="T20" fmla="*/ 195 w 195"/>
              <a:gd name="T21" fmla="*/ 6 h 55"/>
              <a:gd name="T22" fmla="*/ 193 w 195"/>
              <a:gd name="T23" fmla="*/ 1 h 55"/>
              <a:gd name="T24" fmla="*/ 189 w 195"/>
              <a:gd name="T25" fmla="*/ 0 h 55"/>
              <a:gd name="T26" fmla="*/ 6 w 195"/>
              <a:gd name="T27" fmla="*/ 0 h 55"/>
              <a:gd name="T28" fmla="*/ 2 w 195"/>
              <a:gd name="T29" fmla="*/ 1 h 55"/>
              <a:gd name="T30" fmla="*/ 0 w 195"/>
              <a:gd name="T31" fmla="*/ 6 h 55"/>
              <a:gd name="T32" fmla="*/ 0 w 195"/>
              <a:gd name="T33" fmla="*/ 49 h 55"/>
              <a:gd name="T34" fmla="*/ 2 w 195"/>
              <a:gd name="T35" fmla="*/ 53 h 55"/>
              <a:gd name="T36" fmla="*/ 6 w 195"/>
              <a:gd name="T37" fmla="*/ 55 h 55"/>
              <a:gd name="T38" fmla="*/ 189 w 195"/>
              <a:gd name="T39" fmla="*/ 55 h 55"/>
              <a:gd name="T40" fmla="*/ 193 w 195"/>
              <a:gd name="T41" fmla="*/ 53 h 55"/>
              <a:gd name="T42" fmla="*/ 195 w 195"/>
              <a:gd name="T43" fmla="*/ 49 h 55"/>
              <a:gd name="T44" fmla="*/ 189 w 195"/>
              <a:gd name="T45" fmla="*/ 4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5" h="55">
                <a:moveTo>
                  <a:pt x="189" y="49"/>
                </a:moveTo>
                <a:cubicBezTo>
                  <a:pt x="189" y="43"/>
                  <a:pt x="189" y="43"/>
                  <a:pt x="189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12"/>
                  <a:pt x="12" y="12"/>
                  <a:pt x="12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49"/>
                  <a:pt x="183" y="49"/>
                  <a:pt x="183" y="49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89" y="43"/>
                  <a:pt x="189" y="43"/>
                  <a:pt x="189" y="43"/>
                </a:cubicBezTo>
                <a:cubicBezTo>
                  <a:pt x="189" y="49"/>
                  <a:pt x="189" y="49"/>
                  <a:pt x="189" y="49"/>
                </a:cubicBezTo>
                <a:cubicBezTo>
                  <a:pt x="195" y="49"/>
                  <a:pt x="195" y="49"/>
                  <a:pt x="195" y="49"/>
                </a:cubicBezTo>
                <a:cubicBezTo>
                  <a:pt x="195" y="6"/>
                  <a:pt x="195" y="6"/>
                  <a:pt x="195" y="6"/>
                </a:cubicBezTo>
                <a:cubicBezTo>
                  <a:pt x="195" y="4"/>
                  <a:pt x="194" y="3"/>
                  <a:pt x="193" y="1"/>
                </a:cubicBezTo>
                <a:cubicBezTo>
                  <a:pt x="192" y="0"/>
                  <a:pt x="190" y="0"/>
                  <a:pt x="189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3" y="0"/>
                  <a:pt x="2" y="1"/>
                </a:cubicBezTo>
                <a:cubicBezTo>
                  <a:pt x="1" y="3"/>
                  <a:pt x="0" y="4"/>
                  <a:pt x="0" y="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1"/>
                  <a:pt x="1" y="52"/>
                  <a:pt x="2" y="53"/>
                </a:cubicBezTo>
                <a:cubicBezTo>
                  <a:pt x="3" y="55"/>
                  <a:pt x="5" y="55"/>
                  <a:pt x="6" y="55"/>
                </a:cubicBezTo>
                <a:cubicBezTo>
                  <a:pt x="189" y="55"/>
                  <a:pt x="189" y="55"/>
                  <a:pt x="189" y="55"/>
                </a:cubicBezTo>
                <a:cubicBezTo>
                  <a:pt x="190" y="55"/>
                  <a:pt x="192" y="55"/>
                  <a:pt x="193" y="53"/>
                </a:cubicBezTo>
                <a:cubicBezTo>
                  <a:pt x="194" y="52"/>
                  <a:pt x="195" y="51"/>
                  <a:pt x="195" y="49"/>
                </a:cubicBezTo>
                <a:lnTo>
                  <a:pt x="189" y="49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19" name="Rectangle 134"/>
          <p:cNvSpPr>
            <a:spLocks noChangeArrowheads="1"/>
          </p:cNvSpPr>
          <p:nvPr/>
        </p:nvSpPr>
        <p:spPr bwMode="auto">
          <a:xfrm>
            <a:off x="7526337" y="4494666"/>
            <a:ext cx="230188" cy="85725"/>
          </a:xfrm>
          <a:prstGeom prst="rect">
            <a:avLst/>
          </a:pr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0" name="Freeform 135"/>
          <p:cNvSpPr/>
          <p:nvPr/>
        </p:nvSpPr>
        <p:spPr bwMode="auto">
          <a:xfrm>
            <a:off x="7513637" y="4483554"/>
            <a:ext cx="254000" cy="109538"/>
          </a:xfrm>
          <a:custGeom>
            <a:avLst/>
            <a:gdLst>
              <a:gd name="T0" fmla="*/ 121 w 127"/>
              <a:gd name="T1" fmla="*/ 6 h 55"/>
              <a:gd name="T2" fmla="*/ 121 w 127"/>
              <a:gd name="T3" fmla="*/ 0 h 55"/>
              <a:gd name="T4" fmla="*/ 6 w 127"/>
              <a:gd name="T5" fmla="*/ 0 h 55"/>
              <a:gd name="T6" fmla="*/ 2 w 127"/>
              <a:gd name="T7" fmla="*/ 2 h 55"/>
              <a:gd name="T8" fmla="*/ 0 w 127"/>
              <a:gd name="T9" fmla="*/ 6 h 55"/>
              <a:gd name="T10" fmla="*/ 0 w 127"/>
              <a:gd name="T11" fmla="*/ 49 h 55"/>
              <a:gd name="T12" fmla="*/ 2 w 127"/>
              <a:gd name="T13" fmla="*/ 53 h 55"/>
              <a:gd name="T14" fmla="*/ 6 w 127"/>
              <a:gd name="T15" fmla="*/ 55 h 55"/>
              <a:gd name="T16" fmla="*/ 121 w 127"/>
              <a:gd name="T17" fmla="*/ 55 h 55"/>
              <a:gd name="T18" fmla="*/ 125 w 127"/>
              <a:gd name="T19" fmla="*/ 53 h 55"/>
              <a:gd name="T20" fmla="*/ 127 w 127"/>
              <a:gd name="T21" fmla="*/ 49 h 55"/>
              <a:gd name="T22" fmla="*/ 127 w 127"/>
              <a:gd name="T23" fmla="*/ 6 h 55"/>
              <a:gd name="T24" fmla="*/ 125 w 127"/>
              <a:gd name="T25" fmla="*/ 2 h 55"/>
              <a:gd name="T26" fmla="*/ 121 w 127"/>
              <a:gd name="T27" fmla="*/ 0 h 55"/>
              <a:gd name="T28" fmla="*/ 121 w 127"/>
              <a:gd name="T29" fmla="*/ 6 h 55"/>
              <a:gd name="T30" fmla="*/ 115 w 127"/>
              <a:gd name="T31" fmla="*/ 6 h 55"/>
              <a:gd name="T32" fmla="*/ 115 w 127"/>
              <a:gd name="T33" fmla="*/ 43 h 55"/>
              <a:gd name="T34" fmla="*/ 12 w 127"/>
              <a:gd name="T35" fmla="*/ 43 h 55"/>
              <a:gd name="T36" fmla="*/ 12 w 127"/>
              <a:gd name="T37" fmla="*/ 12 h 55"/>
              <a:gd name="T38" fmla="*/ 121 w 127"/>
              <a:gd name="T39" fmla="*/ 12 h 55"/>
              <a:gd name="T40" fmla="*/ 121 w 127"/>
              <a:gd name="T41" fmla="*/ 6 h 55"/>
              <a:gd name="T42" fmla="*/ 115 w 127"/>
              <a:gd name="T43" fmla="*/ 6 h 55"/>
              <a:gd name="T44" fmla="*/ 121 w 127"/>
              <a:gd name="T45" fmla="*/ 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7" h="55">
                <a:moveTo>
                  <a:pt x="121" y="6"/>
                </a:moveTo>
                <a:cubicBezTo>
                  <a:pt x="121" y="0"/>
                  <a:pt x="121" y="0"/>
                  <a:pt x="121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3" y="1"/>
                  <a:pt x="2" y="2"/>
                </a:cubicBezTo>
                <a:cubicBezTo>
                  <a:pt x="1" y="3"/>
                  <a:pt x="0" y="5"/>
                  <a:pt x="0" y="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0"/>
                  <a:pt x="1" y="52"/>
                  <a:pt x="2" y="53"/>
                </a:cubicBezTo>
                <a:cubicBezTo>
                  <a:pt x="3" y="54"/>
                  <a:pt x="5" y="55"/>
                  <a:pt x="6" y="55"/>
                </a:cubicBezTo>
                <a:cubicBezTo>
                  <a:pt x="121" y="55"/>
                  <a:pt x="121" y="55"/>
                  <a:pt x="121" y="55"/>
                </a:cubicBezTo>
                <a:cubicBezTo>
                  <a:pt x="122" y="55"/>
                  <a:pt x="124" y="54"/>
                  <a:pt x="125" y="53"/>
                </a:cubicBezTo>
                <a:cubicBezTo>
                  <a:pt x="126" y="52"/>
                  <a:pt x="127" y="50"/>
                  <a:pt x="127" y="49"/>
                </a:cubicBezTo>
                <a:cubicBezTo>
                  <a:pt x="127" y="6"/>
                  <a:pt x="127" y="6"/>
                  <a:pt x="127" y="6"/>
                </a:cubicBezTo>
                <a:cubicBezTo>
                  <a:pt x="127" y="5"/>
                  <a:pt x="126" y="3"/>
                  <a:pt x="125" y="2"/>
                </a:cubicBezTo>
                <a:cubicBezTo>
                  <a:pt x="124" y="1"/>
                  <a:pt x="122" y="0"/>
                  <a:pt x="121" y="0"/>
                </a:cubicBezTo>
                <a:cubicBezTo>
                  <a:pt x="121" y="6"/>
                  <a:pt x="121" y="6"/>
                  <a:pt x="121" y="6"/>
                </a:cubicBezTo>
                <a:cubicBezTo>
                  <a:pt x="115" y="6"/>
                  <a:pt x="115" y="6"/>
                  <a:pt x="115" y="6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12"/>
                  <a:pt x="12" y="12"/>
                  <a:pt x="12" y="12"/>
                </a:cubicBezTo>
                <a:cubicBezTo>
                  <a:pt x="121" y="12"/>
                  <a:pt x="121" y="12"/>
                  <a:pt x="121" y="12"/>
                </a:cubicBezTo>
                <a:cubicBezTo>
                  <a:pt x="121" y="6"/>
                  <a:pt x="121" y="6"/>
                  <a:pt x="121" y="6"/>
                </a:cubicBezTo>
                <a:cubicBezTo>
                  <a:pt x="115" y="6"/>
                  <a:pt x="115" y="6"/>
                  <a:pt x="115" y="6"/>
                </a:cubicBezTo>
                <a:lnTo>
                  <a:pt x="121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1" name="Freeform 136"/>
          <p:cNvSpPr/>
          <p:nvPr/>
        </p:nvSpPr>
        <p:spPr bwMode="auto">
          <a:xfrm>
            <a:off x="7513637" y="4713741"/>
            <a:ext cx="25400" cy="161925"/>
          </a:xfrm>
          <a:custGeom>
            <a:avLst/>
            <a:gdLst>
              <a:gd name="T0" fmla="*/ 0 w 12"/>
              <a:gd name="T1" fmla="*/ 6 h 81"/>
              <a:gd name="T2" fmla="*/ 0 w 12"/>
              <a:gd name="T3" fmla="*/ 75 h 81"/>
              <a:gd name="T4" fmla="*/ 6 w 12"/>
              <a:gd name="T5" fmla="*/ 81 h 81"/>
              <a:gd name="T6" fmla="*/ 12 w 12"/>
              <a:gd name="T7" fmla="*/ 75 h 81"/>
              <a:gd name="T8" fmla="*/ 12 w 12"/>
              <a:gd name="T9" fmla="*/ 6 h 81"/>
              <a:gd name="T10" fmla="*/ 6 w 12"/>
              <a:gd name="T11" fmla="*/ 0 h 81"/>
              <a:gd name="T12" fmla="*/ 0 w 12"/>
              <a:gd name="T13" fmla="*/ 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81">
                <a:moveTo>
                  <a:pt x="0" y="6"/>
                </a:moveTo>
                <a:cubicBezTo>
                  <a:pt x="0" y="75"/>
                  <a:pt x="0" y="75"/>
                  <a:pt x="0" y="75"/>
                </a:cubicBezTo>
                <a:cubicBezTo>
                  <a:pt x="0" y="79"/>
                  <a:pt x="3" y="81"/>
                  <a:pt x="6" y="81"/>
                </a:cubicBezTo>
                <a:cubicBezTo>
                  <a:pt x="10" y="81"/>
                  <a:pt x="12" y="79"/>
                  <a:pt x="12" y="75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2"/>
                  <a:pt x="10" y="0"/>
                  <a:pt x="6" y="0"/>
                </a:cubicBezTo>
                <a:cubicBezTo>
                  <a:pt x="3" y="0"/>
                  <a:pt x="0" y="2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2" name="Rectangle 137"/>
          <p:cNvSpPr>
            <a:spLocks noChangeArrowheads="1"/>
          </p:cNvSpPr>
          <p:nvPr/>
        </p:nvSpPr>
        <p:spPr bwMode="auto">
          <a:xfrm>
            <a:off x="5986462" y="4453391"/>
            <a:ext cx="796925" cy="477838"/>
          </a:xfrm>
          <a:prstGeom prst="rect">
            <a:avLst/>
          </a:pr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3" name="Freeform 138"/>
          <p:cNvSpPr/>
          <p:nvPr/>
        </p:nvSpPr>
        <p:spPr bwMode="auto">
          <a:xfrm>
            <a:off x="5973762" y="4440691"/>
            <a:ext cx="822325" cy="501650"/>
          </a:xfrm>
          <a:custGeom>
            <a:avLst/>
            <a:gdLst>
              <a:gd name="T0" fmla="*/ 405 w 411"/>
              <a:gd name="T1" fmla="*/ 6 h 251"/>
              <a:gd name="T2" fmla="*/ 405 w 411"/>
              <a:gd name="T3" fmla="*/ 0 h 251"/>
              <a:gd name="T4" fmla="*/ 6 w 411"/>
              <a:gd name="T5" fmla="*/ 0 h 251"/>
              <a:gd name="T6" fmla="*/ 2 w 411"/>
              <a:gd name="T7" fmla="*/ 2 h 251"/>
              <a:gd name="T8" fmla="*/ 0 w 411"/>
              <a:gd name="T9" fmla="*/ 6 h 251"/>
              <a:gd name="T10" fmla="*/ 0 w 411"/>
              <a:gd name="T11" fmla="*/ 245 h 251"/>
              <a:gd name="T12" fmla="*/ 2 w 411"/>
              <a:gd name="T13" fmla="*/ 249 h 251"/>
              <a:gd name="T14" fmla="*/ 6 w 411"/>
              <a:gd name="T15" fmla="*/ 251 h 251"/>
              <a:gd name="T16" fmla="*/ 405 w 411"/>
              <a:gd name="T17" fmla="*/ 251 h 251"/>
              <a:gd name="T18" fmla="*/ 409 w 411"/>
              <a:gd name="T19" fmla="*/ 249 h 251"/>
              <a:gd name="T20" fmla="*/ 411 w 411"/>
              <a:gd name="T21" fmla="*/ 245 h 251"/>
              <a:gd name="T22" fmla="*/ 411 w 411"/>
              <a:gd name="T23" fmla="*/ 6 h 251"/>
              <a:gd name="T24" fmla="*/ 409 w 411"/>
              <a:gd name="T25" fmla="*/ 2 h 251"/>
              <a:gd name="T26" fmla="*/ 405 w 411"/>
              <a:gd name="T27" fmla="*/ 0 h 251"/>
              <a:gd name="T28" fmla="*/ 405 w 411"/>
              <a:gd name="T29" fmla="*/ 6 h 251"/>
              <a:gd name="T30" fmla="*/ 399 w 411"/>
              <a:gd name="T31" fmla="*/ 6 h 251"/>
              <a:gd name="T32" fmla="*/ 399 w 411"/>
              <a:gd name="T33" fmla="*/ 239 h 251"/>
              <a:gd name="T34" fmla="*/ 12 w 411"/>
              <a:gd name="T35" fmla="*/ 239 h 251"/>
              <a:gd name="T36" fmla="*/ 12 w 411"/>
              <a:gd name="T37" fmla="*/ 12 h 251"/>
              <a:gd name="T38" fmla="*/ 405 w 411"/>
              <a:gd name="T39" fmla="*/ 12 h 251"/>
              <a:gd name="T40" fmla="*/ 405 w 411"/>
              <a:gd name="T41" fmla="*/ 6 h 251"/>
              <a:gd name="T42" fmla="*/ 399 w 411"/>
              <a:gd name="T43" fmla="*/ 6 h 251"/>
              <a:gd name="T44" fmla="*/ 405 w 411"/>
              <a:gd name="T45" fmla="*/ 6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1" h="251">
                <a:moveTo>
                  <a:pt x="405" y="6"/>
                </a:moveTo>
                <a:cubicBezTo>
                  <a:pt x="405" y="0"/>
                  <a:pt x="405" y="0"/>
                  <a:pt x="405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3" y="1"/>
                  <a:pt x="2" y="2"/>
                </a:cubicBezTo>
                <a:cubicBezTo>
                  <a:pt x="1" y="3"/>
                  <a:pt x="0" y="5"/>
                  <a:pt x="0" y="6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46"/>
                  <a:pt x="1" y="248"/>
                  <a:pt x="2" y="249"/>
                </a:cubicBezTo>
                <a:cubicBezTo>
                  <a:pt x="3" y="250"/>
                  <a:pt x="5" y="251"/>
                  <a:pt x="6" y="251"/>
                </a:cubicBezTo>
                <a:cubicBezTo>
                  <a:pt x="405" y="251"/>
                  <a:pt x="405" y="251"/>
                  <a:pt x="405" y="251"/>
                </a:cubicBezTo>
                <a:cubicBezTo>
                  <a:pt x="407" y="251"/>
                  <a:pt x="408" y="250"/>
                  <a:pt x="409" y="249"/>
                </a:cubicBezTo>
                <a:cubicBezTo>
                  <a:pt x="410" y="248"/>
                  <a:pt x="411" y="246"/>
                  <a:pt x="411" y="245"/>
                </a:cubicBezTo>
                <a:cubicBezTo>
                  <a:pt x="411" y="6"/>
                  <a:pt x="411" y="6"/>
                  <a:pt x="411" y="6"/>
                </a:cubicBezTo>
                <a:cubicBezTo>
                  <a:pt x="411" y="5"/>
                  <a:pt x="410" y="3"/>
                  <a:pt x="409" y="2"/>
                </a:cubicBezTo>
                <a:cubicBezTo>
                  <a:pt x="408" y="1"/>
                  <a:pt x="407" y="0"/>
                  <a:pt x="405" y="0"/>
                </a:cubicBezTo>
                <a:cubicBezTo>
                  <a:pt x="405" y="6"/>
                  <a:pt x="405" y="6"/>
                  <a:pt x="405" y="6"/>
                </a:cubicBezTo>
                <a:cubicBezTo>
                  <a:pt x="399" y="6"/>
                  <a:pt x="399" y="6"/>
                  <a:pt x="399" y="6"/>
                </a:cubicBezTo>
                <a:cubicBezTo>
                  <a:pt x="399" y="239"/>
                  <a:pt x="399" y="239"/>
                  <a:pt x="399" y="239"/>
                </a:cubicBezTo>
                <a:cubicBezTo>
                  <a:pt x="12" y="239"/>
                  <a:pt x="12" y="239"/>
                  <a:pt x="12" y="239"/>
                </a:cubicBezTo>
                <a:cubicBezTo>
                  <a:pt x="12" y="12"/>
                  <a:pt x="12" y="12"/>
                  <a:pt x="12" y="12"/>
                </a:cubicBezTo>
                <a:cubicBezTo>
                  <a:pt x="405" y="12"/>
                  <a:pt x="405" y="12"/>
                  <a:pt x="405" y="12"/>
                </a:cubicBezTo>
                <a:cubicBezTo>
                  <a:pt x="405" y="6"/>
                  <a:pt x="405" y="6"/>
                  <a:pt x="405" y="6"/>
                </a:cubicBezTo>
                <a:cubicBezTo>
                  <a:pt x="399" y="6"/>
                  <a:pt x="399" y="6"/>
                  <a:pt x="399" y="6"/>
                </a:cubicBezTo>
                <a:lnTo>
                  <a:pt x="405" y="6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4" name="Freeform 139"/>
          <p:cNvSpPr/>
          <p:nvPr/>
        </p:nvSpPr>
        <p:spPr bwMode="auto">
          <a:xfrm>
            <a:off x="6056312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5" name="Freeform 140"/>
          <p:cNvSpPr/>
          <p:nvPr/>
        </p:nvSpPr>
        <p:spPr bwMode="auto">
          <a:xfrm>
            <a:off x="6135687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2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2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6" name="Freeform 141"/>
          <p:cNvSpPr/>
          <p:nvPr/>
        </p:nvSpPr>
        <p:spPr bwMode="auto">
          <a:xfrm>
            <a:off x="6213475" y="4416879"/>
            <a:ext cx="25400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10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10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7" name="Freeform 142"/>
          <p:cNvSpPr/>
          <p:nvPr/>
        </p:nvSpPr>
        <p:spPr bwMode="auto">
          <a:xfrm>
            <a:off x="6294437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8" name="Freeform 143"/>
          <p:cNvSpPr/>
          <p:nvPr/>
        </p:nvSpPr>
        <p:spPr bwMode="auto">
          <a:xfrm>
            <a:off x="6373812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2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2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29" name="Freeform 144"/>
          <p:cNvSpPr/>
          <p:nvPr/>
        </p:nvSpPr>
        <p:spPr bwMode="auto">
          <a:xfrm>
            <a:off x="6451600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0" name="Freeform 145"/>
          <p:cNvSpPr/>
          <p:nvPr/>
        </p:nvSpPr>
        <p:spPr bwMode="auto">
          <a:xfrm>
            <a:off x="6530975" y="4416879"/>
            <a:ext cx="25400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2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2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1" name="Freeform 146"/>
          <p:cNvSpPr/>
          <p:nvPr/>
        </p:nvSpPr>
        <p:spPr bwMode="auto">
          <a:xfrm>
            <a:off x="6610350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10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10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2" name="Freeform 147"/>
          <p:cNvSpPr/>
          <p:nvPr/>
        </p:nvSpPr>
        <p:spPr bwMode="auto">
          <a:xfrm>
            <a:off x="6689725" y="4416879"/>
            <a:ext cx="23813" cy="73025"/>
          </a:xfrm>
          <a:custGeom>
            <a:avLst/>
            <a:gdLst>
              <a:gd name="T0" fmla="*/ 0 w 12"/>
              <a:gd name="T1" fmla="*/ 6 h 36"/>
              <a:gd name="T2" fmla="*/ 0 w 12"/>
              <a:gd name="T3" fmla="*/ 30 h 36"/>
              <a:gd name="T4" fmla="*/ 6 w 12"/>
              <a:gd name="T5" fmla="*/ 36 h 36"/>
              <a:gd name="T6" fmla="*/ 12 w 12"/>
              <a:gd name="T7" fmla="*/ 30 h 36"/>
              <a:gd name="T8" fmla="*/ 12 w 12"/>
              <a:gd name="T9" fmla="*/ 6 h 36"/>
              <a:gd name="T10" fmla="*/ 6 w 12"/>
              <a:gd name="T11" fmla="*/ 0 h 36"/>
              <a:gd name="T12" fmla="*/ 0 w 12"/>
              <a:gd name="T13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0" y="6"/>
                </a:move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3" y="36"/>
                  <a:pt x="6" y="36"/>
                </a:cubicBezTo>
                <a:cubicBezTo>
                  <a:pt x="9" y="36"/>
                  <a:pt x="12" y="34"/>
                  <a:pt x="12" y="30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3" y="0"/>
                  <a:pt x="0" y="3"/>
                  <a:pt x="0" y="6"/>
                </a:cubicBezTo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3" name="Freeform 150"/>
          <p:cNvSpPr/>
          <p:nvPr/>
        </p:nvSpPr>
        <p:spPr bwMode="auto">
          <a:xfrm>
            <a:off x="6783387" y="4508954"/>
            <a:ext cx="111125" cy="422275"/>
          </a:xfrm>
          <a:custGeom>
            <a:avLst/>
            <a:gdLst>
              <a:gd name="T0" fmla="*/ 0 w 70"/>
              <a:gd name="T1" fmla="*/ 0 h 266"/>
              <a:gd name="T2" fmla="*/ 70 w 70"/>
              <a:gd name="T3" fmla="*/ 266 h 266"/>
              <a:gd name="T4" fmla="*/ 0 w 70"/>
              <a:gd name="T5" fmla="*/ 266 h 266"/>
              <a:gd name="T6" fmla="*/ 0 w 70"/>
              <a:gd name="T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266">
                <a:moveTo>
                  <a:pt x="0" y="0"/>
                </a:moveTo>
                <a:lnTo>
                  <a:pt x="70" y="266"/>
                </a:lnTo>
                <a:lnTo>
                  <a:pt x="0" y="266"/>
                </a:lnTo>
                <a:lnTo>
                  <a:pt x="0" y="0"/>
                </a:lnTo>
                <a:close/>
              </a:path>
            </a:pathLst>
          </a:custGeom>
          <a:solidFill>
            <a:srgbClr val="D268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4" name="Freeform 151"/>
          <p:cNvSpPr/>
          <p:nvPr/>
        </p:nvSpPr>
        <p:spPr bwMode="auto">
          <a:xfrm>
            <a:off x="6770687" y="4494666"/>
            <a:ext cx="138113" cy="447675"/>
          </a:xfrm>
          <a:custGeom>
            <a:avLst/>
            <a:gdLst>
              <a:gd name="T0" fmla="*/ 6 w 69"/>
              <a:gd name="T1" fmla="*/ 7 h 224"/>
              <a:gd name="T2" fmla="*/ 0 w 69"/>
              <a:gd name="T3" fmla="*/ 8 h 224"/>
              <a:gd name="T4" fmla="*/ 54 w 69"/>
              <a:gd name="T5" fmla="*/ 212 h 224"/>
              <a:gd name="T6" fmla="*/ 12 w 69"/>
              <a:gd name="T7" fmla="*/ 212 h 224"/>
              <a:gd name="T8" fmla="*/ 12 w 69"/>
              <a:gd name="T9" fmla="*/ 7 h 224"/>
              <a:gd name="T10" fmla="*/ 6 w 69"/>
              <a:gd name="T11" fmla="*/ 7 h 224"/>
              <a:gd name="T12" fmla="*/ 0 w 69"/>
              <a:gd name="T13" fmla="*/ 8 h 224"/>
              <a:gd name="T14" fmla="*/ 6 w 69"/>
              <a:gd name="T15" fmla="*/ 7 h 224"/>
              <a:gd name="T16" fmla="*/ 0 w 69"/>
              <a:gd name="T17" fmla="*/ 7 h 224"/>
              <a:gd name="T18" fmla="*/ 0 w 69"/>
              <a:gd name="T19" fmla="*/ 218 h 224"/>
              <a:gd name="T20" fmla="*/ 2 w 69"/>
              <a:gd name="T21" fmla="*/ 222 h 224"/>
              <a:gd name="T22" fmla="*/ 6 w 69"/>
              <a:gd name="T23" fmla="*/ 224 h 224"/>
              <a:gd name="T24" fmla="*/ 62 w 69"/>
              <a:gd name="T25" fmla="*/ 224 h 224"/>
              <a:gd name="T26" fmla="*/ 67 w 69"/>
              <a:gd name="T27" fmla="*/ 222 h 224"/>
              <a:gd name="T28" fmla="*/ 68 w 69"/>
              <a:gd name="T29" fmla="*/ 216 h 224"/>
              <a:gd name="T30" fmla="*/ 12 w 69"/>
              <a:gd name="T31" fmla="*/ 5 h 224"/>
              <a:gd name="T32" fmla="*/ 5 w 69"/>
              <a:gd name="T33" fmla="*/ 1 h 224"/>
              <a:gd name="T34" fmla="*/ 0 w 69"/>
              <a:gd name="T35" fmla="*/ 7 h 224"/>
              <a:gd name="T36" fmla="*/ 6 w 69"/>
              <a:gd name="T37" fmla="*/ 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9" h="224">
                <a:moveTo>
                  <a:pt x="6" y="7"/>
                </a:moveTo>
                <a:cubicBezTo>
                  <a:pt x="0" y="8"/>
                  <a:pt x="0" y="8"/>
                  <a:pt x="0" y="8"/>
                </a:cubicBezTo>
                <a:cubicBezTo>
                  <a:pt x="54" y="212"/>
                  <a:pt x="54" y="212"/>
                  <a:pt x="54" y="212"/>
                </a:cubicBezTo>
                <a:cubicBezTo>
                  <a:pt x="12" y="212"/>
                  <a:pt x="12" y="212"/>
                  <a:pt x="12" y="212"/>
                </a:cubicBezTo>
                <a:cubicBezTo>
                  <a:pt x="12" y="7"/>
                  <a:pt x="12" y="7"/>
                  <a:pt x="12" y="7"/>
                </a:cubicBezTo>
                <a:cubicBezTo>
                  <a:pt x="6" y="7"/>
                  <a:pt x="6" y="7"/>
                  <a:pt x="6" y="7"/>
                </a:cubicBezTo>
                <a:cubicBezTo>
                  <a:pt x="0" y="8"/>
                  <a:pt x="0" y="8"/>
                  <a:pt x="0" y="8"/>
                </a:cubicBezTo>
                <a:cubicBezTo>
                  <a:pt x="6" y="7"/>
                  <a:pt x="6" y="7"/>
                  <a:pt x="6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19"/>
                  <a:pt x="1" y="221"/>
                  <a:pt x="2" y="222"/>
                </a:cubicBezTo>
                <a:cubicBezTo>
                  <a:pt x="3" y="223"/>
                  <a:pt x="4" y="224"/>
                  <a:pt x="6" y="224"/>
                </a:cubicBezTo>
                <a:cubicBezTo>
                  <a:pt x="62" y="224"/>
                  <a:pt x="62" y="224"/>
                  <a:pt x="62" y="224"/>
                </a:cubicBezTo>
                <a:cubicBezTo>
                  <a:pt x="64" y="224"/>
                  <a:pt x="66" y="223"/>
                  <a:pt x="67" y="222"/>
                </a:cubicBezTo>
                <a:cubicBezTo>
                  <a:pt x="68" y="220"/>
                  <a:pt x="69" y="218"/>
                  <a:pt x="68" y="216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2"/>
                  <a:pt x="8" y="0"/>
                  <a:pt x="5" y="1"/>
                </a:cubicBezTo>
                <a:cubicBezTo>
                  <a:pt x="2" y="1"/>
                  <a:pt x="0" y="4"/>
                  <a:pt x="0" y="7"/>
                </a:cubicBezTo>
                <a:lnTo>
                  <a:pt x="6" y="7"/>
                </a:lnTo>
                <a:close/>
              </a:path>
            </a:pathLst>
          </a:custGeom>
          <a:solidFill>
            <a:srgbClr val="8774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Open Sans" panose="020B0606030504020204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634911" y="4037390"/>
            <a:ext cx="1801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rPr>
              <a:t>WELCOME BACK TO SCHOOL</a:t>
            </a:r>
            <a:endParaRPr lang="zh-CN" altLang="en-US" sz="1000" b="1">
              <a:solidFill>
                <a:schemeClr val="bg1"/>
              </a:solidFill>
              <a:latin typeface="+mj-lt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7705e756-37e0-4f85-8d19-51e6aa8e733f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​​">
  <a:themeElements>
    <a:clrScheme name="自定义 6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EB9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2新标准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游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游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Presentation</Application>
  <PresentationFormat>全屏显示(16:9)</PresentationFormat>
  <Paragraphs>12</Paragraphs>
  <Slides>3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SimSun</vt:lpstr>
      <vt:lpstr>Wingdings</vt:lpstr>
      <vt:lpstr>Open Sans</vt:lpstr>
      <vt:lpstr>汉仪雅酷黑 65W</vt:lpstr>
      <vt:lpstr>Microsoft YaHei</vt:lpstr>
      <vt:lpstr>Arial Unicode MS</vt:lpstr>
      <vt:lpstr>Times New Roman</vt:lpstr>
      <vt:lpstr>Forte</vt:lpstr>
      <vt:lpstr>Britannic Bold</vt:lpstr>
      <vt:lpstr>Bahnschrift Light</vt:lpstr>
      <vt:lpstr>Arial Narrow</vt:lpstr>
      <vt:lpstr>Bahnschrift Light Condensed</vt:lpstr>
      <vt:lpstr>Arial Rounded MT Bold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Nguyễn Nam</cp:lastModifiedBy>
  <cp:revision>29</cp:revision>
  <dcterms:created xsi:type="dcterms:W3CDTF">2021-08-16T10:05:00Z</dcterms:created>
  <dcterms:modified xsi:type="dcterms:W3CDTF">2025-09-30T09:20:43Z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DB1527A241D24F62B7289DC281333BE4_11</vt:lpwstr>
  </property>
  <property fmtid="{D5CDD505-2E9C-101B-9397-08002B2CF9AE}" pid="3" name="KSOProductBuildVer">
    <vt:lpwstr>1033-12.2.0.22530</vt:lpwstr>
  </property>
</Properties>
</file>