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960350" cy="16559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125" d="100"/>
          <a:sy n="125" d="100"/>
        </p:scale>
        <p:origin x="132" y="-6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C941-473E-4E2A-9BE6-7F4ECBF3D9E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143000"/>
            <a:ext cx="241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EAA0-9D79-4EC8-9B71-80ACE85F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1pPr>
    <a:lvl2pPr marL="496931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2pPr>
    <a:lvl3pPr marL="993861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3pPr>
    <a:lvl4pPr marL="1490792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4pPr>
    <a:lvl5pPr marL="1987723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5pPr>
    <a:lvl6pPr marL="2484653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6pPr>
    <a:lvl7pPr marL="2981584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7pPr>
    <a:lvl8pPr marL="3478515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8pPr>
    <a:lvl9pPr marL="3975445" algn="l" defTabSz="993861" rtl="0" eaLnBrk="1" latinLnBrk="0" hangingPunct="1">
      <a:defRPr sz="1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0913" y="1143000"/>
            <a:ext cx="2416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EAA0-9D79-4EC8-9B71-80ACE85FB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710039"/>
            <a:ext cx="11016298" cy="5765059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8697421"/>
            <a:ext cx="9720263" cy="3997975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881625"/>
            <a:ext cx="2794575" cy="14033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881625"/>
            <a:ext cx="8221722" cy="140331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4128309"/>
            <a:ext cx="11178302" cy="6888171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1081645"/>
            <a:ext cx="11178302" cy="362232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4408124"/>
            <a:ext cx="5508149" cy="10506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4408124"/>
            <a:ext cx="5508149" cy="10506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81629"/>
            <a:ext cx="11178302" cy="3200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4059308"/>
            <a:ext cx="5482835" cy="198940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6048713"/>
            <a:ext cx="5482835" cy="8896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4059308"/>
            <a:ext cx="5509837" cy="198940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6048713"/>
            <a:ext cx="5509837" cy="8896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03948"/>
            <a:ext cx="4180050" cy="3863816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2384224"/>
            <a:ext cx="6561177" cy="11767774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4967764"/>
            <a:ext cx="4180050" cy="9203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03948"/>
            <a:ext cx="4180050" cy="3863816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2384224"/>
            <a:ext cx="6561177" cy="11767774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4967764"/>
            <a:ext cx="4180050" cy="9203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881629"/>
            <a:ext cx="11178302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4408124"/>
            <a:ext cx="11178302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5347941"/>
            <a:ext cx="291607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B436-C107-4D50-BF3A-0EF82418C97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5347941"/>
            <a:ext cx="4374118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5347941"/>
            <a:ext cx="291607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1821-DC10-4A11-9AA7-A7BFEBD8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ACCBE-0ADA-D50D-8485-921C20593F5F}"/>
              </a:ext>
            </a:extLst>
          </p:cNvPr>
          <p:cNvSpPr/>
          <p:nvPr/>
        </p:nvSpPr>
        <p:spPr>
          <a:xfrm>
            <a:off x="3150253" y="3288673"/>
            <a:ext cx="1150228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EFC8F-CB2E-2FBF-E9A4-9BFB5F641A9A}"/>
              </a:ext>
            </a:extLst>
          </p:cNvPr>
          <p:cNvSpPr/>
          <p:nvPr/>
        </p:nvSpPr>
        <p:spPr>
          <a:xfrm>
            <a:off x="5528767" y="3288673"/>
            <a:ext cx="140792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DB8A3-3020-85FC-229F-1D5595EB53A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300481" y="3580939"/>
            <a:ext cx="1228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A5E32-338B-5361-2227-19AA70C6A27D}"/>
              </a:ext>
            </a:extLst>
          </p:cNvPr>
          <p:cNvSpPr/>
          <p:nvPr/>
        </p:nvSpPr>
        <p:spPr>
          <a:xfrm>
            <a:off x="9022598" y="3288673"/>
            <a:ext cx="1732119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post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post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10E7A5-4FBD-6EF2-3D85-3689359C576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936682" y="3580939"/>
            <a:ext cx="20859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EEA27-D766-E1ED-9DC3-C0CC313AF1AE}"/>
              </a:ext>
            </a:extLst>
          </p:cNvPr>
          <p:cNvSpPr/>
          <p:nvPr/>
        </p:nvSpPr>
        <p:spPr>
          <a:xfrm>
            <a:off x="9022598" y="4057422"/>
            <a:ext cx="1732119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Event-bus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451D88-EE05-959F-F5EF-E4DD7CAEC054}"/>
              </a:ext>
            </a:extLst>
          </p:cNvPr>
          <p:cNvGrpSpPr/>
          <p:nvPr/>
        </p:nvGrpSpPr>
        <p:grpSpPr>
          <a:xfrm>
            <a:off x="7118351" y="3580938"/>
            <a:ext cx="1904242" cy="768752"/>
            <a:chOff x="5458330" y="-1269666"/>
            <a:chExt cx="1904242" cy="76875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F68A48-38CC-62EF-AC20-7F6DC92D198A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58330" y="-1269666"/>
              <a:ext cx="1904242" cy="768751"/>
            </a:xfrm>
            <a:prstGeom prst="bentConnector3">
              <a:avLst>
                <a:gd name="adj1" fmla="val -2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CD3E2-2206-5C6E-EF9C-10D7ECC09BD7}"/>
                </a:ext>
              </a:extLst>
            </p:cNvPr>
            <p:cNvSpPr txBox="1"/>
            <p:nvPr/>
          </p:nvSpPr>
          <p:spPr>
            <a:xfrm>
              <a:off x="5690705" y="-940772"/>
              <a:ext cx="14079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{ type: ‘</a:t>
              </a:r>
              <a:r>
                <a:rPr lang="en-US" sz="1000" err="1">
                  <a:latin typeface="Arial" panose="020B0604020202020204" pitchFamily="34" charset="0"/>
                  <a:cs typeface="Arial" panose="020B0604020202020204" pitchFamily="34" charset="0"/>
                </a:rPr>
                <a:t>PostCreated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”,</a:t>
              </a:r>
            </a:p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data: { id, title } }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9C0E27B-9A28-3902-43E2-D34284A7471E}"/>
              </a:ext>
            </a:extLst>
          </p:cNvPr>
          <p:cNvSpPr txBox="1"/>
          <p:nvPr/>
        </p:nvSpPr>
        <p:spPr>
          <a:xfrm>
            <a:off x="4547865" y="3334721"/>
            <a:ext cx="64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title }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5D57CF-751F-2315-F1FC-954316E7B4C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88652" y="4641964"/>
            <a:ext cx="0" cy="66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DE428-7FC7-C49D-BB8A-8498C640E540}"/>
              </a:ext>
            </a:extLst>
          </p:cNvPr>
          <p:cNvSpPr/>
          <p:nvPr/>
        </p:nvSpPr>
        <p:spPr>
          <a:xfrm>
            <a:off x="1469551" y="5929289"/>
            <a:ext cx="140792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AF3B43-AF69-E612-5BD3-9898C326B478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173514" y="5310531"/>
            <a:ext cx="7715143" cy="61875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31633C-1D69-D3AE-F128-CC5B2B85AAE5}"/>
              </a:ext>
            </a:extLst>
          </p:cNvPr>
          <p:cNvSpPr txBox="1"/>
          <p:nvPr/>
        </p:nvSpPr>
        <p:spPr>
          <a:xfrm>
            <a:off x="9310922" y="4768381"/>
            <a:ext cx="1155469" cy="4001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emit event to all services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6FF407-BB34-5AB4-7994-4C7B9D350C88}"/>
              </a:ext>
            </a:extLst>
          </p:cNvPr>
          <p:cNvSpPr txBox="1"/>
          <p:nvPr/>
        </p:nvSpPr>
        <p:spPr>
          <a:xfrm>
            <a:off x="2039621" y="5447260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196F63-7027-7BA0-E81D-DBE858CB6FB4}"/>
              </a:ext>
            </a:extLst>
          </p:cNvPr>
          <p:cNvSpPr txBox="1"/>
          <p:nvPr/>
        </p:nvSpPr>
        <p:spPr>
          <a:xfrm>
            <a:off x="904449" y="5497190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F999F9-5C85-5304-3A5C-40014E0297F3}"/>
              </a:ext>
            </a:extLst>
          </p:cNvPr>
          <p:cNvSpPr txBox="1"/>
          <p:nvPr/>
        </p:nvSpPr>
        <p:spPr>
          <a:xfrm>
            <a:off x="4340957" y="3619240"/>
            <a:ext cx="1150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 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04B2D8-52F0-C1DF-B8BD-28AFBE6B6A95}"/>
              </a:ext>
            </a:extLst>
          </p:cNvPr>
          <p:cNvSpPr txBox="1"/>
          <p:nvPr/>
        </p:nvSpPr>
        <p:spPr>
          <a:xfrm>
            <a:off x="7292540" y="4394078"/>
            <a:ext cx="1150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 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ECA2EF-1590-10D9-987E-B16DD6EE2693}"/>
              </a:ext>
            </a:extLst>
          </p:cNvPr>
          <p:cNvCxnSpPr>
            <a:cxnSpLocks/>
            <a:stCxn id="67" idx="2"/>
            <a:endCxn id="83" idx="0"/>
          </p:cNvCxnSpPr>
          <p:nvPr/>
        </p:nvCxnSpPr>
        <p:spPr>
          <a:xfrm>
            <a:off x="2173512" y="6513827"/>
            <a:ext cx="8397" cy="422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7F1F5F7-DB18-0D78-C30E-A990A7D8D4B2}"/>
              </a:ext>
            </a:extLst>
          </p:cNvPr>
          <p:cNvSpPr/>
          <p:nvPr/>
        </p:nvSpPr>
        <p:spPr>
          <a:xfrm>
            <a:off x="1324243" y="6936450"/>
            <a:ext cx="1715324" cy="968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log(req.body.type)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res.send({});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7DCF2A-8CE8-49C6-A28F-4A5B79EB5BB9}"/>
              </a:ext>
            </a:extLst>
          </p:cNvPr>
          <p:cNvSpPr/>
          <p:nvPr/>
        </p:nvSpPr>
        <p:spPr>
          <a:xfrm>
            <a:off x="3695842" y="5929289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2A5FAF-41BE-18FA-9AD9-5A96F3C99043}"/>
              </a:ext>
            </a:extLst>
          </p:cNvPr>
          <p:cNvCxnSpPr>
            <a:cxnSpLocks/>
            <a:endCxn id="88" idx="0"/>
          </p:cNvCxnSpPr>
          <p:nvPr/>
        </p:nvCxnSpPr>
        <p:spPr>
          <a:xfrm rot="10800000" flipV="1">
            <a:off x="4582453" y="5310531"/>
            <a:ext cx="5306198" cy="61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9911747-C74F-5FB5-C2B9-2B4C88A31A24}"/>
              </a:ext>
            </a:extLst>
          </p:cNvPr>
          <p:cNvSpPr txBox="1"/>
          <p:nvPr/>
        </p:nvSpPr>
        <p:spPr>
          <a:xfrm>
            <a:off x="4448566" y="5447260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C9C8D0-08BD-F51F-022F-C0D9C85A25FB}"/>
              </a:ext>
            </a:extLst>
          </p:cNvPr>
          <p:cNvSpPr txBox="1"/>
          <p:nvPr/>
        </p:nvSpPr>
        <p:spPr>
          <a:xfrm>
            <a:off x="3308674" y="5497191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2D10B3F-8373-73FC-4A6D-594E3A481EFF}"/>
              </a:ext>
            </a:extLst>
          </p:cNvPr>
          <p:cNvSpPr/>
          <p:nvPr/>
        </p:nvSpPr>
        <p:spPr>
          <a:xfrm>
            <a:off x="4182709" y="6639004"/>
            <a:ext cx="1898957" cy="728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log(req.body.type)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res.send({});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B3BB84-A865-D0A8-6853-BFF5EE40D2B8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3811164" y="6631653"/>
            <a:ext cx="500084" cy="2430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2CE1C63-F8CC-75CD-7ABA-81BCDF5D14A3}"/>
              </a:ext>
            </a:extLst>
          </p:cNvPr>
          <p:cNvSpPr/>
          <p:nvPr/>
        </p:nvSpPr>
        <p:spPr>
          <a:xfrm>
            <a:off x="4182710" y="7548219"/>
            <a:ext cx="1898958" cy="864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CommentModerated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…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donothing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7496E-5D14-938D-15E1-7163C90C6E61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3327952" y="7125579"/>
            <a:ext cx="1466512" cy="24300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C73A40-346B-243C-B6BA-30B2962A4281}"/>
              </a:ext>
            </a:extLst>
          </p:cNvPr>
          <p:cNvSpPr/>
          <p:nvPr/>
        </p:nvSpPr>
        <p:spPr>
          <a:xfrm>
            <a:off x="6468837" y="5929289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port4002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F79CA00-B7EC-BE77-454D-F90211B48AE6}"/>
              </a:ext>
            </a:extLst>
          </p:cNvPr>
          <p:cNvSpPr/>
          <p:nvPr/>
        </p:nvSpPr>
        <p:spPr>
          <a:xfrm>
            <a:off x="6897795" y="6639005"/>
            <a:ext cx="2033480" cy="795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save post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AA0866-8E5F-06EB-CD1E-8671620A38CC}"/>
              </a:ext>
            </a:extLst>
          </p:cNvPr>
          <p:cNvCxnSpPr>
            <a:endCxn id="115" idx="0"/>
          </p:cNvCxnSpPr>
          <p:nvPr/>
        </p:nvCxnSpPr>
        <p:spPr>
          <a:xfrm rot="10800000" flipV="1">
            <a:off x="7355448" y="5310529"/>
            <a:ext cx="2533204" cy="61875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44042D-9C02-2953-3CF6-448BEE6A06C8}"/>
              </a:ext>
            </a:extLst>
          </p:cNvPr>
          <p:cNvSpPr txBox="1"/>
          <p:nvPr/>
        </p:nvSpPr>
        <p:spPr>
          <a:xfrm>
            <a:off x="7221560" y="5447260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90BAA9-1179-6C54-8792-61C90E5A83A9}"/>
              </a:ext>
            </a:extLst>
          </p:cNvPr>
          <p:cNvSpPr txBox="1"/>
          <p:nvPr/>
        </p:nvSpPr>
        <p:spPr>
          <a:xfrm>
            <a:off x="6081668" y="5497191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3A52178-1D62-8C6B-84A8-808237873B38}"/>
              </a:ext>
            </a:extLst>
          </p:cNvPr>
          <p:cNvCxnSpPr>
            <a:cxnSpLocks/>
            <a:endCxn id="117" idx="1"/>
          </p:cNvCxnSpPr>
          <p:nvPr/>
        </p:nvCxnSpPr>
        <p:spPr>
          <a:xfrm rot="16200000" flipH="1">
            <a:off x="6518397" y="6657134"/>
            <a:ext cx="522706" cy="23609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1AD653D-B3C9-75BF-51CF-3C29DD9CC7B8}"/>
              </a:ext>
            </a:extLst>
          </p:cNvPr>
          <p:cNvSpPr/>
          <p:nvPr/>
        </p:nvSpPr>
        <p:spPr>
          <a:xfrm>
            <a:off x="6897796" y="7572435"/>
            <a:ext cx="2033480" cy="815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save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F674646-445A-B8CF-57C0-7240B1907557}"/>
              </a:ext>
            </a:extLst>
          </p:cNvPr>
          <p:cNvSpPr/>
          <p:nvPr/>
        </p:nvSpPr>
        <p:spPr>
          <a:xfrm>
            <a:off x="6897799" y="8526610"/>
            <a:ext cx="2033481" cy="795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CommentUpdated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update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DA72FDD-A37B-CEB0-2062-8CB5AFB114CE}"/>
              </a:ext>
            </a:extLst>
          </p:cNvPr>
          <p:cNvCxnSpPr>
            <a:endCxn id="145" idx="1"/>
          </p:cNvCxnSpPr>
          <p:nvPr/>
        </p:nvCxnSpPr>
        <p:spPr>
          <a:xfrm rot="16200000" flipH="1">
            <a:off x="6041137" y="7123683"/>
            <a:ext cx="1477226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5523C62-EADC-36BD-E23A-F5FF54DE5CDF}"/>
              </a:ext>
            </a:extLst>
          </p:cNvPr>
          <p:cNvCxnSpPr>
            <a:endCxn id="146" idx="1"/>
          </p:cNvCxnSpPr>
          <p:nvPr/>
        </p:nvCxnSpPr>
        <p:spPr>
          <a:xfrm rot="16200000" flipH="1">
            <a:off x="5574590" y="7600943"/>
            <a:ext cx="2410318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DA5E45-E427-CCB0-1D3E-267ED4D524A6}"/>
              </a:ext>
            </a:extLst>
          </p:cNvPr>
          <p:cNvSpPr/>
          <p:nvPr/>
        </p:nvSpPr>
        <p:spPr>
          <a:xfrm>
            <a:off x="9379841" y="5929289"/>
            <a:ext cx="1892355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Moderation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69000A-BE6A-2968-6557-3E81F42C4EBD}"/>
              </a:ext>
            </a:extLst>
          </p:cNvPr>
          <p:cNvCxnSpPr>
            <a:endCxn id="154" idx="0"/>
          </p:cNvCxnSpPr>
          <p:nvPr/>
        </p:nvCxnSpPr>
        <p:spPr>
          <a:xfrm rot="16200000" flipH="1">
            <a:off x="9797953" y="5401227"/>
            <a:ext cx="618760" cy="437363"/>
          </a:xfrm>
          <a:prstGeom prst="bentConnector3">
            <a:avLst>
              <a:gd name="adj1" fmla="val -3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147F6FB-5235-7039-A0C5-9BCC561EED9B}"/>
              </a:ext>
            </a:extLst>
          </p:cNvPr>
          <p:cNvSpPr txBox="1"/>
          <p:nvPr/>
        </p:nvSpPr>
        <p:spPr>
          <a:xfrm>
            <a:off x="10184634" y="5447260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539C34-7F02-809C-F4B1-155BF7144BE8}"/>
              </a:ext>
            </a:extLst>
          </p:cNvPr>
          <p:cNvSpPr txBox="1"/>
          <p:nvPr/>
        </p:nvSpPr>
        <p:spPr>
          <a:xfrm>
            <a:off x="9044742" y="5497191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90BA4A3-899B-438C-B873-AA784F9E6D36}"/>
              </a:ext>
            </a:extLst>
          </p:cNvPr>
          <p:cNvSpPr/>
          <p:nvPr/>
        </p:nvSpPr>
        <p:spPr>
          <a:xfrm>
            <a:off x="9888651" y="6639005"/>
            <a:ext cx="2033480" cy="795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moderate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donothing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C9F98EB-371A-34A5-A032-8BCA4348B017}"/>
              </a:ext>
            </a:extLst>
          </p:cNvPr>
          <p:cNvCxnSpPr>
            <a:cxnSpLocks/>
            <a:endCxn id="171" idx="1"/>
          </p:cNvCxnSpPr>
          <p:nvPr/>
        </p:nvCxnSpPr>
        <p:spPr>
          <a:xfrm flipV="1">
            <a:off x="10432303" y="3256528"/>
            <a:ext cx="882992" cy="3012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64426C5-11DC-29FB-0399-074554CF8ECF}"/>
              </a:ext>
            </a:extLst>
          </p:cNvPr>
          <p:cNvSpPr txBox="1"/>
          <p:nvPr/>
        </p:nvSpPr>
        <p:spPr>
          <a:xfrm>
            <a:off x="11315295" y="3094945"/>
            <a:ext cx="946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BBACF77-FF85-F344-5404-670F3C4CE30C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7979637" y="6267454"/>
            <a:ext cx="1506486" cy="15513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73C1F7D-F325-AA79-3927-B4C026C6A571}"/>
              </a:ext>
            </a:extLst>
          </p:cNvPr>
          <p:cNvSpPr txBox="1"/>
          <p:nvPr/>
        </p:nvSpPr>
        <p:spPr>
          <a:xfrm>
            <a:off x="9486123" y="7657172"/>
            <a:ext cx="946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E1FC78-3FE8-C4DB-6971-31181FDCA605}"/>
              </a:ext>
            </a:extLst>
          </p:cNvPr>
          <p:cNvSpPr txBox="1"/>
          <p:nvPr/>
        </p:nvSpPr>
        <p:spPr>
          <a:xfrm>
            <a:off x="461453" y="2540945"/>
            <a:ext cx="2135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F2F94-6D84-9675-DBC0-1A143AACC66D}"/>
              </a:ext>
            </a:extLst>
          </p:cNvPr>
          <p:cNvSpPr txBox="1"/>
          <p:nvPr/>
        </p:nvSpPr>
        <p:spPr>
          <a:xfrm>
            <a:off x="11102157" y="4149653"/>
            <a:ext cx="115546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save all events received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608FA4-B7B6-D17D-E538-7210702A1D2C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10754716" y="4349694"/>
            <a:ext cx="347440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ACCBE-0ADA-D50D-8485-921C20593F5F}"/>
              </a:ext>
            </a:extLst>
          </p:cNvPr>
          <p:cNvSpPr/>
          <p:nvPr/>
        </p:nvSpPr>
        <p:spPr>
          <a:xfrm>
            <a:off x="1110716" y="1564104"/>
            <a:ext cx="1150228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Comment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EFC8F-CB2E-2FBF-E9A4-9BFB5F641A9A}"/>
              </a:ext>
            </a:extLst>
          </p:cNvPr>
          <p:cNvSpPr/>
          <p:nvPr/>
        </p:nvSpPr>
        <p:spPr>
          <a:xfrm>
            <a:off x="3957246" y="1564105"/>
            <a:ext cx="1948852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DB8A3-3020-85FC-229F-1D5595EB53A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60944" y="1856373"/>
            <a:ext cx="1696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A5E32-338B-5361-2227-19AA70C6A27D}"/>
              </a:ext>
            </a:extLst>
          </p:cNvPr>
          <p:cNvSpPr/>
          <p:nvPr/>
        </p:nvSpPr>
        <p:spPr>
          <a:xfrm>
            <a:off x="9373436" y="1298461"/>
            <a:ext cx="2108952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cmt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Comments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10E7A5-4FBD-6EF2-3D85-3689359C576D}"/>
              </a:ext>
            </a:extLst>
          </p:cNvPr>
          <p:cNvCxnSpPr>
            <a:cxnSpLocks/>
          </p:cNvCxnSpPr>
          <p:nvPr/>
        </p:nvCxnSpPr>
        <p:spPr>
          <a:xfrm>
            <a:off x="5906098" y="1718792"/>
            <a:ext cx="34673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EEA27-D766-E1ED-9DC3-C0CC313AF1AE}"/>
              </a:ext>
            </a:extLst>
          </p:cNvPr>
          <p:cNvSpPr/>
          <p:nvPr/>
        </p:nvSpPr>
        <p:spPr>
          <a:xfrm>
            <a:off x="9358809" y="2041729"/>
            <a:ext cx="212358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Event-bus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E5A9E8E-A1A2-5984-139C-7212E165C718}"/>
              </a:ext>
            </a:extLst>
          </p:cNvPr>
          <p:cNvSpPr txBox="1"/>
          <p:nvPr/>
        </p:nvSpPr>
        <p:spPr>
          <a:xfrm>
            <a:off x="10594198" y="6120552"/>
            <a:ext cx="2212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type: ‘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CommentModerated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data: { cmtId, content, postId,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  status: ‘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’ | ‘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’ }}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0E27B-9A28-3902-43E2-D34284A7471E}"/>
              </a:ext>
            </a:extLst>
          </p:cNvPr>
          <p:cNvSpPr txBox="1"/>
          <p:nvPr/>
        </p:nvSpPr>
        <p:spPr>
          <a:xfrm>
            <a:off x="2718443" y="1610152"/>
            <a:ext cx="785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content }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5D57CF-751F-2315-F1FC-954316E7B4C0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420599" y="2626270"/>
            <a:ext cx="1" cy="66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DE428-7FC7-C49D-BB8A-8498C640E540}"/>
              </a:ext>
            </a:extLst>
          </p:cNvPr>
          <p:cNvSpPr/>
          <p:nvPr/>
        </p:nvSpPr>
        <p:spPr>
          <a:xfrm>
            <a:off x="1520075" y="3914384"/>
            <a:ext cx="140792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AF3B43-AF69-E612-5BD3-9898C326B478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224038" y="3295625"/>
            <a:ext cx="7715143" cy="61875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31633C-1D69-D3AE-F128-CC5B2B85AAE5}"/>
              </a:ext>
            </a:extLst>
          </p:cNvPr>
          <p:cNvSpPr txBox="1"/>
          <p:nvPr/>
        </p:nvSpPr>
        <p:spPr>
          <a:xfrm>
            <a:off x="9657423" y="2763822"/>
            <a:ext cx="1155469" cy="4001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emit event to all services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6FF407-BB34-5AB4-7994-4C7B9D350C88}"/>
              </a:ext>
            </a:extLst>
          </p:cNvPr>
          <p:cNvSpPr txBox="1"/>
          <p:nvPr/>
        </p:nvSpPr>
        <p:spPr>
          <a:xfrm>
            <a:off x="2090146" y="3432356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196F63-7027-7BA0-E81D-DBE858CB6FB4}"/>
              </a:ext>
            </a:extLst>
          </p:cNvPr>
          <p:cNvSpPr txBox="1"/>
          <p:nvPr/>
        </p:nvSpPr>
        <p:spPr>
          <a:xfrm>
            <a:off x="954973" y="3482285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F999F9-5C85-5304-3A5C-40014E0297F3}"/>
              </a:ext>
            </a:extLst>
          </p:cNvPr>
          <p:cNvSpPr txBox="1"/>
          <p:nvPr/>
        </p:nvSpPr>
        <p:spPr>
          <a:xfrm>
            <a:off x="2536216" y="1894672"/>
            <a:ext cx="1150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 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C5F3DDE-D8BD-F0EF-294F-4EBD0AFAD0BB}"/>
              </a:ext>
            </a:extLst>
          </p:cNvPr>
          <p:cNvGrpSpPr/>
          <p:nvPr/>
        </p:nvGrpSpPr>
        <p:grpSpPr>
          <a:xfrm>
            <a:off x="6113527" y="1724766"/>
            <a:ext cx="3209779" cy="1080395"/>
            <a:chOff x="6080187" y="1653823"/>
            <a:chExt cx="3209779" cy="108039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F68A48-38CC-62EF-AC20-7F6DC92D198A}"/>
                </a:ext>
              </a:extLst>
            </p:cNvPr>
            <p:cNvCxnSpPr>
              <a:cxnSpLocks/>
            </p:cNvCxnSpPr>
            <p:nvPr/>
          </p:nvCxnSpPr>
          <p:spPr>
            <a:xfrm>
              <a:off x="6080187" y="1653823"/>
              <a:ext cx="3209779" cy="770593"/>
            </a:xfrm>
            <a:prstGeom prst="bentConnector3">
              <a:avLst>
                <a:gd name="adj1" fmla="val -1634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CD3E2-2206-5C6E-EF9C-10D7ECC09BD7}"/>
                </a:ext>
              </a:extLst>
            </p:cNvPr>
            <p:cNvSpPr txBox="1"/>
            <p:nvPr/>
          </p:nvSpPr>
          <p:spPr>
            <a:xfrm>
              <a:off x="6127964" y="1960725"/>
              <a:ext cx="302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{ type: ‘CommentCreated”,</a:t>
              </a:r>
            </a:p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data: { cmtId, content, postId, status: ‘</a:t>
              </a:r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pending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’ } }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04B2D8-52F0-C1DF-B8BD-28AFBE6B6A95}"/>
                </a:ext>
              </a:extLst>
            </p:cNvPr>
            <p:cNvSpPr txBox="1"/>
            <p:nvPr/>
          </p:nvSpPr>
          <p:spPr>
            <a:xfrm>
              <a:off x="6094815" y="2487997"/>
              <a:ext cx="1150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method: post </a:t>
              </a:r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ECA2EF-1590-10D9-987E-B16DD6EE2693}"/>
              </a:ext>
            </a:extLst>
          </p:cNvPr>
          <p:cNvCxnSpPr>
            <a:cxnSpLocks/>
            <a:stCxn id="67" idx="2"/>
            <a:endCxn id="83" idx="0"/>
          </p:cNvCxnSpPr>
          <p:nvPr/>
        </p:nvCxnSpPr>
        <p:spPr>
          <a:xfrm>
            <a:off x="2224036" y="4498922"/>
            <a:ext cx="8397" cy="422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7F1F5F7-DB18-0D78-C30E-A990A7D8D4B2}"/>
              </a:ext>
            </a:extLst>
          </p:cNvPr>
          <p:cNvSpPr/>
          <p:nvPr/>
        </p:nvSpPr>
        <p:spPr>
          <a:xfrm>
            <a:off x="1374767" y="4921545"/>
            <a:ext cx="1715324" cy="968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log(req.body.type)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res.send({});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7DCF2A-8CE8-49C6-A28F-4A5B79EB5BB9}"/>
              </a:ext>
            </a:extLst>
          </p:cNvPr>
          <p:cNvSpPr/>
          <p:nvPr/>
        </p:nvSpPr>
        <p:spPr>
          <a:xfrm>
            <a:off x="3746366" y="3914385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2A5FAF-41BE-18FA-9AD9-5A96F3C99043}"/>
              </a:ext>
            </a:extLst>
          </p:cNvPr>
          <p:cNvCxnSpPr>
            <a:cxnSpLocks/>
            <a:endCxn id="88" idx="0"/>
          </p:cNvCxnSpPr>
          <p:nvPr/>
        </p:nvCxnSpPr>
        <p:spPr>
          <a:xfrm rot="10800000" flipV="1">
            <a:off x="4632983" y="3295623"/>
            <a:ext cx="5787617" cy="61876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9911747-C74F-5FB5-C2B9-2B4C88A31A24}"/>
              </a:ext>
            </a:extLst>
          </p:cNvPr>
          <p:cNvSpPr txBox="1"/>
          <p:nvPr/>
        </p:nvSpPr>
        <p:spPr>
          <a:xfrm>
            <a:off x="4499090" y="3432356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C9C8D0-08BD-F51F-022F-C0D9C85A25FB}"/>
              </a:ext>
            </a:extLst>
          </p:cNvPr>
          <p:cNvSpPr txBox="1"/>
          <p:nvPr/>
        </p:nvSpPr>
        <p:spPr>
          <a:xfrm>
            <a:off x="3359199" y="3482286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2D10B3F-8373-73FC-4A6D-594E3A481EFF}"/>
              </a:ext>
            </a:extLst>
          </p:cNvPr>
          <p:cNvSpPr/>
          <p:nvPr/>
        </p:nvSpPr>
        <p:spPr>
          <a:xfrm>
            <a:off x="4233232" y="4624100"/>
            <a:ext cx="1715324" cy="728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log(req.body.type)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res.send({});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B3BB84-A865-D0A8-6853-BFF5EE40D2B8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3867050" y="4622106"/>
            <a:ext cx="489371" cy="24300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2CE1C63-F8CC-75CD-7ABA-81BCDF5D14A3}"/>
              </a:ext>
            </a:extLst>
          </p:cNvPr>
          <p:cNvSpPr/>
          <p:nvPr/>
        </p:nvSpPr>
        <p:spPr>
          <a:xfrm>
            <a:off x="4233233" y="5533315"/>
            <a:ext cx="1793314" cy="864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‘CommentModerated’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…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donothing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7496E-5D14-938D-15E1-7163C90C6E61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3378479" y="5110673"/>
            <a:ext cx="1466515" cy="2430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C73A40-346B-243C-B6BA-30B2962A4281}"/>
              </a:ext>
            </a:extLst>
          </p:cNvPr>
          <p:cNvSpPr/>
          <p:nvPr/>
        </p:nvSpPr>
        <p:spPr>
          <a:xfrm>
            <a:off x="6519360" y="3914385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port4002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F79CA00-B7EC-BE77-454D-F90211B48AE6}"/>
              </a:ext>
            </a:extLst>
          </p:cNvPr>
          <p:cNvSpPr/>
          <p:nvPr/>
        </p:nvSpPr>
        <p:spPr>
          <a:xfrm>
            <a:off x="6948319" y="4624099"/>
            <a:ext cx="2033480" cy="795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req.body.type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PostCreated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save post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donothing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AA0866-8E5F-06EB-CD1E-8671620A38CC}"/>
              </a:ext>
            </a:extLst>
          </p:cNvPr>
          <p:cNvCxnSpPr>
            <a:cxnSpLocks/>
            <a:endCxn id="115" idx="0"/>
          </p:cNvCxnSpPr>
          <p:nvPr/>
        </p:nvCxnSpPr>
        <p:spPr>
          <a:xfrm rot="10800000" flipV="1">
            <a:off x="7405977" y="3295615"/>
            <a:ext cx="3014625" cy="61876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44042D-9C02-2953-3CF6-448BEE6A06C8}"/>
              </a:ext>
            </a:extLst>
          </p:cNvPr>
          <p:cNvSpPr txBox="1"/>
          <p:nvPr/>
        </p:nvSpPr>
        <p:spPr>
          <a:xfrm>
            <a:off x="7272084" y="3432356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90BAA9-1179-6C54-8792-61C90E5A83A9}"/>
              </a:ext>
            </a:extLst>
          </p:cNvPr>
          <p:cNvSpPr txBox="1"/>
          <p:nvPr/>
        </p:nvSpPr>
        <p:spPr>
          <a:xfrm>
            <a:off x="6132193" y="3482286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3A52178-1D62-8C6B-84A8-808237873B38}"/>
              </a:ext>
            </a:extLst>
          </p:cNvPr>
          <p:cNvCxnSpPr>
            <a:cxnSpLocks/>
            <a:endCxn id="117" idx="1"/>
          </p:cNvCxnSpPr>
          <p:nvPr/>
        </p:nvCxnSpPr>
        <p:spPr>
          <a:xfrm rot="16200000" flipH="1">
            <a:off x="6568921" y="4642228"/>
            <a:ext cx="522706" cy="23609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1AD653D-B3C9-75BF-51CF-3C29DD9CC7B8}"/>
              </a:ext>
            </a:extLst>
          </p:cNvPr>
          <p:cNvSpPr/>
          <p:nvPr/>
        </p:nvSpPr>
        <p:spPr>
          <a:xfrm>
            <a:off x="6948320" y="5557530"/>
            <a:ext cx="2033480" cy="815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save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F674646-445A-B8CF-57C0-7240B1907557}"/>
              </a:ext>
            </a:extLst>
          </p:cNvPr>
          <p:cNvSpPr/>
          <p:nvPr/>
        </p:nvSpPr>
        <p:spPr>
          <a:xfrm>
            <a:off x="6948323" y="6511706"/>
            <a:ext cx="2033481" cy="795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CommentUpdated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update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DA72FDD-A37B-CEB0-2062-8CB5AFB114CE}"/>
              </a:ext>
            </a:extLst>
          </p:cNvPr>
          <p:cNvCxnSpPr>
            <a:endCxn id="145" idx="1"/>
          </p:cNvCxnSpPr>
          <p:nvPr/>
        </p:nvCxnSpPr>
        <p:spPr>
          <a:xfrm rot="16200000" flipH="1">
            <a:off x="6091661" y="5108778"/>
            <a:ext cx="1477226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5523C62-EADC-36BD-E23A-F5FF54DE5CDF}"/>
              </a:ext>
            </a:extLst>
          </p:cNvPr>
          <p:cNvCxnSpPr>
            <a:endCxn id="146" idx="1"/>
          </p:cNvCxnSpPr>
          <p:nvPr/>
        </p:nvCxnSpPr>
        <p:spPr>
          <a:xfrm rot="16200000" flipH="1">
            <a:off x="5625114" y="5586038"/>
            <a:ext cx="2410318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DA5E45-E427-CCB0-1D3E-267ED4D524A6}"/>
              </a:ext>
            </a:extLst>
          </p:cNvPr>
          <p:cNvSpPr/>
          <p:nvPr/>
        </p:nvSpPr>
        <p:spPr>
          <a:xfrm>
            <a:off x="9430364" y="3914385"/>
            <a:ext cx="1892355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Moderation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47F6FB-5235-7039-A0C5-9BCC561EED9B}"/>
              </a:ext>
            </a:extLst>
          </p:cNvPr>
          <p:cNvSpPr txBox="1"/>
          <p:nvPr/>
        </p:nvSpPr>
        <p:spPr>
          <a:xfrm>
            <a:off x="10313256" y="3432356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539C34-7F02-809C-F4B1-155BF7144BE8}"/>
              </a:ext>
            </a:extLst>
          </p:cNvPr>
          <p:cNvSpPr txBox="1"/>
          <p:nvPr/>
        </p:nvSpPr>
        <p:spPr>
          <a:xfrm>
            <a:off x="9095266" y="3482286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90BA4A3-899B-438C-B873-AA784F9E6D36}"/>
              </a:ext>
            </a:extLst>
          </p:cNvPr>
          <p:cNvSpPr/>
          <p:nvPr/>
        </p:nvSpPr>
        <p:spPr>
          <a:xfrm>
            <a:off x="9653152" y="4624100"/>
            <a:ext cx="2033480" cy="433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C9F98EB-371A-34A5-A032-8BCA4348B017}"/>
              </a:ext>
            </a:extLst>
          </p:cNvPr>
          <p:cNvCxnSpPr>
            <a:cxnSpLocks/>
          </p:cNvCxnSpPr>
          <p:nvPr/>
        </p:nvCxnSpPr>
        <p:spPr>
          <a:xfrm flipV="1">
            <a:off x="10714775" y="1517445"/>
            <a:ext cx="882993" cy="3012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64426C5-11DC-29FB-0399-074554CF8ECF}"/>
              </a:ext>
            </a:extLst>
          </p:cNvPr>
          <p:cNvSpPr txBox="1"/>
          <p:nvPr/>
        </p:nvSpPr>
        <p:spPr>
          <a:xfrm>
            <a:off x="11585239" y="1259317"/>
            <a:ext cx="946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BBACF77-FF85-F344-5404-670F3C4CE30C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7901425" y="4265686"/>
            <a:ext cx="1065105" cy="13765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73C1F7D-F325-AA79-3927-B4C026C6A571}"/>
              </a:ext>
            </a:extLst>
          </p:cNvPr>
          <p:cNvSpPr txBox="1"/>
          <p:nvPr/>
        </p:nvSpPr>
        <p:spPr>
          <a:xfrm>
            <a:off x="8493438" y="5642269"/>
            <a:ext cx="94617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E1FC78-3FE8-C4DB-6971-31181FDCA605}"/>
              </a:ext>
            </a:extLst>
          </p:cNvPr>
          <p:cNvSpPr txBox="1"/>
          <p:nvPr/>
        </p:nvSpPr>
        <p:spPr>
          <a:xfrm>
            <a:off x="289192" y="652301"/>
            <a:ext cx="2406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4629CDB-A772-0C71-0610-7A539D416DED}"/>
              </a:ext>
            </a:extLst>
          </p:cNvPr>
          <p:cNvSpPr/>
          <p:nvPr/>
        </p:nvSpPr>
        <p:spPr>
          <a:xfrm>
            <a:off x="9939175" y="5180868"/>
            <a:ext cx="2104574" cy="3018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no: donothing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028DAA6-D56F-3382-DFDC-8945FDDD45D5}"/>
              </a:ext>
            </a:extLst>
          </p:cNvPr>
          <p:cNvSpPr/>
          <p:nvPr/>
        </p:nvSpPr>
        <p:spPr>
          <a:xfrm>
            <a:off x="9939179" y="5587113"/>
            <a:ext cx="2104575" cy="4334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5" indent="-171445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moderate cmt: rejected | approved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91CB6A-9869-B7A2-8629-5B0E2F1C4D8A}"/>
              </a:ext>
            </a:extLst>
          </p:cNvPr>
          <p:cNvCxnSpPr>
            <a:cxnSpLocks/>
            <a:endCxn id="161" idx="1"/>
          </p:cNvCxnSpPr>
          <p:nvPr/>
        </p:nvCxnSpPr>
        <p:spPr>
          <a:xfrm rot="16200000" flipH="1">
            <a:off x="9409783" y="4597465"/>
            <a:ext cx="341918" cy="1448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132ECD-A0A2-79DF-4CC4-5675109302D7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9732145" y="5124787"/>
            <a:ext cx="274248" cy="13981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D8525D-40C7-863A-E574-FC7406D1B976}"/>
              </a:ext>
            </a:extLst>
          </p:cNvPr>
          <p:cNvCxnSpPr>
            <a:endCxn id="84" idx="1"/>
          </p:cNvCxnSpPr>
          <p:nvPr/>
        </p:nvCxnSpPr>
        <p:spPr>
          <a:xfrm rot="16200000" flipH="1">
            <a:off x="9421460" y="5286133"/>
            <a:ext cx="895616" cy="139813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4815FE-637E-42ED-AA52-77C0673698A4}"/>
              </a:ext>
            </a:extLst>
          </p:cNvPr>
          <p:cNvSpPr/>
          <p:nvPr/>
        </p:nvSpPr>
        <p:spPr>
          <a:xfrm>
            <a:off x="10130761" y="6777898"/>
            <a:ext cx="1732119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Event-bus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1E4914-5D14-DDEA-1E55-A4690771252C}"/>
              </a:ext>
            </a:extLst>
          </p:cNvPr>
          <p:cNvCxnSpPr>
            <a:cxnSpLocks/>
          </p:cNvCxnSpPr>
          <p:nvPr/>
        </p:nvCxnSpPr>
        <p:spPr>
          <a:xfrm>
            <a:off x="10580130" y="6020584"/>
            <a:ext cx="0" cy="75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056E8D-14BF-1D44-ED92-8E6B4B85871D}"/>
              </a:ext>
            </a:extLst>
          </p:cNvPr>
          <p:cNvCxnSpPr>
            <a:cxnSpLocks/>
            <a:stCxn id="110" idx="2"/>
            <a:endCxn id="188" idx="0"/>
          </p:cNvCxnSpPr>
          <p:nvPr/>
        </p:nvCxnSpPr>
        <p:spPr>
          <a:xfrm flipH="1">
            <a:off x="10996286" y="7362441"/>
            <a:ext cx="535" cy="12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07AA85D-7AD7-06E9-FAE8-028B47E90A89}"/>
              </a:ext>
            </a:extLst>
          </p:cNvPr>
          <p:cNvSpPr txBox="1"/>
          <p:nvPr/>
        </p:nvSpPr>
        <p:spPr>
          <a:xfrm>
            <a:off x="10418551" y="7483269"/>
            <a:ext cx="1155469" cy="4001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emit event to all services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DB6842F-F745-98BC-6C6C-78A147962EC3}"/>
              </a:ext>
            </a:extLst>
          </p:cNvPr>
          <p:cNvCxnSpPr/>
          <p:nvPr/>
        </p:nvCxnSpPr>
        <p:spPr>
          <a:xfrm>
            <a:off x="10420597" y="3295617"/>
            <a:ext cx="0" cy="6187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1B9792-966E-6B11-5990-641447448913}"/>
              </a:ext>
            </a:extLst>
          </p:cNvPr>
          <p:cNvSpPr/>
          <p:nvPr/>
        </p:nvSpPr>
        <p:spPr>
          <a:xfrm>
            <a:off x="2467202" y="8018538"/>
            <a:ext cx="140792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port4000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5DA37F4-AB76-3304-0BA2-26A5CBA7A3DF}"/>
              </a:ext>
            </a:extLst>
          </p:cNvPr>
          <p:cNvCxnSpPr>
            <a:cxnSpLocks/>
            <a:endCxn id="190" idx="0"/>
          </p:cNvCxnSpPr>
          <p:nvPr/>
        </p:nvCxnSpPr>
        <p:spPr>
          <a:xfrm rot="10800000" flipV="1">
            <a:off x="3171162" y="7483269"/>
            <a:ext cx="7247388" cy="53526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D547D90-9685-2AB6-8222-1904E10F60E6}"/>
              </a:ext>
            </a:extLst>
          </p:cNvPr>
          <p:cNvSpPr txBox="1"/>
          <p:nvPr/>
        </p:nvSpPr>
        <p:spPr>
          <a:xfrm>
            <a:off x="9678204" y="6210121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7EEAA53-9B41-5C01-E135-9635D1B0D5F3}"/>
              </a:ext>
            </a:extLst>
          </p:cNvPr>
          <p:cNvCxnSpPr>
            <a:cxnSpLocks/>
            <a:stCxn id="190" idx="2"/>
            <a:endCxn id="199" idx="0"/>
          </p:cNvCxnSpPr>
          <p:nvPr/>
        </p:nvCxnSpPr>
        <p:spPr>
          <a:xfrm>
            <a:off x="3171162" y="8603081"/>
            <a:ext cx="1964" cy="3029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5A7722C-AB25-E90E-5B64-30E4F197F85C}"/>
              </a:ext>
            </a:extLst>
          </p:cNvPr>
          <p:cNvSpPr/>
          <p:nvPr/>
        </p:nvSpPr>
        <p:spPr>
          <a:xfrm>
            <a:off x="2315464" y="8905995"/>
            <a:ext cx="1715324" cy="968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log(req.body.type)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res.send({});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7BC4B74-1E9C-43C1-F0C7-B345EAFBFC47}"/>
              </a:ext>
            </a:extLst>
          </p:cNvPr>
          <p:cNvSpPr/>
          <p:nvPr/>
        </p:nvSpPr>
        <p:spPr>
          <a:xfrm>
            <a:off x="4656583" y="8018538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port4001</a:t>
            </a:r>
          </a:p>
        </p:txBody>
      </p:sp>
      <p:cxnSp>
        <p:nvCxnSpPr>
          <p:cNvPr id="201" name="Straight Arrow Connector 89">
            <a:extLst>
              <a:ext uri="{FF2B5EF4-FFF2-40B4-BE49-F238E27FC236}">
                <a16:creationId xmlns:a16="http://schemas.microsoft.com/office/drawing/2014/main" id="{C9E74154-E751-60A5-0890-BC99CDC3927D}"/>
              </a:ext>
            </a:extLst>
          </p:cNvPr>
          <p:cNvCxnSpPr>
            <a:cxnSpLocks/>
            <a:endCxn id="200" idx="0"/>
          </p:cNvCxnSpPr>
          <p:nvPr/>
        </p:nvCxnSpPr>
        <p:spPr>
          <a:xfrm rot="10800000" flipV="1">
            <a:off x="5543198" y="7483269"/>
            <a:ext cx="4875352" cy="53526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F086CE8-694C-D57F-6F17-847333B2FB78}"/>
              </a:ext>
            </a:extLst>
          </p:cNvPr>
          <p:cNvSpPr txBox="1"/>
          <p:nvPr/>
        </p:nvSpPr>
        <p:spPr>
          <a:xfrm>
            <a:off x="5409307" y="7618427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7A78A63-C312-7156-CD63-9D7DD9ADB256}"/>
              </a:ext>
            </a:extLst>
          </p:cNvPr>
          <p:cNvSpPr txBox="1"/>
          <p:nvPr/>
        </p:nvSpPr>
        <p:spPr>
          <a:xfrm>
            <a:off x="4269416" y="7668357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FD152553-F65D-1FF9-C026-B6AA7D316A4B}"/>
              </a:ext>
            </a:extLst>
          </p:cNvPr>
          <p:cNvSpPr/>
          <p:nvPr/>
        </p:nvSpPr>
        <p:spPr>
          <a:xfrm>
            <a:off x="5030142" y="8698022"/>
            <a:ext cx="1880292" cy="633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log(‘…’)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CommentModerated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cxnSp>
        <p:nvCxnSpPr>
          <p:cNvPr id="207" name="Straight Arrow Connector 98">
            <a:extLst>
              <a:ext uri="{FF2B5EF4-FFF2-40B4-BE49-F238E27FC236}">
                <a16:creationId xmlns:a16="http://schemas.microsoft.com/office/drawing/2014/main" id="{CB1A7CC7-CAC1-B4CC-CD34-E05D730755D9}"/>
              </a:ext>
            </a:extLst>
          </p:cNvPr>
          <p:cNvCxnSpPr>
            <a:cxnSpLocks/>
            <a:endCxn id="206" idx="1"/>
          </p:cNvCxnSpPr>
          <p:nvPr/>
        </p:nvCxnSpPr>
        <p:spPr>
          <a:xfrm rot="16200000" flipH="1">
            <a:off x="4707101" y="8691817"/>
            <a:ext cx="411778" cy="23430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6FB6540-AE18-D501-66D5-75A2D7D4B3E2}"/>
              </a:ext>
            </a:extLst>
          </p:cNvPr>
          <p:cNvSpPr txBox="1"/>
          <p:nvPr/>
        </p:nvSpPr>
        <p:spPr>
          <a:xfrm>
            <a:off x="3000363" y="7618427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9A130D5-053C-DEBE-49D7-D028AB8BB182}"/>
              </a:ext>
            </a:extLst>
          </p:cNvPr>
          <p:cNvSpPr txBox="1"/>
          <p:nvPr/>
        </p:nvSpPr>
        <p:spPr>
          <a:xfrm>
            <a:off x="1860472" y="7668357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DCA42C98-9979-9583-C006-7BE0822AB644}"/>
              </a:ext>
            </a:extLst>
          </p:cNvPr>
          <p:cNvSpPr/>
          <p:nvPr/>
        </p:nvSpPr>
        <p:spPr>
          <a:xfrm>
            <a:off x="5409306" y="9436101"/>
            <a:ext cx="2104574" cy="24692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no: donothing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AC32826F-AB69-76CD-38FC-7B7A99C6AB8A}"/>
              </a:ext>
            </a:extLst>
          </p:cNvPr>
          <p:cNvSpPr/>
          <p:nvPr/>
        </p:nvSpPr>
        <p:spPr>
          <a:xfrm>
            <a:off x="5409306" y="9803908"/>
            <a:ext cx="2104575" cy="4334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5" indent="-171445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update moderated cmt: rejected | approved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16A419F-AA24-0129-F0F2-9767C2148E0E}"/>
              </a:ext>
            </a:extLst>
          </p:cNvPr>
          <p:cNvCxnSpPr>
            <a:endCxn id="222" idx="1"/>
          </p:cNvCxnSpPr>
          <p:nvPr/>
        </p:nvCxnSpPr>
        <p:spPr>
          <a:xfrm rot="16200000" flipH="1">
            <a:off x="5195015" y="9345268"/>
            <a:ext cx="227867" cy="2007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DA0E000-2F6D-A190-A1FA-1DFDDDC7A02B}"/>
              </a:ext>
            </a:extLst>
          </p:cNvPr>
          <p:cNvCxnSpPr>
            <a:endCxn id="223" idx="1"/>
          </p:cNvCxnSpPr>
          <p:nvPr/>
        </p:nvCxnSpPr>
        <p:spPr>
          <a:xfrm rot="16200000" flipH="1">
            <a:off x="4964471" y="9575810"/>
            <a:ext cx="688950" cy="20071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BE75F8A-1AF3-9063-4244-6B22E715A01C}"/>
              </a:ext>
            </a:extLst>
          </p:cNvPr>
          <p:cNvSpPr/>
          <p:nvPr/>
        </p:nvSpPr>
        <p:spPr>
          <a:xfrm>
            <a:off x="3665150" y="10823682"/>
            <a:ext cx="1873325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Event-bus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port4005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0C327856-158B-9A2D-CC34-71AA0909D472}"/>
              </a:ext>
            </a:extLst>
          </p:cNvPr>
          <p:cNvSpPr/>
          <p:nvPr/>
        </p:nvSpPr>
        <p:spPr>
          <a:xfrm>
            <a:off x="3665149" y="10365714"/>
            <a:ext cx="1880292" cy="329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moderated cmt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8DA98F3-D157-0322-BE67-45ED9F6C7E52}"/>
              </a:ext>
            </a:extLst>
          </p:cNvPr>
          <p:cNvCxnSpPr>
            <a:cxnSpLocks/>
            <a:endCxn id="269" idx="3"/>
          </p:cNvCxnSpPr>
          <p:nvPr/>
        </p:nvCxnSpPr>
        <p:spPr>
          <a:xfrm rot="10800000" flipV="1">
            <a:off x="5545443" y="10236938"/>
            <a:ext cx="1631647" cy="293592"/>
          </a:xfrm>
          <a:prstGeom prst="bentConnector3">
            <a:avLst>
              <a:gd name="adj1" fmla="val -20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358230A-090F-A412-428A-6628D88E69CA}"/>
              </a:ext>
            </a:extLst>
          </p:cNvPr>
          <p:cNvCxnSpPr>
            <a:cxnSpLocks/>
            <a:endCxn id="265" idx="3"/>
          </p:cNvCxnSpPr>
          <p:nvPr/>
        </p:nvCxnSpPr>
        <p:spPr>
          <a:xfrm rot="10800000" flipV="1">
            <a:off x="5538476" y="10236938"/>
            <a:ext cx="1638615" cy="879015"/>
          </a:xfrm>
          <a:prstGeom prst="bentConnector3">
            <a:avLst>
              <a:gd name="adj1" fmla="val -2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FC93CCF-FB9B-7B12-470D-4F6044FEFC5C}"/>
              </a:ext>
            </a:extLst>
          </p:cNvPr>
          <p:cNvSpPr txBox="1"/>
          <p:nvPr/>
        </p:nvSpPr>
        <p:spPr>
          <a:xfrm>
            <a:off x="5493151" y="10609539"/>
            <a:ext cx="177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{ type: ‘</a:t>
            </a:r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CommentUpdated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  data: { cmtId, content, postId,</a:t>
            </a:r>
          </a:p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    status: ‘</a:t>
            </a:r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’ | ‘</a:t>
            </a:r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’ }}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48B213-4879-2C4C-F0D1-A90F4329F6C4}"/>
              </a:ext>
            </a:extLst>
          </p:cNvPr>
          <p:cNvSpPr txBox="1"/>
          <p:nvPr/>
        </p:nvSpPr>
        <p:spPr>
          <a:xfrm>
            <a:off x="5872861" y="11126557"/>
            <a:ext cx="1113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method: post </a:t>
            </a:r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6CFFB6C-2B41-FB00-09A7-0F991F0D2FEF}"/>
              </a:ext>
            </a:extLst>
          </p:cNvPr>
          <p:cNvSpPr/>
          <p:nvPr/>
        </p:nvSpPr>
        <p:spPr>
          <a:xfrm>
            <a:off x="1125226" y="12307653"/>
            <a:ext cx="140792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port4000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3C796DB-0E1A-C1F2-C657-D56A955096E3}"/>
              </a:ext>
            </a:extLst>
          </p:cNvPr>
          <p:cNvSpPr txBox="1"/>
          <p:nvPr/>
        </p:nvSpPr>
        <p:spPr>
          <a:xfrm>
            <a:off x="1695297" y="11825625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2DDB6CD-A6F4-ADF1-0EB7-C7E5D0A5A5A1}"/>
              </a:ext>
            </a:extLst>
          </p:cNvPr>
          <p:cNvSpPr txBox="1"/>
          <p:nvPr/>
        </p:nvSpPr>
        <p:spPr>
          <a:xfrm>
            <a:off x="560124" y="11875554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FF209E68-FBC7-6C15-C41F-276CDF3FB09C}"/>
              </a:ext>
            </a:extLst>
          </p:cNvPr>
          <p:cNvCxnSpPr>
            <a:cxnSpLocks/>
            <a:stCxn id="290" idx="2"/>
            <a:endCxn id="294" idx="0"/>
          </p:cNvCxnSpPr>
          <p:nvPr/>
        </p:nvCxnSpPr>
        <p:spPr>
          <a:xfrm>
            <a:off x="1829186" y="12892196"/>
            <a:ext cx="8394" cy="422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BBF47661-C9C1-0B6A-6B54-912E4B8902B7}"/>
              </a:ext>
            </a:extLst>
          </p:cNvPr>
          <p:cNvSpPr/>
          <p:nvPr/>
        </p:nvSpPr>
        <p:spPr>
          <a:xfrm>
            <a:off x="979918" y="13314814"/>
            <a:ext cx="1715324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A8D407A-9877-6B52-8FC4-16C6BBB24DFD}"/>
              </a:ext>
            </a:extLst>
          </p:cNvPr>
          <p:cNvCxnSpPr>
            <a:stCxn id="265" idx="2"/>
            <a:endCxn id="290" idx="0"/>
          </p:cNvCxnSpPr>
          <p:nvPr/>
        </p:nvCxnSpPr>
        <p:spPr>
          <a:xfrm rot="5400000">
            <a:off x="2765785" y="10471625"/>
            <a:ext cx="899428" cy="2772626"/>
          </a:xfrm>
          <a:prstGeom prst="bentConnector3">
            <a:avLst>
              <a:gd name="adj1" fmla="val 288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503599F-1ACC-D82F-EC92-F79580A574DA}"/>
              </a:ext>
            </a:extLst>
          </p:cNvPr>
          <p:cNvSpPr/>
          <p:nvPr/>
        </p:nvSpPr>
        <p:spPr>
          <a:xfrm>
            <a:off x="3715650" y="12305517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B4BE47F-672B-75CE-A6F4-C826ABA1B65A}"/>
              </a:ext>
            </a:extLst>
          </p:cNvPr>
          <p:cNvSpPr txBox="1"/>
          <p:nvPr/>
        </p:nvSpPr>
        <p:spPr>
          <a:xfrm>
            <a:off x="4468374" y="11823488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894FBEA-2CBE-5A21-57B1-F3CBFE411FDC}"/>
              </a:ext>
            </a:extLst>
          </p:cNvPr>
          <p:cNvSpPr txBox="1"/>
          <p:nvPr/>
        </p:nvSpPr>
        <p:spPr>
          <a:xfrm>
            <a:off x="3328483" y="11873418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78069205-BF41-3084-C9F7-E90C8545CBC2}"/>
              </a:ext>
            </a:extLst>
          </p:cNvPr>
          <p:cNvCxnSpPr>
            <a:stCxn id="265" idx="2"/>
            <a:endCxn id="305" idx="0"/>
          </p:cNvCxnSpPr>
          <p:nvPr/>
        </p:nvCxnSpPr>
        <p:spPr>
          <a:xfrm>
            <a:off x="4601813" y="11408224"/>
            <a:ext cx="453" cy="897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4E417A4-562B-DF99-0081-F665AA55548F}"/>
              </a:ext>
            </a:extLst>
          </p:cNvPr>
          <p:cNvCxnSpPr>
            <a:cxnSpLocks/>
            <a:endCxn id="311" idx="0"/>
          </p:cNvCxnSpPr>
          <p:nvPr/>
        </p:nvCxnSpPr>
        <p:spPr>
          <a:xfrm>
            <a:off x="4595633" y="12903292"/>
            <a:ext cx="8394" cy="422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6DFB0D41-9D49-4F32-BA4A-D1252AF037C7}"/>
              </a:ext>
            </a:extLst>
          </p:cNvPr>
          <p:cNvSpPr/>
          <p:nvPr/>
        </p:nvSpPr>
        <p:spPr>
          <a:xfrm>
            <a:off x="3746365" y="13325910"/>
            <a:ext cx="1715324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log(‘Event Received’);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C9A33C5-3C09-E1C7-17C8-A927624A5E4F}"/>
              </a:ext>
            </a:extLst>
          </p:cNvPr>
          <p:cNvSpPr/>
          <p:nvPr/>
        </p:nvSpPr>
        <p:spPr>
          <a:xfrm>
            <a:off x="6256714" y="12305517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A752060-D156-AA5B-AD0C-33174F4A427D}"/>
              </a:ext>
            </a:extLst>
          </p:cNvPr>
          <p:cNvSpPr txBox="1"/>
          <p:nvPr/>
        </p:nvSpPr>
        <p:spPr>
          <a:xfrm>
            <a:off x="7009438" y="11823488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DA60F7D-80B0-BE14-8CF1-757C43F6114C}"/>
              </a:ext>
            </a:extLst>
          </p:cNvPr>
          <p:cNvSpPr txBox="1"/>
          <p:nvPr/>
        </p:nvSpPr>
        <p:spPr>
          <a:xfrm>
            <a:off x="5869547" y="11873418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1EB164C-B242-CA12-7FD5-725529A2BBA9}"/>
              </a:ext>
            </a:extLst>
          </p:cNvPr>
          <p:cNvCxnSpPr>
            <a:stCxn id="265" idx="2"/>
            <a:endCxn id="312" idx="0"/>
          </p:cNvCxnSpPr>
          <p:nvPr/>
        </p:nvCxnSpPr>
        <p:spPr>
          <a:xfrm rot="16200000" flipH="1">
            <a:off x="5423924" y="10586112"/>
            <a:ext cx="897292" cy="2541517"/>
          </a:xfrm>
          <a:prstGeom prst="bentConnector3">
            <a:avLst>
              <a:gd name="adj1" fmla="val 2876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A99593E-182B-704B-F370-44009963792F}"/>
              </a:ext>
            </a:extLst>
          </p:cNvPr>
          <p:cNvCxnSpPr>
            <a:cxnSpLocks/>
            <a:stCxn id="5" idx="3"/>
            <a:endCxn id="319" idx="1"/>
          </p:cNvCxnSpPr>
          <p:nvPr/>
        </p:nvCxnSpPr>
        <p:spPr>
          <a:xfrm>
            <a:off x="8656458" y="15314996"/>
            <a:ext cx="281302" cy="1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0098A4C5-A6A1-5FDF-00BA-C839DD2BB4C4}"/>
              </a:ext>
            </a:extLst>
          </p:cNvPr>
          <p:cNvSpPr/>
          <p:nvPr/>
        </p:nvSpPr>
        <p:spPr>
          <a:xfrm>
            <a:off x="8937760" y="15116396"/>
            <a:ext cx="1934465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post’s comment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82C21EA-2745-3B9C-98E5-F1869EBE7B0A}"/>
              </a:ext>
            </a:extLst>
          </p:cNvPr>
          <p:cNvSpPr/>
          <p:nvPr/>
        </p:nvSpPr>
        <p:spPr>
          <a:xfrm>
            <a:off x="9216172" y="12305517"/>
            <a:ext cx="1892355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Moderation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FE1E0BD-4F39-DAB9-87E9-5DA9B302C12E}"/>
              </a:ext>
            </a:extLst>
          </p:cNvPr>
          <p:cNvSpPr txBox="1"/>
          <p:nvPr/>
        </p:nvSpPr>
        <p:spPr>
          <a:xfrm>
            <a:off x="10099064" y="11823488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0FA7C87-EFD1-D12D-E720-D24620199807}"/>
              </a:ext>
            </a:extLst>
          </p:cNvPr>
          <p:cNvSpPr txBox="1"/>
          <p:nvPr/>
        </p:nvSpPr>
        <p:spPr>
          <a:xfrm>
            <a:off x="8881074" y="11873418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47B86114-B2ED-C415-E141-D2975E9DEE39}"/>
              </a:ext>
            </a:extLst>
          </p:cNvPr>
          <p:cNvCxnSpPr>
            <a:stCxn id="265" idx="2"/>
            <a:endCxn id="322" idx="0"/>
          </p:cNvCxnSpPr>
          <p:nvPr/>
        </p:nvCxnSpPr>
        <p:spPr>
          <a:xfrm rot="16200000" flipH="1">
            <a:off x="6933434" y="9076602"/>
            <a:ext cx="897292" cy="5560537"/>
          </a:xfrm>
          <a:prstGeom prst="bentConnector3">
            <a:avLst>
              <a:gd name="adj1" fmla="val 2877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0253E07-EF17-CDF4-5EA6-2FCBF994E27C}"/>
              </a:ext>
            </a:extLst>
          </p:cNvPr>
          <p:cNvCxnSpPr>
            <a:cxnSpLocks/>
            <a:endCxn id="331" idx="0"/>
          </p:cNvCxnSpPr>
          <p:nvPr/>
        </p:nvCxnSpPr>
        <p:spPr>
          <a:xfrm>
            <a:off x="10161903" y="12890059"/>
            <a:ext cx="447" cy="4100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95F5925F-8418-4E0B-4DA1-F46A78C7137F}"/>
              </a:ext>
            </a:extLst>
          </p:cNvPr>
          <p:cNvSpPr/>
          <p:nvPr/>
        </p:nvSpPr>
        <p:spPr>
          <a:xfrm>
            <a:off x="9195117" y="13300063"/>
            <a:ext cx="1934465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 });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2F8089F-9823-CD1B-974F-CF0FE77E464C}"/>
              </a:ext>
            </a:extLst>
          </p:cNvPr>
          <p:cNvSpPr/>
          <p:nvPr/>
        </p:nvSpPr>
        <p:spPr>
          <a:xfrm>
            <a:off x="7915234" y="8014257"/>
            <a:ext cx="1773231" cy="58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service</a:t>
            </a: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port4002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A11F619-1669-CE4E-735E-7FF007805A65}"/>
              </a:ext>
            </a:extLst>
          </p:cNvPr>
          <p:cNvSpPr txBox="1"/>
          <p:nvPr/>
        </p:nvSpPr>
        <p:spPr>
          <a:xfrm>
            <a:off x="8638164" y="7616370"/>
            <a:ext cx="11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11EE281-ED7B-51B5-D2BF-81858E1B95FC}"/>
              </a:ext>
            </a:extLst>
          </p:cNvPr>
          <p:cNvSpPr txBox="1"/>
          <p:nvPr/>
        </p:nvSpPr>
        <p:spPr>
          <a:xfrm>
            <a:off x="7498273" y="7666300"/>
            <a:ext cx="1269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 event: req.body }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7389F97-65E3-56C7-639C-5557F227AFEF}"/>
              </a:ext>
            </a:extLst>
          </p:cNvPr>
          <p:cNvCxnSpPr>
            <a:cxnSpLocks/>
            <a:endCxn id="332" idx="0"/>
          </p:cNvCxnSpPr>
          <p:nvPr/>
        </p:nvCxnSpPr>
        <p:spPr>
          <a:xfrm rot="10800000" flipV="1">
            <a:off x="8801851" y="7483265"/>
            <a:ext cx="1616701" cy="5309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5D254D3-2B4E-2533-E350-16491A35E524}"/>
              </a:ext>
            </a:extLst>
          </p:cNvPr>
          <p:cNvCxnSpPr>
            <a:cxnSpLocks/>
            <a:stCxn id="332" idx="2"/>
            <a:endCxn id="341" idx="0"/>
          </p:cNvCxnSpPr>
          <p:nvPr/>
        </p:nvCxnSpPr>
        <p:spPr>
          <a:xfrm flipH="1">
            <a:off x="8801125" y="8598800"/>
            <a:ext cx="725" cy="2651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6AE2571A-43C9-95C3-A85A-45EF6594C0D9}"/>
              </a:ext>
            </a:extLst>
          </p:cNvPr>
          <p:cNvSpPr/>
          <p:nvPr/>
        </p:nvSpPr>
        <p:spPr>
          <a:xfrm>
            <a:off x="7833892" y="8863938"/>
            <a:ext cx="1934465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 });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A99B28A-AFBE-1DC1-8EC8-F08A598C73DF}"/>
              </a:ext>
            </a:extLst>
          </p:cNvPr>
          <p:cNvCxnSpPr>
            <a:cxnSpLocks/>
            <a:stCxn id="188" idx="2"/>
            <a:endCxn id="347" idx="0"/>
          </p:cNvCxnSpPr>
          <p:nvPr/>
        </p:nvCxnSpPr>
        <p:spPr>
          <a:xfrm>
            <a:off x="10996286" y="7883380"/>
            <a:ext cx="3585" cy="251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DB552DF8-6256-1AAE-B17B-CEBFDAEB62C4}"/>
              </a:ext>
            </a:extLst>
          </p:cNvPr>
          <p:cNvSpPr/>
          <p:nvPr/>
        </p:nvSpPr>
        <p:spPr>
          <a:xfrm>
            <a:off x="10032638" y="8135378"/>
            <a:ext cx="1934465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res.send({ });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E26665A-A7BF-CC68-34BB-2DFFE9731E3D}"/>
              </a:ext>
            </a:extLst>
          </p:cNvPr>
          <p:cNvCxnSpPr>
            <a:cxnSpLocks/>
          </p:cNvCxnSpPr>
          <p:nvPr/>
        </p:nvCxnSpPr>
        <p:spPr>
          <a:xfrm>
            <a:off x="2160540" y="10367744"/>
            <a:ext cx="1504608" cy="1501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C3F76BC1-9052-327F-1FDB-EC6A63A58498}"/>
              </a:ext>
            </a:extLst>
          </p:cNvPr>
          <p:cNvSpPr txBox="1"/>
          <p:nvPr/>
        </p:nvSpPr>
        <p:spPr>
          <a:xfrm>
            <a:off x="1207006" y="10147783"/>
            <a:ext cx="95353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D9DF56-D5EC-3903-26BA-F2735C7A3553}"/>
              </a:ext>
            </a:extLst>
          </p:cNvPr>
          <p:cNvSpPr txBox="1"/>
          <p:nvPr/>
        </p:nvSpPr>
        <p:spPr>
          <a:xfrm>
            <a:off x="11711122" y="2133944"/>
            <a:ext cx="110777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save all events received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463AD-CCDA-E99C-D60D-EB0E9E5CAF90}"/>
              </a:ext>
            </a:extLst>
          </p:cNvPr>
          <p:cNvCxnSpPr>
            <a:stCxn id="26" idx="3"/>
            <a:endCxn id="118" idx="1"/>
          </p:cNvCxnSpPr>
          <p:nvPr/>
        </p:nvCxnSpPr>
        <p:spPr>
          <a:xfrm flipV="1">
            <a:off x="11482389" y="2334000"/>
            <a:ext cx="2287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0A4D3-7474-238A-E33D-66B4BB94FAFE}"/>
              </a:ext>
            </a:extLst>
          </p:cNvPr>
          <p:cNvSpPr/>
          <p:nvPr/>
        </p:nvSpPr>
        <p:spPr>
          <a:xfrm>
            <a:off x="6622973" y="13029857"/>
            <a:ext cx="2033480" cy="795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req.body.type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PostCreated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save post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donothing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32FA3E-9AA4-3CB7-1EAC-7DC3DFDB916F}"/>
              </a:ext>
            </a:extLst>
          </p:cNvPr>
          <p:cNvSpPr/>
          <p:nvPr/>
        </p:nvSpPr>
        <p:spPr>
          <a:xfrm>
            <a:off x="6622974" y="13963288"/>
            <a:ext cx="2033480" cy="815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CommentCreated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save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6CBDE-9A03-3AF1-402C-7E967BE93941}"/>
              </a:ext>
            </a:extLst>
          </p:cNvPr>
          <p:cNvSpPr/>
          <p:nvPr/>
        </p:nvSpPr>
        <p:spPr>
          <a:xfrm>
            <a:off x="6622977" y="14917464"/>
            <a:ext cx="2033481" cy="795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req.body.type = ‘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CommentUpdated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update post’s cmt</a:t>
            </a:r>
          </a:p>
          <a:p>
            <a:pPr marL="171457" indent="-171457">
              <a:buFont typeface="Symbol" panose="05050102010706020507" pitchFamily="18" charset="2"/>
              <a:buChar char="Þ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 donothing</a:t>
            </a:r>
          </a:p>
        </p:txBody>
      </p:sp>
      <p:cxnSp>
        <p:nvCxnSpPr>
          <p:cNvPr id="7" name="Straight Arrow Connector 150">
            <a:extLst>
              <a:ext uri="{FF2B5EF4-FFF2-40B4-BE49-F238E27FC236}">
                <a16:creationId xmlns:a16="http://schemas.microsoft.com/office/drawing/2014/main" id="{29B59F1E-3D46-4AB0-33B9-D2A093ACE752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766315" y="13514536"/>
            <a:ext cx="1477226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52">
            <a:extLst>
              <a:ext uri="{FF2B5EF4-FFF2-40B4-BE49-F238E27FC236}">
                <a16:creationId xmlns:a16="http://schemas.microsoft.com/office/drawing/2014/main" id="{3B3CA043-CDD2-514D-9BC7-0F50E001D036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5299768" y="13991796"/>
            <a:ext cx="2410318" cy="2360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68DBF0-E732-19B1-BD44-CDE9B0A30BE4}"/>
              </a:ext>
            </a:extLst>
          </p:cNvPr>
          <p:cNvCxnSpPr>
            <a:cxnSpLocks/>
          </p:cNvCxnSpPr>
          <p:nvPr/>
        </p:nvCxnSpPr>
        <p:spPr>
          <a:xfrm flipV="1">
            <a:off x="7970520" y="11462058"/>
            <a:ext cx="827258" cy="19199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5A0867-93A8-47EF-C5BC-BC9AEBA56B48}"/>
              </a:ext>
            </a:extLst>
          </p:cNvPr>
          <p:cNvSpPr txBox="1"/>
          <p:nvPr/>
        </p:nvSpPr>
        <p:spPr>
          <a:xfrm>
            <a:off x="8618499" y="11105781"/>
            <a:ext cx="95353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</p:spTree>
    <p:extLst>
      <p:ext uri="{BB962C8B-B14F-4D97-AF65-F5344CB8AC3E}">
        <p14:creationId xmlns:p14="http://schemas.microsoft.com/office/powerpoint/2010/main" val="21558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3749B-46DE-06D5-E97C-A2CC471F1973}"/>
              </a:ext>
            </a:extLst>
          </p:cNvPr>
          <p:cNvSpPr/>
          <p:nvPr/>
        </p:nvSpPr>
        <p:spPr>
          <a:xfrm>
            <a:off x="918709" y="3411198"/>
            <a:ext cx="11074400" cy="725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C77DC-69F4-753A-59CD-9A4AE3991380}"/>
              </a:ext>
            </a:extLst>
          </p:cNvPr>
          <p:cNvSpPr/>
          <p:nvPr/>
        </p:nvSpPr>
        <p:spPr>
          <a:xfrm>
            <a:off x="918709" y="6125370"/>
            <a:ext cx="11074400" cy="7182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7DEAB-9DD9-6A6E-12CF-A0AA2E57F83A}"/>
              </a:ext>
            </a:extLst>
          </p:cNvPr>
          <p:cNvSpPr txBox="1"/>
          <p:nvPr/>
        </p:nvSpPr>
        <p:spPr>
          <a:xfrm>
            <a:off x="10354713" y="12815517"/>
            <a:ext cx="1654628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A3AC1A-0D50-DFB0-4537-85E06739A93B}"/>
              </a:ext>
            </a:extLst>
          </p:cNvPr>
          <p:cNvGrpSpPr/>
          <p:nvPr/>
        </p:nvGrpSpPr>
        <p:grpSpPr>
          <a:xfrm>
            <a:off x="1139062" y="10857026"/>
            <a:ext cx="2064658" cy="1437640"/>
            <a:chOff x="3017882" y="6769100"/>
            <a:chExt cx="2140858" cy="14376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0EED25-6949-7711-3E22-6DBFE06B8C39}"/>
                </a:ext>
              </a:extLst>
            </p:cNvPr>
            <p:cNvGrpSpPr/>
            <p:nvPr/>
          </p:nvGrpSpPr>
          <p:grpSpPr>
            <a:xfrm>
              <a:off x="3078842" y="6839856"/>
              <a:ext cx="2018938" cy="1001123"/>
              <a:chOff x="1059542" y="7373256"/>
              <a:chExt cx="2143126" cy="10011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9D63D9-DE51-89DB-C987-32C195BB10D9}"/>
                  </a:ext>
                </a:extLst>
              </p:cNvPr>
              <p:cNvSpPr/>
              <p:nvPr/>
            </p:nvSpPr>
            <p:spPr>
              <a:xfrm>
                <a:off x="1059542" y="7373256"/>
                <a:ext cx="2143126" cy="100112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958CB4-119A-60DF-C0AC-36111E917BF5}"/>
                  </a:ext>
                </a:extLst>
              </p:cNvPr>
              <p:cNvCxnSpPr/>
              <p:nvPr/>
            </p:nvCxnSpPr>
            <p:spPr>
              <a:xfrm>
                <a:off x="1059542" y="8054340"/>
                <a:ext cx="21431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7E2548-4404-94F9-8482-CE58F6494672}"/>
                </a:ext>
              </a:extLst>
            </p:cNvPr>
            <p:cNvSpPr txBox="1"/>
            <p:nvPr/>
          </p:nvSpPr>
          <p:spPr>
            <a:xfrm>
              <a:off x="3744169" y="7539557"/>
              <a:ext cx="6882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E642B-423C-7A74-8DAF-7142ECB12017}"/>
                </a:ext>
              </a:extLst>
            </p:cNvPr>
            <p:cNvSpPr/>
            <p:nvPr/>
          </p:nvSpPr>
          <p:spPr>
            <a:xfrm>
              <a:off x="3017882" y="6769100"/>
              <a:ext cx="2140858" cy="143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E9D7A-6FD9-9E29-6DF8-01BCEE959424}"/>
                </a:ext>
              </a:extLst>
            </p:cNvPr>
            <p:cNvSpPr txBox="1"/>
            <p:nvPr/>
          </p:nvSpPr>
          <p:spPr>
            <a:xfrm>
              <a:off x="3501571" y="7877665"/>
              <a:ext cx="1173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926CC5-512D-DB53-61DB-7690E966079A}"/>
                </a:ext>
              </a:extLst>
            </p:cNvPr>
            <p:cNvSpPr txBox="1"/>
            <p:nvPr/>
          </p:nvSpPr>
          <p:spPr>
            <a:xfrm>
              <a:off x="3220267" y="7080500"/>
              <a:ext cx="173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Posts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470C29-3A19-9503-2AA0-4ED5FD1376A0}"/>
              </a:ext>
            </a:extLst>
          </p:cNvPr>
          <p:cNvGrpSpPr/>
          <p:nvPr/>
        </p:nvGrpSpPr>
        <p:grpSpPr>
          <a:xfrm>
            <a:off x="3281321" y="10857026"/>
            <a:ext cx="2064658" cy="1437640"/>
            <a:chOff x="3017882" y="6769100"/>
            <a:chExt cx="2140858" cy="14376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FBC487-A036-1336-AC5F-52F792FE1C0C}"/>
                </a:ext>
              </a:extLst>
            </p:cNvPr>
            <p:cNvGrpSpPr/>
            <p:nvPr/>
          </p:nvGrpSpPr>
          <p:grpSpPr>
            <a:xfrm>
              <a:off x="3078842" y="6839856"/>
              <a:ext cx="2018938" cy="1001123"/>
              <a:chOff x="1059542" y="7373256"/>
              <a:chExt cx="2143126" cy="10011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7AD08A0-03BC-A796-C409-076FEFF56E51}"/>
                  </a:ext>
                </a:extLst>
              </p:cNvPr>
              <p:cNvSpPr/>
              <p:nvPr/>
            </p:nvSpPr>
            <p:spPr>
              <a:xfrm>
                <a:off x="1059542" y="7373256"/>
                <a:ext cx="2143126" cy="100112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F437523-728F-36AE-67F8-43BD78FDD9FE}"/>
                  </a:ext>
                </a:extLst>
              </p:cNvPr>
              <p:cNvCxnSpPr/>
              <p:nvPr/>
            </p:nvCxnSpPr>
            <p:spPr>
              <a:xfrm>
                <a:off x="1059542" y="8054340"/>
                <a:ext cx="21431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B6A883-1EB6-3E43-40D4-E1CAD8127E5D}"/>
                </a:ext>
              </a:extLst>
            </p:cNvPr>
            <p:cNvSpPr txBox="1"/>
            <p:nvPr/>
          </p:nvSpPr>
          <p:spPr>
            <a:xfrm>
              <a:off x="3754104" y="7539557"/>
              <a:ext cx="668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2B6100-8B68-83D0-EE0C-F58B764F5865}"/>
                </a:ext>
              </a:extLst>
            </p:cNvPr>
            <p:cNvSpPr/>
            <p:nvPr/>
          </p:nvSpPr>
          <p:spPr>
            <a:xfrm>
              <a:off x="3017882" y="6769100"/>
              <a:ext cx="2140858" cy="143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462E05-90EB-22A7-C3EF-795C60D44BDA}"/>
                </a:ext>
              </a:extLst>
            </p:cNvPr>
            <p:cNvSpPr txBox="1"/>
            <p:nvPr/>
          </p:nvSpPr>
          <p:spPr>
            <a:xfrm>
              <a:off x="3501571" y="7877665"/>
              <a:ext cx="1173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DF47D-0CE2-3797-81C4-3FD2DC96189F}"/>
                </a:ext>
              </a:extLst>
            </p:cNvPr>
            <p:cNvSpPr txBox="1"/>
            <p:nvPr/>
          </p:nvSpPr>
          <p:spPr>
            <a:xfrm>
              <a:off x="3220267" y="7075737"/>
              <a:ext cx="173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Comments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47734F-F55E-EDE5-ED05-FC34BA4F4B0A}"/>
              </a:ext>
            </a:extLst>
          </p:cNvPr>
          <p:cNvGrpSpPr/>
          <p:nvPr/>
        </p:nvGrpSpPr>
        <p:grpSpPr>
          <a:xfrm>
            <a:off x="5423580" y="10857026"/>
            <a:ext cx="2064658" cy="1437640"/>
            <a:chOff x="3017882" y="6769100"/>
            <a:chExt cx="2140858" cy="143764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A9B91E0-FE71-DE44-F512-08690AB39980}"/>
                </a:ext>
              </a:extLst>
            </p:cNvPr>
            <p:cNvGrpSpPr/>
            <p:nvPr/>
          </p:nvGrpSpPr>
          <p:grpSpPr>
            <a:xfrm>
              <a:off x="3078842" y="6839856"/>
              <a:ext cx="2018938" cy="1001123"/>
              <a:chOff x="1059542" y="7373256"/>
              <a:chExt cx="2143126" cy="100112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18035F4-BF54-0BFB-9D85-059556CA7B29}"/>
                  </a:ext>
                </a:extLst>
              </p:cNvPr>
              <p:cNvSpPr/>
              <p:nvPr/>
            </p:nvSpPr>
            <p:spPr>
              <a:xfrm>
                <a:off x="1059542" y="7373256"/>
                <a:ext cx="2143126" cy="100112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EF46755-3AE4-47C2-80EF-36CC762E7EDE}"/>
                  </a:ext>
                </a:extLst>
              </p:cNvPr>
              <p:cNvCxnSpPr/>
              <p:nvPr/>
            </p:nvCxnSpPr>
            <p:spPr>
              <a:xfrm>
                <a:off x="1059542" y="8054340"/>
                <a:ext cx="21431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6A3694-DED9-D103-E171-C2C792D9DE0D}"/>
                </a:ext>
              </a:extLst>
            </p:cNvPr>
            <p:cNvSpPr txBox="1"/>
            <p:nvPr/>
          </p:nvSpPr>
          <p:spPr>
            <a:xfrm>
              <a:off x="3738749" y="7539557"/>
              <a:ext cx="6991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FF2C61-D650-6158-EB9B-66C651E33812}"/>
                </a:ext>
              </a:extLst>
            </p:cNvPr>
            <p:cNvSpPr/>
            <p:nvPr/>
          </p:nvSpPr>
          <p:spPr>
            <a:xfrm>
              <a:off x="3017882" y="6769100"/>
              <a:ext cx="2140858" cy="143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08E21F-636D-2C01-625D-7649DDC12D8C}"/>
                </a:ext>
              </a:extLst>
            </p:cNvPr>
            <p:cNvSpPr txBox="1"/>
            <p:nvPr/>
          </p:nvSpPr>
          <p:spPr>
            <a:xfrm>
              <a:off x="3501571" y="7877665"/>
              <a:ext cx="1173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79C8406-9090-7013-625C-583248B930D6}"/>
                </a:ext>
              </a:extLst>
            </p:cNvPr>
            <p:cNvSpPr txBox="1"/>
            <p:nvPr/>
          </p:nvSpPr>
          <p:spPr>
            <a:xfrm>
              <a:off x="3220267" y="7080500"/>
              <a:ext cx="173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079E00-7059-AC94-DCF6-D851D6BF4199}"/>
              </a:ext>
            </a:extLst>
          </p:cNvPr>
          <p:cNvGrpSpPr/>
          <p:nvPr/>
        </p:nvGrpSpPr>
        <p:grpSpPr>
          <a:xfrm>
            <a:off x="7565839" y="10857026"/>
            <a:ext cx="2064658" cy="1437640"/>
            <a:chOff x="3017882" y="6769100"/>
            <a:chExt cx="2140858" cy="1437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727AAF-08D4-0544-5330-7C849916B15B}"/>
                </a:ext>
              </a:extLst>
            </p:cNvPr>
            <p:cNvGrpSpPr/>
            <p:nvPr/>
          </p:nvGrpSpPr>
          <p:grpSpPr>
            <a:xfrm>
              <a:off x="3078842" y="6839856"/>
              <a:ext cx="2018938" cy="1001123"/>
              <a:chOff x="1059542" y="7373256"/>
              <a:chExt cx="2143126" cy="1001123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F18B0EA-8E6E-2537-B063-4C5D4B4E6073}"/>
                  </a:ext>
                </a:extLst>
              </p:cNvPr>
              <p:cNvSpPr/>
              <p:nvPr/>
            </p:nvSpPr>
            <p:spPr>
              <a:xfrm>
                <a:off x="1059542" y="7373256"/>
                <a:ext cx="2143126" cy="100112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250FED9-FC9D-ADB7-98A0-8C162795FB24}"/>
                  </a:ext>
                </a:extLst>
              </p:cNvPr>
              <p:cNvCxnSpPr/>
              <p:nvPr/>
            </p:nvCxnSpPr>
            <p:spPr>
              <a:xfrm>
                <a:off x="1059542" y="8054340"/>
                <a:ext cx="21431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3E84C7C-359C-7563-A8F9-5983FA5BF2DA}"/>
                </a:ext>
              </a:extLst>
            </p:cNvPr>
            <p:cNvSpPr txBox="1"/>
            <p:nvPr/>
          </p:nvSpPr>
          <p:spPr>
            <a:xfrm>
              <a:off x="3731678" y="7539557"/>
              <a:ext cx="7132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85CC0C6-984D-71DE-CA7E-5AF2AF62C618}"/>
                </a:ext>
              </a:extLst>
            </p:cNvPr>
            <p:cNvSpPr/>
            <p:nvPr/>
          </p:nvSpPr>
          <p:spPr>
            <a:xfrm>
              <a:off x="3017882" y="6769100"/>
              <a:ext cx="2140858" cy="143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E6B55EA-A85C-1B72-0762-163AF3E9559D}"/>
                </a:ext>
              </a:extLst>
            </p:cNvPr>
            <p:cNvSpPr txBox="1"/>
            <p:nvPr/>
          </p:nvSpPr>
          <p:spPr>
            <a:xfrm>
              <a:off x="3501571" y="7877665"/>
              <a:ext cx="1173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F08AC3-7540-1249-0FCD-DD481B4C7D39}"/>
                </a:ext>
              </a:extLst>
            </p:cNvPr>
            <p:cNvSpPr txBox="1"/>
            <p:nvPr/>
          </p:nvSpPr>
          <p:spPr>
            <a:xfrm>
              <a:off x="3220267" y="7080500"/>
              <a:ext cx="173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Moderation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39C3AFE-F6FF-5C00-9E56-E3285FA376AA}"/>
              </a:ext>
            </a:extLst>
          </p:cNvPr>
          <p:cNvGrpSpPr/>
          <p:nvPr/>
        </p:nvGrpSpPr>
        <p:grpSpPr>
          <a:xfrm>
            <a:off x="9708098" y="10856170"/>
            <a:ext cx="2064658" cy="1437640"/>
            <a:chOff x="3017882" y="6769100"/>
            <a:chExt cx="2140858" cy="143764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83BD387-4D5C-C734-5BB7-9BA02D7C7AF4}"/>
                </a:ext>
              </a:extLst>
            </p:cNvPr>
            <p:cNvGrpSpPr/>
            <p:nvPr/>
          </p:nvGrpSpPr>
          <p:grpSpPr>
            <a:xfrm>
              <a:off x="3078842" y="6839856"/>
              <a:ext cx="2018938" cy="1001123"/>
              <a:chOff x="1059542" y="7373256"/>
              <a:chExt cx="2143126" cy="10011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6B60DD-CCE3-C2DD-34FB-168362A3ADFA}"/>
                  </a:ext>
                </a:extLst>
              </p:cNvPr>
              <p:cNvSpPr/>
              <p:nvPr/>
            </p:nvSpPr>
            <p:spPr>
              <a:xfrm>
                <a:off x="1059542" y="7373256"/>
                <a:ext cx="2143126" cy="100112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7CB9336-61D5-B411-6847-D9F6A737AE6B}"/>
                  </a:ext>
                </a:extLst>
              </p:cNvPr>
              <p:cNvCxnSpPr/>
              <p:nvPr/>
            </p:nvCxnSpPr>
            <p:spPr>
              <a:xfrm>
                <a:off x="1059542" y="8054340"/>
                <a:ext cx="21431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74020C-8EE3-1F4C-3B2A-2F5AF72E0F03}"/>
                </a:ext>
              </a:extLst>
            </p:cNvPr>
            <p:cNvSpPr txBox="1"/>
            <p:nvPr/>
          </p:nvSpPr>
          <p:spPr>
            <a:xfrm>
              <a:off x="3710000" y="7539557"/>
              <a:ext cx="7566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A9BB4A-7FD0-EAD6-5B8A-E56408B74407}"/>
                </a:ext>
              </a:extLst>
            </p:cNvPr>
            <p:cNvSpPr/>
            <p:nvPr/>
          </p:nvSpPr>
          <p:spPr>
            <a:xfrm>
              <a:off x="3017882" y="6769100"/>
              <a:ext cx="2140858" cy="143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6E89940-22C1-4783-5F10-6DA0DEB125F3}"/>
                </a:ext>
              </a:extLst>
            </p:cNvPr>
            <p:cNvSpPr txBox="1"/>
            <p:nvPr/>
          </p:nvSpPr>
          <p:spPr>
            <a:xfrm>
              <a:off x="3501571" y="7877665"/>
              <a:ext cx="1173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E81CA-BA0E-BBA3-EC11-BCC9C24EDFC5}"/>
                </a:ext>
              </a:extLst>
            </p:cNvPr>
            <p:cNvSpPr txBox="1"/>
            <p:nvPr/>
          </p:nvSpPr>
          <p:spPr>
            <a:xfrm>
              <a:off x="3220267" y="7080500"/>
              <a:ext cx="173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Event-bus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6726A0-A066-4560-5B13-359ED78D8DC1}"/>
              </a:ext>
            </a:extLst>
          </p:cNvPr>
          <p:cNvGrpSpPr/>
          <p:nvPr/>
        </p:nvGrpSpPr>
        <p:grpSpPr>
          <a:xfrm>
            <a:off x="1396919" y="9237958"/>
            <a:ext cx="1548943" cy="776517"/>
            <a:chOff x="3900089" y="4987449"/>
            <a:chExt cx="1548943" cy="77651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AB06D6A-05F3-5527-BDED-333C58482DA7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A4D6C6B-7232-72D4-BCD8-53C486441F65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7F61D52-5CC3-92A2-1A74-35C379B087BF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D2DDE0B-9312-102F-1826-348F82E82DFA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C8351F-6231-C5D4-6DAC-F9D56012ABAE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ClusterIP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5E0C4F-5AC7-E863-39F9-49185C59E38B}"/>
              </a:ext>
            </a:extLst>
          </p:cNvPr>
          <p:cNvGrpSpPr/>
          <p:nvPr/>
        </p:nvGrpSpPr>
        <p:grpSpPr>
          <a:xfrm>
            <a:off x="3539177" y="9241996"/>
            <a:ext cx="1548943" cy="776517"/>
            <a:chOff x="3900089" y="4987449"/>
            <a:chExt cx="1548943" cy="7765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B744F0-71C5-A484-557C-F76FF7E2425C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BFA9637-36B3-D8E7-CEE3-664BA6E0F06B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09CAF9-B588-CB65-D756-5134AFA46DCA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0262B9E-EA2F-C58B-59B1-7D25582BAEFD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3D4050-D564-D9BE-1605-55F173B9A5C9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ClusterIP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B1F756-D75A-DAC4-76C8-EA033A261F58}"/>
              </a:ext>
            </a:extLst>
          </p:cNvPr>
          <p:cNvGrpSpPr/>
          <p:nvPr/>
        </p:nvGrpSpPr>
        <p:grpSpPr>
          <a:xfrm>
            <a:off x="5681436" y="9241996"/>
            <a:ext cx="1548943" cy="776517"/>
            <a:chOff x="3900089" y="4987449"/>
            <a:chExt cx="1548943" cy="77651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16B0DB3-D195-1088-7A1D-9C2BA98B4102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DE977B2-B27B-5F35-FCAA-36794583945C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7295F67-5CD6-8076-2E39-812BC6B013E4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D022ACD-DE98-8994-1655-87917FF38CEB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1CBCB60-A699-1959-18D4-A90D0ED09653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ClusterIP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A615980-4ED4-EACA-F547-AD56377A1D4F}"/>
              </a:ext>
            </a:extLst>
          </p:cNvPr>
          <p:cNvGrpSpPr/>
          <p:nvPr/>
        </p:nvGrpSpPr>
        <p:grpSpPr>
          <a:xfrm>
            <a:off x="7823696" y="9241996"/>
            <a:ext cx="1548943" cy="776517"/>
            <a:chOff x="3900089" y="4987449"/>
            <a:chExt cx="1548943" cy="77651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035D6DF-B9CA-A30D-C328-B72B467C9AA6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D833E5B-5018-23AB-02AE-77F2E2133BA5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FCF93DE-3EA8-7162-6CDA-95B6AE7BD643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A9CA0F5-B259-6824-03FD-EE0FE1F0BA9E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56511B-F8F4-884D-8EEA-C2DFCA2EC98D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ClusterIP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3305444-AF39-BF2B-2017-166F1E18D860}"/>
              </a:ext>
            </a:extLst>
          </p:cNvPr>
          <p:cNvGrpSpPr/>
          <p:nvPr/>
        </p:nvGrpSpPr>
        <p:grpSpPr>
          <a:xfrm>
            <a:off x="9966353" y="9241996"/>
            <a:ext cx="1548943" cy="776517"/>
            <a:chOff x="3900089" y="4987449"/>
            <a:chExt cx="1548943" cy="77651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0538C7D-D222-B01F-4426-ECB583FC3125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7F9ECAC-D331-FEA1-980E-63A64E9464DA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FF4148A-9FE2-3802-101E-00F8F21BF28F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4CBE278-EB46-D0EF-4B5A-FAA6F0EB8EA7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5C51C09-66DA-59DB-E500-AE55CD82A699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ClusterIP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91433F3-3A75-9FD0-CAEF-FB1F03929888}"/>
              </a:ext>
            </a:extLst>
          </p:cNvPr>
          <p:cNvCxnSpPr>
            <a:cxnSpLocks/>
          </p:cNvCxnSpPr>
          <p:nvPr/>
        </p:nvCxnSpPr>
        <p:spPr>
          <a:xfrm>
            <a:off x="2185541" y="10014474"/>
            <a:ext cx="0" cy="842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4954A9-C3F1-93C6-8271-13DC3EB636B5}"/>
              </a:ext>
            </a:extLst>
          </p:cNvPr>
          <p:cNvGrpSpPr/>
          <p:nvPr/>
        </p:nvGrpSpPr>
        <p:grpSpPr>
          <a:xfrm>
            <a:off x="1396522" y="5737111"/>
            <a:ext cx="1548943" cy="776517"/>
            <a:chOff x="3900089" y="4987449"/>
            <a:chExt cx="1548943" cy="77651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758E73C-85A8-7632-E909-A63EEF4BD934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2FD6CE1-0CE9-4292-0653-049B853B371B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601A2D-47F2-A9C1-5265-C9DF4A3DF801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8C61239-F879-00A2-72D1-6C2BBC0E59CF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9F19799-003F-BB72-BAD4-3757DFE11D87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Node Port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2B61BF-B129-6305-EA2D-25B28F550250}"/>
              </a:ext>
            </a:extLst>
          </p:cNvPr>
          <p:cNvCxnSpPr>
            <a:stCxn id="4" idx="2"/>
            <a:endCxn id="157" idx="0"/>
          </p:cNvCxnSpPr>
          <p:nvPr/>
        </p:nvCxnSpPr>
        <p:spPr>
          <a:xfrm rot="5400000">
            <a:off x="3513352" y="2794553"/>
            <a:ext cx="1600198" cy="4284916"/>
          </a:xfrm>
          <a:prstGeom prst="bentConnector3">
            <a:avLst>
              <a:gd name="adj1" fmla="val 333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C7C3759-8029-D142-7945-39E544BCB9F9}"/>
              </a:ext>
            </a:extLst>
          </p:cNvPr>
          <p:cNvCxnSpPr>
            <a:cxnSpLocks/>
          </p:cNvCxnSpPr>
          <p:nvPr/>
        </p:nvCxnSpPr>
        <p:spPr>
          <a:xfrm>
            <a:off x="1784882" y="6513627"/>
            <a:ext cx="0" cy="272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B833698-8EF1-3FF2-8A23-D63DD0905C8C}"/>
              </a:ext>
            </a:extLst>
          </p:cNvPr>
          <p:cNvSpPr txBox="1"/>
          <p:nvPr/>
        </p:nvSpPr>
        <p:spPr>
          <a:xfrm>
            <a:off x="3049731" y="4685162"/>
            <a:ext cx="8778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3xxxx</a:t>
            </a: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(random)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355737-608E-75FD-9D05-70F1F02C3911}"/>
              </a:ext>
            </a:extLst>
          </p:cNvPr>
          <p:cNvSpPr txBox="1"/>
          <p:nvPr/>
        </p:nvSpPr>
        <p:spPr>
          <a:xfrm>
            <a:off x="1785688" y="6987891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D703251-08E9-48A4-5805-F4CEAE8AB062}"/>
              </a:ext>
            </a:extLst>
          </p:cNvPr>
          <p:cNvSpPr txBox="1"/>
          <p:nvPr/>
        </p:nvSpPr>
        <p:spPr>
          <a:xfrm>
            <a:off x="2189329" y="10158662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CB4E9C8-F009-F81E-1255-E87B21046CE2}"/>
              </a:ext>
            </a:extLst>
          </p:cNvPr>
          <p:cNvCxnSpPr>
            <a:cxnSpLocks/>
          </p:cNvCxnSpPr>
          <p:nvPr/>
        </p:nvCxnSpPr>
        <p:spPr>
          <a:xfrm>
            <a:off x="4018833" y="10014474"/>
            <a:ext cx="0" cy="842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60A9AC0-CF61-1DF9-63F9-224AE7C7048C}"/>
              </a:ext>
            </a:extLst>
          </p:cNvPr>
          <p:cNvSpPr txBox="1"/>
          <p:nvPr/>
        </p:nvSpPr>
        <p:spPr>
          <a:xfrm>
            <a:off x="4022621" y="10158662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B41E2A-6A8C-E224-559D-BBBFBF8629E7}"/>
              </a:ext>
            </a:extLst>
          </p:cNvPr>
          <p:cNvCxnSpPr>
            <a:cxnSpLocks/>
          </p:cNvCxnSpPr>
          <p:nvPr/>
        </p:nvCxnSpPr>
        <p:spPr>
          <a:xfrm>
            <a:off x="6150814" y="10014474"/>
            <a:ext cx="0" cy="842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5418904-BDB9-C994-9A51-5FF74F44631F}"/>
              </a:ext>
            </a:extLst>
          </p:cNvPr>
          <p:cNvSpPr txBox="1"/>
          <p:nvPr/>
        </p:nvSpPr>
        <p:spPr>
          <a:xfrm>
            <a:off x="6154602" y="10158662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B4BDA31-9CC3-D6F5-B6FE-50F8073CAE4E}"/>
              </a:ext>
            </a:extLst>
          </p:cNvPr>
          <p:cNvCxnSpPr>
            <a:cxnSpLocks/>
          </p:cNvCxnSpPr>
          <p:nvPr/>
        </p:nvCxnSpPr>
        <p:spPr>
          <a:xfrm>
            <a:off x="8408884" y="10014474"/>
            <a:ext cx="0" cy="842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367B91B-70ED-F22D-10FD-D30CE1DA5AC2}"/>
              </a:ext>
            </a:extLst>
          </p:cNvPr>
          <p:cNvSpPr txBox="1"/>
          <p:nvPr/>
        </p:nvSpPr>
        <p:spPr>
          <a:xfrm>
            <a:off x="8412672" y="10158662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F45881-F57D-4091-86B8-B795107C0C24}"/>
              </a:ext>
            </a:extLst>
          </p:cNvPr>
          <p:cNvCxnSpPr>
            <a:cxnSpLocks/>
          </p:cNvCxnSpPr>
          <p:nvPr/>
        </p:nvCxnSpPr>
        <p:spPr>
          <a:xfrm>
            <a:off x="10551143" y="10014474"/>
            <a:ext cx="0" cy="842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F017CC4-F549-B841-1ED7-A6680ED097E2}"/>
              </a:ext>
            </a:extLst>
          </p:cNvPr>
          <p:cNvSpPr txBox="1"/>
          <p:nvPr/>
        </p:nvSpPr>
        <p:spPr>
          <a:xfrm>
            <a:off x="10554931" y="10158662"/>
            <a:ext cx="75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port: 4000</a:t>
            </a:r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6DE897BD-E79C-B4EE-1B58-CA633D2A8367}"/>
              </a:ext>
            </a:extLst>
          </p:cNvPr>
          <p:cNvSpPr/>
          <p:nvPr/>
        </p:nvSpPr>
        <p:spPr>
          <a:xfrm>
            <a:off x="1596009" y="7026983"/>
            <a:ext cx="104936" cy="414257"/>
          </a:xfrm>
          <a:prstGeom prst="leftBrace">
            <a:avLst>
              <a:gd name="adj1" fmla="val 396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C740B8-1C21-3032-CCD6-234BBFA950D0}"/>
              </a:ext>
            </a:extLst>
          </p:cNvPr>
          <p:cNvSpPr txBox="1"/>
          <p:nvPr/>
        </p:nvSpPr>
        <p:spPr>
          <a:xfrm>
            <a:off x="1006743" y="7074751"/>
            <a:ext cx="641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</p:txBody>
      </p: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01267A61-7BAD-7727-70C2-B0CABB1BB97E}"/>
              </a:ext>
            </a:extLst>
          </p:cNvPr>
          <p:cNvSpPr/>
          <p:nvPr/>
        </p:nvSpPr>
        <p:spPr>
          <a:xfrm>
            <a:off x="2001124" y="10227407"/>
            <a:ext cx="104936" cy="414257"/>
          </a:xfrm>
          <a:prstGeom prst="leftBrace">
            <a:avLst>
              <a:gd name="adj1" fmla="val 396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90836E6-9C5B-36C3-665B-20C04068D2C7}"/>
              </a:ext>
            </a:extLst>
          </p:cNvPr>
          <p:cNvSpPr txBox="1"/>
          <p:nvPr/>
        </p:nvSpPr>
        <p:spPr>
          <a:xfrm>
            <a:off x="984739" y="10295071"/>
            <a:ext cx="10667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targetPort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8CAF02A-E50F-B1F3-653A-07F4F19EC35A}"/>
              </a:ext>
            </a:extLst>
          </p:cNvPr>
          <p:cNvSpPr txBox="1"/>
          <p:nvPr/>
        </p:nvSpPr>
        <p:spPr>
          <a:xfrm>
            <a:off x="6944736" y="10926927"/>
            <a:ext cx="48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BF271A8-5EF3-C363-F986-04D5BD417863}"/>
              </a:ext>
            </a:extLst>
          </p:cNvPr>
          <p:cNvSpPr txBox="1"/>
          <p:nvPr/>
        </p:nvSpPr>
        <p:spPr>
          <a:xfrm>
            <a:off x="4802576" y="10926927"/>
            <a:ext cx="48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5C7A034-A8C6-133B-B32F-519C52EF665C}"/>
              </a:ext>
            </a:extLst>
          </p:cNvPr>
          <p:cNvSpPr txBox="1"/>
          <p:nvPr/>
        </p:nvSpPr>
        <p:spPr>
          <a:xfrm>
            <a:off x="2671386" y="10926927"/>
            <a:ext cx="48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862B6E4-1B9B-B1C3-7145-645CD7F1F3A8}"/>
              </a:ext>
            </a:extLst>
          </p:cNvPr>
          <p:cNvSpPr txBox="1"/>
          <p:nvPr/>
        </p:nvSpPr>
        <p:spPr>
          <a:xfrm>
            <a:off x="9096539" y="10926927"/>
            <a:ext cx="48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72194EF-D805-7DC2-B8D6-AA2D69626E85}"/>
              </a:ext>
            </a:extLst>
          </p:cNvPr>
          <p:cNvSpPr txBox="1"/>
          <p:nvPr/>
        </p:nvSpPr>
        <p:spPr>
          <a:xfrm>
            <a:off x="11232306" y="10926927"/>
            <a:ext cx="48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9AA79B1-BB18-E7AB-C9EC-FF9F8E7B12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8229" y="8170866"/>
            <a:ext cx="12700" cy="2142259"/>
          </a:xfrm>
          <a:prstGeom prst="bentConnector3">
            <a:avLst>
              <a:gd name="adj1" fmla="val 1875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4B49A07-BFA8-C8BF-CF6F-181E9DF30E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0487" y="8170865"/>
            <a:ext cx="12700" cy="2142260"/>
          </a:xfrm>
          <a:prstGeom prst="bentConnector3">
            <a:avLst>
              <a:gd name="adj1" fmla="val 1875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F17A5E1-ACA3-1701-1896-EE7E5800CE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62747" y="8170668"/>
            <a:ext cx="12700" cy="2142657"/>
          </a:xfrm>
          <a:prstGeom prst="bentConnector3">
            <a:avLst>
              <a:gd name="adj1" fmla="val 1875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0471146-A8B1-EFC6-4264-4A65AF429AFB}"/>
              </a:ext>
            </a:extLst>
          </p:cNvPr>
          <p:cNvCxnSpPr>
            <a:stCxn id="90" idx="0"/>
            <a:endCxn id="101" idx="0"/>
          </p:cNvCxnSpPr>
          <p:nvPr/>
        </p:nvCxnSpPr>
        <p:spPr>
          <a:xfrm rot="16200000" flipH="1">
            <a:off x="3240500" y="8168847"/>
            <a:ext cx="4038" cy="2142258"/>
          </a:xfrm>
          <a:prstGeom prst="bentConnector3">
            <a:avLst>
              <a:gd name="adj1" fmla="val -56612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D70BCB2D-6723-143A-D5F6-4BCEF033DB67}"/>
              </a:ext>
            </a:extLst>
          </p:cNvPr>
          <p:cNvSpPr txBox="1"/>
          <p:nvPr/>
        </p:nvSpPr>
        <p:spPr>
          <a:xfrm>
            <a:off x="1712866" y="8748049"/>
            <a:ext cx="144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posts-clusterip-srv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38FE9D7-B286-5928-EE9E-4EB0B64AB06B}"/>
              </a:ext>
            </a:extLst>
          </p:cNvPr>
          <p:cNvSpPr txBox="1"/>
          <p:nvPr/>
        </p:nvSpPr>
        <p:spPr>
          <a:xfrm>
            <a:off x="3593359" y="8748049"/>
            <a:ext cx="144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comments-srv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1492E58-D8E4-7B7E-AF0E-AFAD28AB649C}"/>
              </a:ext>
            </a:extLst>
          </p:cNvPr>
          <p:cNvSpPr txBox="1"/>
          <p:nvPr/>
        </p:nvSpPr>
        <p:spPr>
          <a:xfrm>
            <a:off x="5735617" y="8748049"/>
            <a:ext cx="144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query-srv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E6A6D21-3703-DDFC-C8DF-92A3850FD391}"/>
              </a:ext>
            </a:extLst>
          </p:cNvPr>
          <p:cNvSpPr txBox="1"/>
          <p:nvPr/>
        </p:nvSpPr>
        <p:spPr>
          <a:xfrm>
            <a:off x="7877678" y="8748049"/>
            <a:ext cx="144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moderation-srv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9581AAF-1C7C-13C9-6D06-D6F1B32A334F}"/>
              </a:ext>
            </a:extLst>
          </p:cNvPr>
          <p:cNvSpPr txBox="1"/>
          <p:nvPr/>
        </p:nvSpPr>
        <p:spPr>
          <a:xfrm>
            <a:off x="9975663" y="8748049"/>
            <a:ext cx="144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event-bus-srv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83F1A34-B48A-4CCE-A623-D123161B6196}"/>
              </a:ext>
            </a:extLst>
          </p:cNvPr>
          <p:cNvSpPr txBox="1"/>
          <p:nvPr/>
        </p:nvSpPr>
        <p:spPr>
          <a:xfrm>
            <a:off x="450544" y="1862971"/>
            <a:ext cx="12123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WITH NODE PORT &amp; CLUSTERIP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EE41DE-B441-F0C0-8EFC-C2D523A04782}"/>
              </a:ext>
            </a:extLst>
          </p:cNvPr>
          <p:cNvSpPr txBox="1"/>
          <p:nvPr/>
        </p:nvSpPr>
        <p:spPr>
          <a:xfrm>
            <a:off x="2910766" y="6224414"/>
            <a:ext cx="1725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(created manually)</a:t>
            </a:r>
          </a:p>
        </p:txBody>
      </p:sp>
    </p:spTree>
    <p:extLst>
      <p:ext uri="{BB962C8B-B14F-4D97-AF65-F5344CB8AC3E}">
        <p14:creationId xmlns:p14="http://schemas.microsoft.com/office/powerpoint/2010/main" val="333975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3749B-46DE-06D5-E97C-A2CC471F1973}"/>
              </a:ext>
            </a:extLst>
          </p:cNvPr>
          <p:cNvSpPr/>
          <p:nvPr/>
        </p:nvSpPr>
        <p:spPr>
          <a:xfrm>
            <a:off x="503175" y="3411198"/>
            <a:ext cx="11954390" cy="725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World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BE)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2B61BF-B129-6305-EA2D-25B28F550250}"/>
              </a:ext>
            </a:extLst>
          </p:cNvPr>
          <p:cNvCxnSpPr>
            <a:cxnSpLocks/>
            <a:stCxn id="4" idx="2"/>
            <a:endCxn id="157" idx="0"/>
          </p:cNvCxnSpPr>
          <p:nvPr/>
        </p:nvCxnSpPr>
        <p:spPr>
          <a:xfrm rot="5400000">
            <a:off x="3826325" y="2805527"/>
            <a:ext cx="1322660" cy="3985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83F1A34-B48A-4CCE-A623-D123161B6196}"/>
              </a:ext>
            </a:extLst>
          </p:cNvPr>
          <p:cNvSpPr txBox="1"/>
          <p:nvPr/>
        </p:nvSpPr>
        <p:spPr>
          <a:xfrm>
            <a:off x="450543" y="1862971"/>
            <a:ext cx="12476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WITH LOAD BALANCER &amp; INGRESS CONTROLLER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843438-8B1A-4948-FAE5-CFDAE964119F}"/>
              </a:ext>
            </a:extLst>
          </p:cNvPr>
          <p:cNvSpPr/>
          <p:nvPr/>
        </p:nvSpPr>
        <p:spPr>
          <a:xfrm>
            <a:off x="503176" y="5877643"/>
            <a:ext cx="11954391" cy="81725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4954A9-C3F1-93C6-8271-13DC3EB636B5}"/>
              </a:ext>
            </a:extLst>
          </p:cNvPr>
          <p:cNvGrpSpPr/>
          <p:nvPr/>
        </p:nvGrpSpPr>
        <p:grpSpPr>
          <a:xfrm>
            <a:off x="1396521" y="5459573"/>
            <a:ext cx="2196838" cy="776517"/>
            <a:chOff x="3900089" y="4987449"/>
            <a:chExt cx="1548943" cy="77651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758E73C-85A8-7632-E909-A63EEF4BD934}"/>
                </a:ext>
              </a:extLst>
            </p:cNvPr>
            <p:cNvGrpSpPr/>
            <p:nvPr/>
          </p:nvGrpSpPr>
          <p:grpSpPr>
            <a:xfrm>
              <a:off x="3900089" y="4987449"/>
              <a:ext cx="1548943" cy="776517"/>
              <a:chOff x="4254957" y="4666320"/>
              <a:chExt cx="2184400" cy="776517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2FD6CE1-0CE9-4292-0653-049B853B371B}"/>
                  </a:ext>
                </a:extLst>
              </p:cNvPr>
              <p:cNvSpPr/>
              <p:nvPr/>
            </p:nvSpPr>
            <p:spPr>
              <a:xfrm>
                <a:off x="4254957" y="4666320"/>
                <a:ext cx="2184400" cy="776517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601A2D-47F2-A9C1-5265-C9DF4A3DF801}"/>
                  </a:ext>
                </a:extLst>
              </p:cNvPr>
              <p:cNvCxnSpPr/>
              <p:nvPr/>
            </p:nvCxnSpPr>
            <p:spPr>
              <a:xfrm>
                <a:off x="4254957" y="5150449"/>
                <a:ext cx="21844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8C61239-F879-00A2-72D1-6C2BBC0E59CF}"/>
                  </a:ext>
                </a:extLst>
              </p:cNvPr>
              <p:cNvSpPr txBox="1"/>
              <p:nvPr/>
            </p:nvSpPr>
            <p:spPr>
              <a:xfrm>
                <a:off x="4802644" y="5150449"/>
                <a:ext cx="1089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9F19799-003F-BB72-BAD4-3757DFE11D87}"/>
                </a:ext>
              </a:extLst>
            </p:cNvPr>
            <p:cNvSpPr txBox="1"/>
            <p:nvPr/>
          </p:nvSpPr>
          <p:spPr>
            <a:xfrm>
              <a:off x="4062578" y="5097306"/>
              <a:ext cx="122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D1BBE3-A677-AC90-73A0-2A738EC5676D}"/>
              </a:ext>
            </a:extLst>
          </p:cNvPr>
          <p:cNvGrpSpPr/>
          <p:nvPr/>
        </p:nvGrpSpPr>
        <p:grpSpPr>
          <a:xfrm>
            <a:off x="918709" y="6236089"/>
            <a:ext cx="11074400" cy="7393164"/>
            <a:chOff x="885371" y="5089120"/>
            <a:chExt cx="11074400" cy="7393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C77DC-69F4-753A-59CD-9A4AE3991380}"/>
                </a:ext>
              </a:extLst>
            </p:cNvPr>
            <p:cNvSpPr/>
            <p:nvPr/>
          </p:nvSpPr>
          <p:spPr>
            <a:xfrm>
              <a:off x="885371" y="5708301"/>
              <a:ext cx="11074400" cy="67739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8A3AC1A-0D50-DFB0-4537-85E06739A93B}"/>
                </a:ext>
              </a:extLst>
            </p:cNvPr>
            <p:cNvGrpSpPr/>
            <p:nvPr/>
          </p:nvGrpSpPr>
          <p:grpSpPr>
            <a:xfrm>
              <a:off x="1105724" y="10014851"/>
              <a:ext cx="2064658" cy="1437640"/>
              <a:chOff x="3017882" y="6769100"/>
              <a:chExt cx="2140858" cy="14376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40EED25-6949-7711-3E22-6DBFE06B8C39}"/>
                  </a:ext>
                </a:extLst>
              </p:cNvPr>
              <p:cNvGrpSpPr/>
              <p:nvPr/>
            </p:nvGrpSpPr>
            <p:grpSpPr>
              <a:xfrm>
                <a:off x="3078842" y="6839856"/>
                <a:ext cx="2018938" cy="1001123"/>
                <a:chOff x="1059542" y="7373256"/>
                <a:chExt cx="2143126" cy="100112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59D63D9-DE51-89DB-C987-32C195BB10D9}"/>
                    </a:ext>
                  </a:extLst>
                </p:cNvPr>
                <p:cNvSpPr/>
                <p:nvPr/>
              </p:nvSpPr>
              <p:spPr>
                <a:xfrm>
                  <a:off x="1059542" y="7373256"/>
                  <a:ext cx="2143126" cy="100112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9958CB4-119A-60DF-C0AC-36111E917BF5}"/>
                    </a:ext>
                  </a:extLst>
                </p:cNvPr>
                <p:cNvCxnSpPr/>
                <p:nvPr/>
              </p:nvCxnSpPr>
              <p:spPr>
                <a:xfrm>
                  <a:off x="1059542" y="8054340"/>
                  <a:ext cx="21431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7E2548-4404-94F9-8482-CE58F6494672}"/>
                  </a:ext>
                </a:extLst>
              </p:cNvPr>
              <p:cNvSpPr txBox="1"/>
              <p:nvPr/>
            </p:nvSpPr>
            <p:spPr>
              <a:xfrm>
                <a:off x="3744169" y="7539557"/>
                <a:ext cx="68828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E642B-423C-7A74-8DAF-7142ECB12017}"/>
                  </a:ext>
                </a:extLst>
              </p:cNvPr>
              <p:cNvSpPr/>
              <p:nvPr/>
            </p:nvSpPr>
            <p:spPr>
              <a:xfrm>
                <a:off x="3017882" y="6769100"/>
                <a:ext cx="2140858" cy="143764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8E9D7A-6FD9-9E29-6DF8-01BCEE959424}"/>
                  </a:ext>
                </a:extLst>
              </p:cNvPr>
              <p:cNvSpPr txBox="1"/>
              <p:nvPr/>
            </p:nvSpPr>
            <p:spPr>
              <a:xfrm>
                <a:off x="3501571" y="7877665"/>
                <a:ext cx="1173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26CC5-512D-DB53-61DB-7690E966079A}"/>
                  </a:ext>
                </a:extLst>
              </p:cNvPr>
              <p:cNvSpPr txBox="1"/>
              <p:nvPr/>
            </p:nvSpPr>
            <p:spPr>
              <a:xfrm>
                <a:off x="3220267" y="7080500"/>
                <a:ext cx="1736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Posts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470C29-3A19-9503-2AA0-4ED5FD1376A0}"/>
                </a:ext>
              </a:extLst>
            </p:cNvPr>
            <p:cNvGrpSpPr/>
            <p:nvPr/>
          </p:nvGrpSpPr>
          <p:grpSpPr>
            <a:xfrm>
              <a:off x="3247983" y="10014851"/>
              <a:ext cx="2064658" cy="1437640"/>
              <a:chOff x="3017882" y="6769100"/>
              <a:chExt cx="2140858" cy="143764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2FBC487-A036-1336-AC5F-52F792FE1C0C}"/>
                  </a:ext>
                </a:extLst>
              </p:cNvPr>
              <p:cNvGrpSpPr/>
              <p:nvPr/>
            </p:nvGrpSpPr>
            <p:grpSpPr>
              <a:xfrm>
                <a:off x="3078842" y="6839856"/>
                <a:ext cx="2018938" cy="1001123"/>
                <a:chOff x="1059542" y="7373256"/>
                <a:chExt cx="2143126" cy="100112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7AD08A0-03BC-A796-C409-076FEFF56E51}"/>
                    </a:ext>
                  </a:extLst>
                </p:cNvPr>
                <p:cNvSpPr/>
                <p:nvPr/>
              </p:nvSpPr>
              <p:spPr>
                <a:xfrm>
                  <a:off x="1059542" y="7373256"/>
                  <a:ext cx="2143126" cy="100112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437523-728F-36AE-67F8-43BD78FDD9FE}"/>
                    </a:ext>
                  </a:extLst>
                </p:cNvPr>
                <p:cNvCxnSpPr/>
                <p:nvPr/>
              </p:nvCxnSpPr>
              <p:spPr>
                <a:xfrm>
                  <a:off x="1059542" y="8054340"/>
                  <a:ext cx="21431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B6A883-1EB6-3E43-40D4-E1CAD8127E5D}"/>
                  </a:ext>
                </a:extLst>
              </p:cNvPr>
              <p:cNvSpPr txBox="1"/>
              <p:nvPr/>
            </p:nvSpPr>
            <p:spPr>
              <a:xfrm>
                <a:off x="3754104" y="7539557"/>
                <a:ext cx="66841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2B6100-8B68-83D0-EE0C-F58B764F5865}"/>
                  </a:ext>
                </a:extLst>
              </p:cNvPr>
              <p:cNvSpPr/>
              <p:nvPr/>
            </p:nvSpPr>
            <p:spPr>
              <a:xfrm>
                <a:off x="3017882" y="6769100"/>
                <a:ext cx="2140858" cy="143764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462E05-90EB-22A7-C3EF-795C60D44BDA}"/>
                  </a:ext>
                </a:extLst>
              </p:cNvPr>
              <p:cNvSpPr txBox="1"/>
              <p:nvPr/>
            </p:nvSpPr>
            <p:spPr>
              <a:xfrm>
                <a:off x="3501571" y="7877665"/>
                <a:ext cx="1173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EDF47D-0CE2-3797-81C4-3FD2DC96189F}"/>
                  </a:ext>
                </a:extLst>
              </p:cNvPr>
              <p:cNvSpPr txBox="1"/>
              <p:nvPr/>
            </p:nvSpPr>
            <p:spPr>
              <a:xfrm>
                <a:off x="3220267" y="7075737"/>
                <a:ext cx="1736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Comments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847734F-F55E-EDE5-ED05-FC34BA4F4B0A}"/>
                </a:ext>
              </a:extLst>
            </p:cNvPr>
            <p:cNvGrpSpPr/>
            <p:nvPr/>
          </p:nvGrpSpPr>
          <p:grpSpPr>
            <a:xfrm>
              <a:off x="5390242" y="10014851"/>
              <a:ext cx="2064658" cy="1437640"/>
              <a:chOff x="3017882" y="6769100"/>
              <a:chExt cx="2140858" cy="14376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A9B91E0-FE71-DE44-F512-08690AB39980}"/>
                  </a:ext>
                </a:extLst>
              </p:cNvPr>
              <p:cNvGrpSpPr/>
              <p:nvPr/>
            </p:nvGrpSpPr>
            <p:grpSpPr>
              <a:xfrm>
                <a:off x="3078842" y="6839856"/>
                <a:ext cx="2018938" cy="1001123"/>
                <a:chOff x="1059542" y="7373256"/>
                <a:chExt cx="2143126" cy="1001123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18035F4-BF54-0BFB-9D85-059556CA7B29}"/>
                    </a:ext>
                  </a:extLst>
                </p:cNvPr>
                <p:cNvSpPr/>
                <p:nvPr/>
              </p:nvSpPr>
              <p:spPr>
                <a:xfrm>
                  <a:off x="1059542" y="7373256"/>
                  <a:ext cx="2143126" cy="100112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EF46755-3AE4-47C2-80EF-36CC762E7EDE}"/>
                    </a:ext>
                  </a:extLst>
                </p:cNvPr>
                <p:cNvCxnSpPr/>
                <p:nvPr/>
              </p:nvCxnSpPr>
              <p:spPr>
                <a:xfrm>
                  <a:off x="1059542" y="8054340"/>
                  <a:ext cx="21431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A6A3694-DED9-D103-E171-C2C792D9DE0D}"/>
                  </a:ext>
                </a:extLst>
              </p:cNvPr>
              <p:cNvSpPr txBox="1"/>
              <p:nvPr/>
            </p:nvSpPr>
            <p:spPr>
              <a:xfrm>
                <a:off x="3738749" y="7539557"/>
                <a:ext cx="69912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BFF2C61-D650-6158-EB9B-66C651E33812}"/>
                  </a:ext>
                </a:extLst>
              </p:cNvPr>
              <p:cNvSpPr/>
              <p:nvPr/>
            </p:nvSpPr>
            <p:spPr>
              <a:xfrm>
                <a:off x="3017882" y="6769100"/>
                <a:ext cx="2140858" cy="143764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08E21F-636D-2C01-625D-7649DDC12D8C}"/>
                  </a:ext>
                </a:extLst>
              </p:cNvPr>
              <p:cNvSpPr txBox="1"/>
              <p:nvPr/>
            </p:nvSpPr>
            <p:spPr>
              <a:xfrm>
                <a:off x="3501571" y="7877665"/>
                <a:ext cx="1173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9C8406-9090-7013-625C-583248B930D6}"/>
                  </a:ext>
                </a:extLst>
              </p:cNvPr>
              <p:cNvSpPr txBox="1"/>
              <p:nvPr/>
            </p:nvSpPr>
            <p:spPr>
              <a:xfrm>
                <a:off x="3220267" y="7080500"/>
                <a:ext cx="1736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079E00-7059-AC94-DCF6-D851D6BF4199}"/>
                </a:ext>
              </a:extLst>
            </p:cNvPr>
            <p:cNvGrpSpPr/>
            <p:nvPr/>
          </p:nvGrpSpPr>
          <p:grpSpPr>
            <a:xfrm>
              <a:off x="7532501" y="10014851"/>
              <a:ext cx="2064658" cy="1437640"/>
              <a:chOff x="3017882" y="6769100"/>
              <a:chExt cx="2140858" cy="14376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0727AAF-08D4-0544-5330-7C849916B15B}"/>
                  </a:ext>
                </a:extLst>
              </p:cNvPr>
              <p:cNvGrpSpPr/>
              <p:nvPr/>
            </p:nvGrpSpPr>
            <p:grpSpPr>
              <a:xfrm>
                <a:off x="3078842" y="6839856"/>
                <a:ext cx="2018938" cy="1001123"/>
                <a:chOff x="1059542" y="7373256"/>
                <a:chExt cx="2143126" cy="1001123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F18B0EA-8E6E-2537-B063-4C5D4B4E6073}"/>
                    </a:ext>
                  </a:extLst>
                </p:cNvPr>
                <p:cNvSpPr/>
                <p:nvPr/>
              </p:nvSpPr>
              <p:spPr>
                <a:xfrm>
                  <a:off x="1059542" y="7373256"/>
                  <a:ext cx="2143126" cy="100112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250FED9-FC9D-ADB7-98A0-8C162795FB24}"/>
                    </a:ext>
                  </a:extLst>
                </p:cNvPr>
                <p:cNvCxnSpPr/>
                <p:nvPr/>
              </p:nvCxnSpPr>
              <p:spPr>
                <a:xfrm>
                  <a:off x="1059542" y="8054340"/>
                  <a:ext cx="21431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3E84C7C-359C-7563-A8F9-5983FA5BF2DA}"/>
                  </a:ext>
                </a:extLst>
              </p:cNvPr>
              <p:cNvSpPr txBox="1"/>
              <p:nvPr/>
            </p:nvSpPr>
            <p:spPr>
              <a:xfrm>
                <a:off x="3731678" y="7539557"/>
                <a:ext cx="71326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85CC0C6-984D-71DE-CA7E-5AF2AF62C618}"/>
                  </a:ext>
                </a:extLst>
              </p:cNvPr>
              <p:cNvSpPr/>
              <p:nvPr/>
            </p:nvSpPr>
            <p:spPr>
              <a:xfrm>
                <a:off x="3017882" y="6769100"/>
                <a:ext cx="2140858" cy="143764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6B55EA-A85C-1B72-0762-163AF3E9559D}"/>
                  </a:ext>
                </a:extLst>
              </p:cNvPr>
              <p:cNvSpPr txBox="1"/>
              <p:nvPr/>
            </p:nvSpPr>
            <p:spPr>
              <a:xfrm>
                <a:off x="3501571" y="7877665"/>
                <a:ext cx="1173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3F08AC3-7540-1249-0FCD-DD481B4C7D39}"/>
                  </a:ext>
                </a:extLst>
              </p:cNvPr>
              <p:cNvSpPr txBox="1"/>
              <p:nvPr/>
            </p:nvSpPr>
            <p:spPr>
              <a:xfrm>
                <a:off x="3220267" y="7080500"/>
                <a:ext cx="1736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Moderation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39C3AFE-F6FF-5C00-9E56-E3285FA376AA}"/>
                </a:ext>
              </a:extLst>
            </p:cNvPr>
            <p:cNvGrpSpPr/>
            <p:nvPr/>
          </p:nvGrpSpPr>
          <p:grpSpPr>
            <a:xfrm>
              <a:off x="9674760" y="10013995"/>
              <a:ext cx="2064658" cy="1437640"/>
              <a:chOff x="3017882" y="6769100"/>
              <a:chExt cx="2140858" cy="143764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83BD387-4D5C-C734-5BB7-9BA02D7C7AF4}"/>
                  </a:ext>
                </a:extLst>
              </p:cNvPr>
              <p:cNvGrpSpPr/>
              <p:nvPr/>
            </p:nvGrpSpPr>
            <p:grpSpPr>
              <a:xfrm>
                <a:off x="3078842" y="6839856"/>
                <a:ext cx="2018938" cy="1001123"/>
                <a:chOff x="1059542" y="7373256"/>
                <a:chExt cx="2143126" cy="1001123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86B60DD-CCE3-C2DD-34FB-168362A3ADFA}"/>
                    </a:ext>
                  </a:extLst>
                </p:cNvPr>
                <p:cNvSpPr/>
                <p:nvPr/>
              </p:nvSpPr>
              <p:spPr>
                <a:xfrm>
                  <a:off x="1059542" y="7373256"/>
                  <a:ext cx="2143126" cy="100112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CB9336-61D5-B411-6847-D9F6A737AE6B}"/>
                    </a:ext>
                  </a:extLst>
                </p:cNvPr>
                <p:cNvCxnSpPr/>
                <p:nvPr/>
              </p:nvCxnSpPr>
              <p:spPr>
                <a:xfrm>
                  <a:off x="1059542" y="8054340"/>
                  <a:ext cx="21431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74020C-8EE3-1F4C-3B2A-2F5AF72E0F03}"/>
                  </a:ext>
                </a:extLst>
              </p:cNvPr>
              <p:cNvSpPr txBox="1"/>
              <p:nvPr/>
            </p:nvSpPr>
            <p:spPr>
              <a:xfrm>
                <a:off x="3710000" y="7539557"/>
                <a:ext cx="75661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A9BB4A-7FD0-EAD6-5B8A-E56408B74407}"/>
                  </a:ext>
                </a:extLst>
              </p:cNvPr>
              <p:cNvSpPr/>
              <p:nvPr/>
            </p:nvSpPr>
            <p:spPr>
              <a:xfrm>
                <a:off x="3017882" y="6769100"/>
                <a:ext cx="2140858" cy="143764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E89940-22C1-4783-5F10-6DA0DEB125F3}"/>
                  </a:ext>
                </a:extLst>
              </p:cNvPr>
              <p:cNvSpPr txBox="1"/>
              <p:nvPr/>
            </p:nvSpPr>
            <p:spPr>
              <a:xfrm>
                <a:off x="3501571" y="7877665"/>
                <a:ext cx="1173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67E81CA-BA0E-BBA3-EC11-BCC9C24EDFC5}"/>
                  </a:ext>
                </a:extLst>
              </p:cNvPr>
              <p:cNvSpPr txBox="1"/>
              <p:nvPr/>
            </p:nvSpPr>
            <p:spPr>
              <a:xfrm>
                <a:off x="3220267" y="7080500"/>
                <a:ext cx="1736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Event-bus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E6726A0-A066-4560-5B13-359ED78D8DC1}"/>
                </a:ext>
              </a:extLst>
            </p:cNvPr>
            <p:cNvGrpSpPr/>
            <p:nvPr/>
          </p:nvGrpSpPr>
          <p:grpSpPr>
            <a:xfrm>
              <a:off x="1363580" y="8395782"/>
              <a:ext cx="1548943" cy="776517"/>
              <a:chOff x="3900089" y="4987449"/>
              <a:chExt cx="1548943" cy="77651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AB06D6A-05F3-5527-BDED-333C58482DA7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A4D6C6B-7232-72D4-BCD8-53C486441F65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E7F61D52-5CC3-92A2-1A74-35C379B087BF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D2DDE0B-9312-102F-1826-348F82E82DFA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C8351F-6231-C5D4-6DAC-F9D56012ABAE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ClusterIP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5E0C4F-5AC7-E863-39F9-49185C59E38B}"/>
                </a:ext>
              </a:extLst>
            </p:cNvPr>
            <p:cNvGrpSpPr/>
            <p:nvPr/>
          </p:nvGrpSpPr>
          <p:grpSpPr>
            <a:xfrm>
              <a:off x="3505838" y="8399820"/>
              <a:ext cx="1548943" cy="776517"/>
              <a:chOff x="3900089" y="4987449"/>
              <a:chExt cx="1548943" cy="77651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0B744F0-71C5-A484-557C-F76FF7E2425C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BFA9637-36B3-D8E7-CEE3-664BA6E0F06B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C09CAF9-B588-CB65-D756-5134AFA46DCA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0262B9E-EA2F-C58B-59B1-7D25582BAEFD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3D4050-D564-D9BE-1605-55F173B9A5C9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ClusterIP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8B1F756-D75A-DAC4-76C8-EA033A261F58}"/>
                </a:ext>
              </a:extLst>
            </p:cNvPr>
            <p:cNvGrpSpPr/>
            <p:nvPr/>
          </p:nvGrpSpPr>
          <p:grpSpPr>
            <a:xfrm>
              <a:off x="5648097" y="8399820"/>
              <a:ext cx="1548943" cy="776517"/>
              <a:chOff x="3900089" y="4987449"/>
              <a:chExt cx="1548943" cy="77651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16B0DB3-D195-1088-7A1D-9C2BA98B4102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DE977B2-B27B-5F35-FCAA-36794583945C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7295F67-5CD6-8076-2E39-812BC6B013E4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D022ACD-DE98-8994-1655-87917FF38CEB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CBCB60-A699-1959-18D4-A90D0ED09653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ClusterIP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615980-4ED4-EACA-F547-AD56377A1D4F}"/>
                </a:ext>
              </a:extLst>
            </p:cNvPr>
            <p:cNvGrpSpPr/>
            <p:nvPr/>
          </p:nvGrpSpPr>
          <p:grpSpPr>
            <a:xfrm>
              <a:off x="7790357" y="8399820"/>
              <a:ext cx="1548943" cy="776517"/>
              <a:chOff x="3900089" y="4987449"/>
              <a:chExt cx="1548943" cy="776517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035D6DF-B9CA-A30D-C328-B72B467C9AA6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D833E5B-5018-23AB-02AE-77F2E2133BA5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FCF93DE-3EA8-7162-6CDA-95B6AE7BD643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A9CA0F5-B259-6824-03FD-EE0FE1F0BA9E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556511B-F8F4-884D-8EEA-C2DFCA2EC98D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ClusterIP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3305444-AF39-BF2B-2017-166F1E18D860}"/>
                </a:ext>
              </a:extLst>
            </p:cNvPr>
            <p:cNvGrpSpPr/>
            <p:nvPr/>
          </p:nvGrpSpPr>
          <p:grpSpPr>
            <a:xfrm>
              <a:off x="9933014" y="8399820"/>
              <a:ext cx="1548943" cy="776517"/>
              <a:chOff x="3900089" y="4987449"/>
              <a:chExt cx="1548943" cy="77651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0538C7D-D222-B01F-4426-ECB583FC3125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7F9ECAC-D331-FEA1-980E-63A64E9464DA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F4148A-9FE2-3802-101E-00F8F21BF28F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4CBE278-EB46-D0EF-4B5A-FAA6F0EB8EA7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5C51C09-66DA-59DB-E500-AE55CD82A699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ClusterIP</a:t>
                </a:r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91433F3-3A75-9FD0-CAEF-FB1F03929888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03" y="9172299"/>
              <a:ext cx="0" cy="842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D703251-08E9-48A4-5805-F4CEAE8AB062}"/>
                </a:ext>
              </a:extLst>
            </p:cNvPr>
            <p:cNvSpPr txBox="1"/>
            <p:nvPr/>
          </p:nvSpPr>
          <p:spPr>
            <a:xfrm>
              <a:off x="2155990" y="9316486"/>
              <a:ext cx="751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port: 4000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B4E9C8-F009-F81E-1255-E87B21046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95" y="9172299"/>
              <a:ext cx="0" cy="842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60A9AC0-CF61-1DF9-63F9-224AE7C7048C}"/>
                </a:ext>
              </a:extLst>
            </p:cNvPr>
            <p:cNvSpPr txBox="1"/>
            <p:nvPr/>
          </p:nvSpPr>
          <p:spPr>
            <a:xfrm>
              <a:off x="3989282" y="9316486"/>
              <a:ext cx="751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port: 4000</a:t>
              </a: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0B41E2A-6A8C-E224-559D-BBBFBF8629E7}"/>
                </a:ext>
              </a:extLst>
            </p:cNvPr>
            <p:cNvCxnSpPr>
              <a:cxnSpLocks/>
            </p:cNvCxnSpPr>
            <p:nvPr/>
          </p:nvCxnSpPr>
          <p:spPr>
            <a:xfrm>
              <a:off x="6117476" y="9172299"/>
              <a:ext cx="0" cy="842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5418904-BDB9-C994-9A51-5FF74F44631F}"/>
                </a:ext>
              </a:extLst>
            </p:cNvPr>
            <p:cNvSpPr txBox="1"/>
            <p:nvPr/>
          </p:nvSpPr>
          <p:spPr>
            <a:xfrm>
              <a:off x="6121263" y="9316486"/>
              <a:ext cx="751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port: 4000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B4BDA31-9CC3-D6F5-B6FE-50F8073C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546" y="9172299"/>
              <a:ext cx="0" cy="842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67B91B-70ED-F22D-10FD-D30CE1DA5AC2}"/>
                </a:ext>
              </a:extLst>
            </p:cNvPr>
            <p:cNvSpPr txBox="1"/>
            <p:nvPr/>
          </p:nvSpPr>
          <p:spPr>
            <a:xfrm>
              <a:off x="8379333" y="9316486"/>
              <a:ext cx="751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port: 4000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CF45881-F57D-4091-86B8-B795107C0C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805" y="9172299"/>
              <a:ext cx="0" cy="842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017CC4-F549-B841-1ED7-A6680ED097E2}"/>
                </a:ext>
              </a:extLst>
            </p:cNvPr>
            <p:cNvSpPr txBox="1"/>
            <p:nvPr/>
          </p:nvSpPr>
          <p:spPr>
            <a:xfrm>
              <a:off x="10521592" y="9316486"/>
              <a:ext cx="751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port: 4000</a:t>
              </a:r>
            </a:p>
          </p:txBody>
        </p:sp>
        <p:sp>
          <p:nvSpPr>
            <p:cNvPr id="218" name="Left Brace 217">
              <a:extLst>
                <a:ext uri="{FF2B5EF4-FFF2-40B4-BE49-F238E27FC236}">
                  <a16:creationId xmlns:a16="http://schemas.microsoft.com/office/drawing/2014/main" id="{01267A61-7BAD-7727-70C2-B0CABB1BB97E}"/>
                </a:ext>
              </a:extLst>
            </p:cNvPr>
            <p:cNvSpPr/>
            <p:nvPr/>
          </p:nvSpPr>
          <p:spPr>
            <a:xfrm>
              <a:off x="1967786" y="9385231"/>
              <a:ext cx="104936" cy="414257"/>
            </a:xfrm>
            <a:prstGeom prst="leftBrace">
              <a:avLst>
                <a:gd name="adj1" fmla="val 3969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90836E6-9C5B-36C3-665B-20C04068D2C7}"/>
                </a:ext>
              </a:extLst>
            </p:cNvPr>
            <p:cNvSpPr txBox="1"/>
            <p:nvPr/>
          </p:nvSpPr>
          <p:spPr>
            <a:xfrm>
              <a:off x="951400" y="9452896"/>
              <a:ext cx="10667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>
                  <a:latin typeface="Arial" panose="020B0604020202020204" pitchFamily="34" charset="0"/>
                  <a:cs typeface="Arial" panose="020B0604020202020204" pitchFamily="34" charset="0"/>
                </a:rPr>
                <a:t>targetPort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8CAF02A-E50F-B1F3-653A-07F4F19EC35A}"/>
                </a:ext>
              </a:extLst>
            </p:cNvPr>
            <p:cNvSpPr txBox="1"/>
            <p:nvPr/>
          </p:nvSpPr>
          <p:spPr>
            <a:xfrm>
              <a:off x="6911397" y="10084751"/>
              <a:ext cx="48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BF271A8-5EF3-C363-F986-04D5BD417863}"/>
                </a:ext>
              </a:extLst>
            </p:cNvPr>
            <p:cNvSpPr txBox="1"/>
            <p:nvPr/>
          </p:nvSpPr>
          <p:spPr>
            <a:xfrm>
              <a:off x="4769237" y="10084751"/>
              <a:ext cx="48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5C7A034-A8C6-133B-B32F-519C52EF665C}"/>
                </a:ext>
              </a:extLst>
            </p:cNvPr>
            <p:cNvSpPr txBox="1"/>
            <p:nvPr/>
          </p:nvSpPr>
          <p:spPr>
            <a:xfrm>
              <a:off x="2638047" y="10084751"/>
              <a:ext cx="48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862B6E4-1B9B-B1C3-7145-645CD7F1F3A8}"/>
                </a:ext>
              </a:extLst>
            </p:cNvPr>
            <p:cNvSpPr txBox="1"/>
            <p:nvPr/>
          </p:nvSpPr>
          <p:spPr>
            <a:xfrm>
              <a:off x="9063200" y="10084751"/>
              <a:ext cx="48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72194EF-D805-7DC2-B8D6-AA2D69626E85}"/>
                </a:ext>
              </a:extLst>
            </p:cNvPr>
            <p:cNvSpPr txBox="1"/>
            <p:nvPr/>
          </p:nvSpPr>
          <p:spPr>
            <a:xfrm>
              <a:off x="11198967" y="10084751"/>
              <a:ext cx="48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70BCB2D-6723-143A-D5F6-4BCEF033DB67}"/>
                </a:ext>
              </a:extLst>
            </p:cNvPr>
            <p:cNvSpPr txBox="1"/>
            <p:nvPr/>
          </p:nvSpPr>
          <p:spPr>
            <a:xfrm>
              <a:off x="1128325" y="7963644"/>
              <a:ext cx="1440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posts-clusterip-srv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38FE9D7-B286-5928-EE9E-4EB0B64AB06B}"/>
                </a:ext>
              </a:extLst>
            </p:cNvPr>
            <p:cNvSpPr txBox="1"/>
            <p:nvPr/>
          </p:nvSpPr>
          <p:spPr>
            <a:xfrm>
              <a:off x="3837700" y="7979944"/>
              <a:ext cx="1440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comments-srv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1492E58-D8E4-7B7E-AF0E-AFAD28AB649C}"/>
                </a:ext>
              </a:extLst>
            </p:cNvPr>
            <p:cNvSpPr txBox="1"/>
            <p:nvPr/>
          </p:nvSpPr>
          <p:spPr>
            <a:xfrm>
              <a:off x="5869884" y="7963643"/>
              <a:ext cx="1440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query-srv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E6A6D21-3703-DDFC-C8DF-92A3850FD391}"/>
                </a:ext>
              </a:extLst>
            </p:cNvPr>
            <p:cNvSpPr txBox="1"/>
            <p:nvPr/>
          </p:nvSpPr>
          <p:spPr>
            <a:xfrm>
              <a:off x="8154614" y="7988360"/>
              <a:ext cx="1440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moderation-srv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9581AAF-1C7C-13C9-6D06-D6F1B32A334F}"/>
                </a:ext>
              </a:extLst>
            </p:cNvPr>
            <p:cNvSpPr txBox="1"/>
            <p:nvPr/>
          </p:nvSpPr>
          <p:spPr>
            <a:xfrm>
              <a:off x="10299238" y="7975401"/>
              <a:ext cx="1440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event-bus-srv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2E20440-0EC1-8FF3-CA84-67BA51291786}"/>
                </a:ext>
              </a:extLst>
            </p:cNvPr>
            <p:cNvGrpSpPr/>
            <p:nvPr/>
          </p:nvGrpSpPr>
          <p:grpSpPr>
            <a:xfrm>
              <a:off x="1363181" y="6164162"/>
              <a:ext cx="2196838" cy="776517"/>
              <a:chOff x="3900089" y="4987449"/>
              <a:chExt cx="1548943" cy="77651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727616C-B582-649E-1C2D-D5E2513973A9}"/>
                  </a:ext>
                </a:extLst>
              </p:cNvPr>
              <p:cNvGrpSpPr/>
              <p:nvPr/>
            </p:nvGrpSpPr>
            <p:grpSpPr>
              <a:xfrm>
                <a:off x="3900089" y="4987449"/>
                <a:ext cx="1548943" cy="776517"/>
                <a:chOff x="4254957" y="4666320"/>
                <a:chExt cx="2184400" cy="77651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F686E8E-46E4-7F2E-B64E-CC1F4C24D3DE}"/>
                    </a:ext>
                  </a:extLst>
                </p:cNvPr>
                <p:cNvSpPr/>
                <p:nvPr/>
              </p:nvSpPr>
              <p:spPr>
                <a:xfrm>
                  <a:off x="4254957" y="4666320"/>
                  <a:ext cx="2184400" cy="776517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147F51E-D4B9-3A69-CCF7-8BA4707A9BCF}"/>
                    </a:ext>
                  </a:extLst>
                </p:cNvPr>
                <p:cNvCxnSpPr/>
                <p:nvPr/>
              </p:nvCxnSpPr>
              <p:spPr>
                <a:xfrm>
                  <a:off x="4254957" y="5150449"/>
                  <a:ext cx="21844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7BB2468-E0BD-EDA8-5CA9-E804A5195C6F}"/>
                    </a:ext>
                  </a:extLst>
                </p:cNvPr>
                <p:cNvSpPr txBox="1"/>
                <p:nvPr/>
              </p:nvSpPr>
              <p:spPr>
                <a:xfrm>
                  <a:off x="4802644" y="5150449"/>
                  <a:ext cx="1089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967BD20-34D6-DFD2-CE39-39A6F8444A04}"/>
                  </a:ext>
                </a:extLst>
              </p:cNvPr>
              <p:cNvSpPr txBox="1"/>
              <p:nvPr/>
            </p:nvSpPr>
            <p:spPr>
              <a:xfrm>
                <a:off x="4062578" y="5097306"/>
                <a:ext cx="1223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Ingress Controller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9251FB-687C-6586-7C67-F4D106D45428}"/>
                </a:ext>
              </a:extLst>
            </p:cNvPr>
            <p:cNvCxnSpPr>
              <a:stCxn id="157" idx="2"/>
              <a:endCxn id="127" idx="0"/>
            </p:cNvCxnSpPr>
            <p:nvPr/>
          </p:nvCxnSpPr>
          <p:spPr>
            <a:xfrm flipH="1">
              <a:off x="2461600" y="5089120"/>
              <a:ext cx="2" cy="10750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B56CB8-F5D5-8202-43AA-3EDAEADAD6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08233" y="7475284"/>
              <a:ext cx="1459141" cy="375605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ED41C02-DB79-6E3C-9860-B4CB9DF614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29785" y="6767791"/>
              <a:ext cx="1459141" cy="1818710"/>
            </a:xfrm>
            <a:prstGeom prst="bentConnector3">
              <a:avLst>
                <a:gd name="adj1" fmla="val 4895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EA4AEAA-46EC-B392-A87D-896F1B0746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02639" y="5689764"/>
              <a:ext cx="1459141" cy="3960969"/>
            </a:xfrm>
            <a:prstGeom prst="bentConnector3">
              <a:avLst>
                <a:gd name="adj1" fmla="val 4951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E3863B7-C067-BBDE-75A9-942C55616B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72044" y="4618634"/>
              <a:ext cx="1459141" cy="6103229"/>
            </a:xfrm>
            <a:prstGeom prst="bentConnector3">
              <a:avLst>
                <a:gd name="adj1" fmla="val 4951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2D1F8B8-D3FD-3DE9-1E9F-FCD472D9084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3373" y="3547306"/>
              <a:ext cx="1459141" cy="8245886"/>
            </a:xfrm>
            <a:prstGeom prst="bentConnector3">
              <a:avLst>
                <a:gd name="adj1" fmla="val 4934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D7DEAB-9DD9-6A6E-12CF-A0AA2E57F83A}"/>
              </a:ext>
            </a:extLst>
          </p:cNvPr>
          <p:cNvSpPr txBox="1"/>
          <p:nvPr/>
        </p:nvSpPr>
        <p:spPr>
          <a:xfrm>
            <a:off x="8324331" y="6177726"/>
            <a:ext cx="4023157" cy="69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Provider (AWS, GC, Azure)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60F3C1D-DB7C-25A2-972B-396E96B6DE25}"/>
              </a:ext>
            </a:extLst>
          </p:cNvPr>
          <p:cNvSpPr txBox="1"/>
          <p:nvPr/>
        </p:nvSpPr>
        <p:spPr>
          <a:xfrm>
            <a:off x="10620324" y="13079066"/>
            <a:ext cx="1223963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590BF-EA5F-1198-1418-2BDF1CEACD10}"/>
              </a:ext>
            </a:extLst>
          </p:cNvPr>
          <p:cNvSpPr txBox="1"/>
          <p:nvPr/>
        </p:nvSpPr>
        <p:spPr>
          <a:xfrm>
            <a:off x="3568394" y="7420253"/>
            <a:ext cx="4735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(Ingress Controller has set of rules to decide routes go into)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CCCCEF-775A-5082-93A3-DF98A5DC6293}"/>
              </a:ext>
            </a:extLst>
          </p:cNvPr>
          <p:cNvSpPr txBox="1"/>
          <p:nvPr/>
        </p:nvSpPr>
        <p:spPr>
          <a:xfrm>
            <a:off x="3539176" y="5530475"/>
            <a:ext cx="6227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(created by install existing yaml file on Kubernetes github: ingress-nginx)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F621ED8-0F4D-E559-54BB-9873817B0BA4}"/>
              </a:ext>
            </a:extLst>
          </p:cNvPr>
          <p:cNvSpPr txBox="1"/>
          <p:nvPr/>
        </p:nvSpPr>
        <p:spPr>
          <a:xfrm>
            <a:off x="3539177" y="7719141"/>
            <a:ext cx="7587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(created by install existing yaml file on Kubernetes github: ingress-nginx: ingress-srv.yaml)</a:t>
            </a:r>
          </a:p>
        </p:txBody>
      </p:sp>
    </p:spTree>
    <p:extLst>
      <p:ext uri="{BB962C8B-B14F-4D97-AF65-F5344CB8AC3E}">
        <p14:creationId xmlns:p14="http://schemas.microsoft.com/office/powerpoint/2010/main" val="31355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683</TotalTime>
  <Words>995</Words>
  <Application>Microsoft Office PowerPoint</Application>
  <PresentationFormat>Custom</PresentationFormat>
  <Paragraphs>294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Lê</dc:creator>
  <cp:lastModifiedBy>Hưng Lê</cp:lastModifiedBy>
  <cp:revision>83</cp:revision>
  <dcterms:created xsi:type="dcterms:W3CDTF">2022-05-21T13:05:33Z</dcterms:created>
  <dcterms:modified xsi:type="dcterms:W3CDTF">2023-02-16T22:27:37Z</dcterms:modified>
</cp:coreProperties>
</file>