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 Mono Medium"/>
      <p:regular r:id="rId14"/>
      <p:bold r:id="rId15"/>
      <p:italic r:id="rId16"/>
      <p:boldItalic r:id="rId17"/>
    </p:embeddedFont>
    <p:embeddedFont>
      <p:font typeface="Concert One"/>
      <p:regular r:id="rId18"/>
    </p:embeddedFont>
    <p:embeddedFont>
      <p:font typeface="Signika"/>
      <p:regular r:id="rId19"/>
      <p:bold r:id="rId20"/>
    </p:embeddedFont>
    <p:embeddedFont>
      <p:font typeface="Coming Soon"/>
      <p:regular r:id="rId21"/>
    </p:embeddedFont>
    <p:embeddedFont>
      <p:font typeface="Signika Medium"/>
      <p:regular r:id="rId22"/>
      <p:bold r:id="rId23"/>
    </p:embeddedFont>
    <p:embeddedFont>
      <p:font typeface="Roboto Mon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ignika-bold.fntdata"/><Relationship Id="rId22" Type="http://schemas.openxmlformats.org/officeDocument/2006/relationships/font" Target="fonts/SignikaMedium-regular.fntdata"/><Relationship Id="rId21" Type="http://schemas.openxmlformats.org/officeDocument/2006/relationships/font" Target="fonts/ComingSoon-regular.fntdata"/><Relationship Id="rId24" Type="http://schemas.openxmlformats.org/officeDocument/2006/relationships/font" Target="fonts/RobotoMono-regular.fntdata"/><Relationship Id="rId23" Type="http://schemas.openxmlformats.org/officeDocument/2006/relationships/font" Target="fonts/SignikaMedium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Mono-italic.fntdata"/><Relationship Id="rId25" Type="http://schemas.openxmlformats.org/officeDocument/2006/relationships/font" Target="fonts/RobotoMono-bold.fntdata"/><Relationship Id="rId27" Type="http://schemas.openxmlformats.org/officeDocument/2006/relationships/font" Target="fonts/RobotoMon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obotoMonoMedium-bold.fntdata"/><Relationship Id="rId14" Type="http://schemas.openxmlformats.org/officeDocument/2006/relationships/font" Target="fonts/RobotoMonoMedium-regular.fntdata"/><Relationship Id="rId17" Type="http://schemas.openxmlformats.org/officeDocument/2006/relationships/font" Target="fonts/RobotoMonoMedium-boldItalic.fntdata"/><Relationship Id="rId16" Type="http://schemas.openxmlformats.org/officeDocument/2006/relationships/font" Target="fonts/RobotoMonoMedium-italic.fntdata"/><Relationship Id="rId19" Type="http://schemas.openxmlformats.org/officeDocument/2006/relationships/font" Target="fonts/Signika-regular.fntdata"/><Relationship Id="rId18" Type="http://schemas.openxmlformats.org/officeDocument/2006/relationships/font" Target="fonts/ConcertOn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ac226ae23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ac226ae23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ac226ae23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ac226ae23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853034354b_0_247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853034354b_0_247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53034354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53034354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777e31443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777e31443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ac226ae23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ac226ae23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853034354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853034354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209571f4d9_0_9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209571f4d9_0_9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hyperlink" Target="http://bit.ly/2Tynxth" TargetMode="External"/><Relationship Id="rId6" Type="http://schemas.openxmlformats.org/officeDocument/2006/relationships/hyperlink" Target="http://bit.ly/2TyoMsr" TargetMode="External"/><Relationship Id="rId7" Type="http://schemas.openxmlformats.org/officeDocument/2006/relationships/hyperlink" Target="http://bit.ly/2TtBDfr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b="61089" l="0" r="0" t="0"/>
          <a:stretch/>
        </p:blipFill>
        <p:spPr>
          <a:xfrm rot="-620881">
            <a:off x="1853551" y="40483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 b="6838" l="0" r="1545" t="0"/>
          <a:stretch/>
        </p:blipFill>
        <p:spPr>
          <a:xfrm>
            <a:off x="1047887" y="524012"/>
            <a:ext cx="7048226" cy="410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3925" y="2989525"/>
            <a:ext cx="1584774" cy="18528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300000" dist="19050">
              <a:srgbClr val="000000">
                <a:alpha val="34000"/>
              </a:srgbClr>
            </a:outerShdw>
          </a:effectLst>
        </p:spPr>
      </p:pic>
      <p:sp>
        <p:nvSpPr>
          <p:cNvPr id="13" name="Google Shape;13;p2"/>
          <p:cNvSpPr txBox="1"/>
          <p:nvPr>
            <p:ph type="ctrTitle"/>
          </p:nvPr>
        </p:nvSpPr>
        <p:spPr>
          <a:xfrm>
            <a:off x="1532100" y="1728423"/>
            <a:ext cx="6079800" cy="165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72763" y="3769325"/>
            <a:ext cx="1427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1"/>
          <p:cNvPicPr preferRelativeResize="0"/>
          <p:nvPr/>
        </p:nvPicPr>
        <p:blipFill rotWithShape="1">
          <a:blip r:embed="rId3">
            <a:alphaModFix/>
          </a:blip>
          <a:srcRect b="18300" l="0" r="8892" t="16734"/>
          <a:stretch/>
        </p:blipFill>
        <p:spPr>
          <a:xfrm rot="-5400000">
            <a:off x="4748475" y="48065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1"/>
          <p:cNvPicPr preferRelativeResize="0"/>
          <p:nvPr/>
        </p:nvPicPr>
        <p:blipFill rotWithShape="1">
          <a:blip r:embed="rId3">
            <a:alphaModFix/>
          </a:blip>
          <a:srcRect b="18300" l="0" r="8892" t="16734"/>
          <a:stretch/>
        </p:blipFill>
        <p:spPr>
          <a:xfrm rot="-5400000">
            <a:off x="5339025" y="5954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1"/>
          <p:cNvPicPr preferRelativeResize="0"/>
          <p:nvPr/>
        </p:nvPicPr>
        <p:blipFill rotWithShape="1">
          <a:blip r:embed="rId4">
            <a:alphaModFix/>
          </a:blip>
          <a:srcRect b="7123" l="0" r="0" t="0"/>
          <a:stretch/>
        </p:blipFill>
        <p:spPr>
          <a:xfrm>
            <a:off x="1974100" y="324738"/>
            <a:ext cx="5195775" cy="44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2838275" y="1645347"/>
            <a:ext cx="4001700" cy="11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3335675" y="3062950"/>
            <a:ext cx="30069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2"/>
                </a:solidFill>
              </a:defRPr>
            </a:lvl1pPr>
            <a:lvl2pPr indent="-342900" lvl="1" marL="9144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 algn="ctr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SECTION_TITLE_AND_DESCRIPTION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>
            <p:ph type="title"/>
          </p:nvPr>
        </p:nvSpPr>
        <p:spPr>
          <a:xfrm>
            <a:off x="907470" y="1705233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929350" y="2161275"/>
            <a:ext cx="28740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2" type="title"/>
          </p:nvPr>
        </p:nvSpPr>
        <p:spPr>
          <a:xfrm>
            <a:off x="5318730" y="1705233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68" name="Google Shape;68;p13"/>
          <p:cNvSpPr txBox="1"/>
          <p:nvPr>
            <p:ph idx="3" type="subTitle"/>
          </p:nvPr>
        </p:nvSpPr>
        <p:spPr>
          <a:xfrm>
            <a:off x="5340612" y="2161275"/>
            <a:ext cx="28740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4" type="title"/>
          </p:nvPr>
        </p:nvSpPr>
        <p:spPr>
          <a:xfrm>
            <a:off x="907470" y="3221098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70" name="Google Shape;70;p13"/>
          <p:cNvSpPr txBox="1"/>
          <p:nvPr>
            <p:ph idx="5" type="subTitle"/>
          </p:nvPr>
        </p:nvSpPr>
        <p:spPr>
          <a:xfrm>
            <a:off x="929350" y="3685875"/>
            <a:ext cx="28740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6" type="title"/>
          </p:nvPr>
        </p:nvSpPr>
        <p:spPr>
          <a:xfrm>
            <a:off x="5318730" y="3221098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72" name="Google Shape;72;p13"/>
          <p:cNvSpPr txBox="1"/>
          <p:nvPr>
            <p:ph idx="7" type="subTitle"/>
          </p:nvPr>
        </p:nvSpPr>
        <p:spPr>
          <a:xfrm>
            <a:off x="5340612" y="3685874"/>
            <a:ext cx="28740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8"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2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4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844409" y="1623775"/>
            <a:ext cx="3336000" cy="27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indent="-3302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indent="-3302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indent="-3302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indent="-3302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indent="-3302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indent="-3302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indent="-3302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Google Shape;78;p14"/>
          <p:cNvSpPr txBox="1"/>
          <p:nvPr>
            <p:ph type="title"/>
          </p:nvPr>
        </p:nvSpPr>
        <p:spPr>
          <a:xfrm>
            <a:off x="1002325" y="711175"/>
            <a:ext cx="3057300" cy="9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963591" y="1623775"/>
            <a:ext cx="3336000" cy="27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400" u="sng">
                <a:solidFill>
                  <a:schemeClr val="dk2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indent="-3302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indent="-3302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indent="-3302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indent="-3302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indent="-3302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indent="-3302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indent="-3302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ONE_COLUMN_TEXT_2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5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841985" y="1623775"/>
            <a:ext cx="3158700" cy="30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indent="-3302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indent="-3302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indent="-3302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indent="-3302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indent="-3302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indent="-3302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indent="-3302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" name="Google Shape;84;p15"/>
          <p:cNvSpPr txBox="1"/>
          <p:nvPr>
            <p:ph type="title"/>
          </p:nvPr>
        </p:nvSpPr>
        <p:spPr>
          <a:xfrm>
            <a:off x="1002325" y="711175"/>
            <a:ext cx="3057300" cy="9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 rotWithShape="1">
          <a:blip r:embed="rId3">
            <a:alphaModFix/>
          </a:blip>
          <a:srcRect b="61089" l="0" r="0" t="0"/>
          <a:stretch/>
        </p:blipFill>
        <p:spPr>
          <a:xfrm rot="1142343">
            <a:off x="6222976" y="2291982"/>
            <a:ext cx="2068425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b="61089" l="0" r="0" t="0"/>
          <a:stretch/>
        </p:blipFill>
        <p:spPr>
          <a:xfrm rot="-1920292">
            <a:off x="925352" y="1011382"/>
            <a:ext cx="2068424" cy="1772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90" name="Google Shape;90;p16"/>
          <p:cNvSpPr txBox="1"/>
          <p:nvPr>
            <p:ph type="title"/>
          </p:nvPr>
        </p:nvSpPr>
        <p:spPr>
          <a:xfrm>
            <a:off x="2426100" y="1386676"/>
            <a:ext cx="4291800" cy="24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8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_2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>
            <p:ph hasCustomPrompt="1" type="title"/>
          </p:nvPr>
        </p:nvSpPr>
        <p:spPr>
          <a:xfrm>
            <a:off x="5040600" y="1012388"/>
            <a:ext cx="2826000" cy="11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4973225" y="3061013"/>
            <a:ext cx="3006900" cy="10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17"/>
          <p:cNvSpPr txBox="1"/>
          <p:nvPr>
            <p:ph idx="2" type="subTitle"/>
          </p:nvPr>
        </p:nvSpPr>
        <p:spPr>
          <a:xfrm>
            <a:off x="4973225" y="2278000"/>
            <a:ext cx="3006900" cy="7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100"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APTION_ONLY_2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8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 b="7123" l="0" r="0" t="0"/>
          <a:stretch/>
        </p:blipFill>
        <p:spPr>
          <a:xfrm>
            <a:off x="3685063" y="388513"/>
            <a:ext cx="5195775" cy="44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>
            <p:ph type="title"/>
          </p:nvPr>
        </p:nvSpPr>
        <p:spPr>
          <a:xfrm>
            <a:off x="4996075" y="999550"/>
            <a:ext cx="2749500" cy="11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" type="subTitle"/>
          </p:nvPr>
        </p:nvSpPr>
        <p:spPr>
          <a:xfrm rot="-321082">
            <a:off x="5129970" y="3250327"/>
            <a:ext cx="2280640" cy="924717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ONE_COLUMN_TEXT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9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2649000" y="2142600"/>
            <a:ext cx="3846000" cy="18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indent="-3302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indent="-3302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indent="-3302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indent="-3302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indent="-3302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indent="-3302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indent="-3302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Google Shape;106;p19"/>
          <p:cNvSpPr txBox="1"/>
          <p:nvPr>
            <p:ph type="title"/>
          </p:nvPr>
        </p:nvSpPr>
        <p:spPr>
          <a:xfrm>
            <a:off x="3127075" y="1366750"/>
            <a:ext cx="290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0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>
            <p:ph type="title"/>
          </p:nvPr>
        </p:nvSpPr>
        <p:spPr>
          <a:xfrm>
            <a:off x="534900" y="2495013"/>
            <a:ext cx="37980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799650" y="3241096"/>
            <a:ext cx="3268500" cy="6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/>
        </p:txBody>
      </p:sp>
      <p:sp>
        <p:nvSpPr>
          <p:cNvPr id="112" name="Google Shape;112;p20"/>
          <p:cNvSpPr txBox="1"/>
          <p:nvPr>
            <p:ph hasCustomPrompt="1" idx="2" type="title"/>
          </p:nvPr>
        </p:nvSpPr>
        <p:spPr>
          <a:xfrm>
            <a:off x="1640100" y="1347913"/>
            <a:ext cx="1587600" cy="10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0" sz="4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8" name="Google Shape;18;p3"/>
          <p:cNvSpPr txBox="1"/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2937741" y="3307350"/>
            <a:ext cx="3268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0" sz="4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>
            <p:ph type="title"/>
          </p:nvPr>
        </p:nvSpPr>
        <p:spPr>
          <a:xfrm>
            <a:off x="1781550" y="711175"/>
            <a:ext cx="5933700" cy="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2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>
            <p:ph type="title"/>
          </p:nvPr>
        </p:nvSpPr>
        <p:spPr>
          <a:xfrm>
            <a:off x="1002325" y="711175"/>
            <a:ext cx="3082200" cy="9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2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3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948000" y="2519950"/>
            <a:ext cx="3224400" cy="12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5" name="Google Shape;125;p23"/>
          <p:cNvSpPr txBox="1"/>
          <p:nvPr>
            <p:ph type="title"/>
          </p:nvPr>
        </p:nvSpPr>
        <p:spPr>
          <a:xfrm>
            <a:off x="948000" y="1218000"/>
            <a:ext cx="2755800" cy="12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SECTION_TITLE_AND_DESCRIPTION_1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4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4"/>
          <p:cNvSpPr txBox="1"/>
          <p:nvPr>
            <p:ph type="title"/>
          </p:nvPr>
        </p:nvSpPr>
        <p:spPr>
          <a:xfrm>
            <a:off x="6013614" y="838400"/>
            <a:ext cx="23331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0" name="Google Shape;130;p24"/>
          <p:cNvSpPr txBox="1"/>
          <p:nvPr>
            <p:ph idx="1" type="subTitle"/>
          </p:nvPr>
        </p:nvSpPr>
        <p:spPr>
          <a:xfrm>
            <a:off x="6013614" y="1199352"/>
            <a:ext cx="233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1" name="Google Shape;131;p24"/>
          <p:cNvSpPr txBox="1"/>
          <p:nvPr>
            <p:ph idx="2" type="title"/>
          </p:nvPr>
        </p:nvSpPr>
        <p:spPr>
          <a:xfrm>
            <a:off x="6013603" y="2104924"/>
            <a:ext cx="23331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2" name="Google Shape;132;p24"/>
          <p:cNvSpPr txBox="1"/>
          <p:nvPr>
            <p:ph idx="3" type="subTitle"/>
          </p:nvPr>
        </p:nvSpPr>
        <p:spPr>
          <a:xfrm>
            <a:off x="6013601" y="2465876"/>
            <a:ext cx="233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3" name="Google Shape;133;p24"/>
          <p:cNvSpPr txBox="1"/>
          <p:nvPr>
            <p:ph idx="4" type="title"/>
          </p:nvPr>
        </p:nvSpPr>
        <p:spPr>
          <a:xfrm>
            <a:off x="6013618" y="3371448"/>
            <a:ext cx="23331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4" name="Google Shape;134;p24"/>
          <p:cNvSpPr txBox="1"/>
          <p:nvPr>
            <p:ph idx="5" type="subTitle"/>
          </p:nvPr>
        </p:nvSpPr>
        <p:spPr>
          <a:xfrm>
            <a:off x="6013615" y="3732400"/>
            <a:ext cx="233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5" name="Google Shape;135;p24"/>
          <p:cNvSpPr txBox="1"/>
          <p:nvPr>
            <p:ph idx="6"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SECTION_TITLE_AND_DESCRIPTION_1_1_4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5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5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5"/>
          <p:cNvSpPr txBox="1"/>
          <p:nvPr>
            <p:ph type="title"/>
          </p:nvPr>
        </p:nvSpPr>
        <p:spPr>
          <a:xfrm>
            <a:off x="3628589" y="2942625"/>
            <a:ext cx="23331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0" name="Google Shape;140;p25"/>
          <p:cNvSpPr txBox="1"/>
          <p:nvPr>
            <p:ph idx="1" type="subTitle"/>
          </p:nvPr>
        </p:nvSpPr>
        <p:spPr>
          <a:xfrm>
            <a:off x="3628600" y="3303578"/>
            <a:ext cx="2333100" cy="8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1" name="Google Shape;141;p25"/>
          <p:cNvSpPr txBox="1"/>
          <p:nvPr>
            <p:ph idx="2" type="title"/>
          </p:nvPr>
        </p:nvSpPr>
        <p:spPr>
          <a:xfrm>
            <a:off x="1295503" y="2130949"/>
            <a:ext cx="23331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2" name="Google Shape;142;p25"/>
          <p:cNvSpPr txBox="1"/>
          <p:nvPr>
            <p:ph idx="3" type="subTitle"/>
          </p:nvPr>
        </p:nvSpPr>
        <p:spPr>
          <a:xfrm>
            <a:off x="1295511" y="2491901"/>
            <a:ext cx="2333100" cy="8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3" name="Google Shape;143;p25"/>
          <p:cNvSpPr txBox="1"/>
          <p:nvPr>
            <p:ph idx="4" type="title"/>
          </p:nvPr>
        </p:nvSpPr>
        <p:spPr>
          <a:xfrm>
            <a:off x="5964918" y="2130948"/>
            <a:ext cx="23331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p25"/>
          <p:cNvSpPr txBox="1"/>
          <p:nvPr>
            <p:ph idx="5" type="subTitle"/>
          </p:nvPr>
        </p:nvSpPr>
        <p:spPr>
          <a:xfrm>
            <a:off x="5964925" y="2491900"/>
            <a:ext cx="2333100" cy="8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5" name="Google Shape;145;p25"/>
          <p:cNvSpPr txBox="1"/>
          <p:nvPr>
            <p:ph idx="6" type="title"/>
          </p:nvPr>
        </p:nvSpPr>
        <p:spPr>
          <a:xfrm>
            <a:off x="2569750" y="711175"/>
            <a:ext cx="400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SECTION_TITLE_AND_DESCRIPTION_1_1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6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6"/>
          <p:cNvPicPr preferRelativeResize="0"/>
          <p:nvPr/>
        </p:nvPicPr>
        <p:blipFill rotWithShape="1">
          <a:blip r:embed="rId3">
            <a:alphaModFix/>
          </a:blip>
          <a:srcRect b="18300" l="0" r="8892" t="16734"/>
          <a:stretch/>
        </p:blipFill>
        <p:spPr>
          <a:xfrm rot="-5400000">
            <a:off x="650175" y="4650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/>
          <p:cNvPicPr preferRelativeResize="0"/>
          <p:nvPr/>
        </p:nvPicPr>
        <p:blipFill rotWithShape="1">
          <a:blip r:embed="rId3">
            <a:alphaModFix/>
          </a:blip>
          <a:srcRect b="18300" l="0" r="8892" t="16734"/>
          <a:stretch/>
        </p:blipFill>
        <p:spPr>
          <a:xfrm rot="-5400000">
            <a:off x="1262550" y="4650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 rotWithShape="1">
          <a:blip r:embed="rId4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6"/>
          <p:cNvSpPr txBox="1"/>
          <p:nvPr>
            <p:ph type="title"/>
          </p:nvPr>
        </p:nvSpPr>
        <p:spPr>
          <a:xfrm>
            <a:off x="1922400" y="3538630"/>
            <a:ext cx="21402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onymous Pro"/>
              <a:buNone/>
              <a:defRPr b="0" sz="16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52" name="Google Shape;152;p26"/>
          <p:cNvSpPr txBox="1"/>
          <p:nvPr>
            <p:ph idx="1" type="subTitle"/>
          </p:nvPr>
        </p:nvSpPr>
        <p:spPr>
          <a:xfrm>
            <a:off x="1922400" y="1269487"/>
            <a:ext cx="3439500" cy="21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cert One"/>
              <a:buNone/>
              <a:defRPr b="1" sz="2400">
                <a:latin typeface="Concert One"/>
                <a:ea typeface="Concert One"/>
                <a:cs typeface="Concert One"/>
                <a:sym typeface="Concert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SECTION_TITLE_AND_DESCRIPTION_1_1_1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7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7"/>
          <p:cNvSpPr txBox="1"/>
          <p:nvPr>
            <p:ph type="title"/>
          </p:nvPr>
        </p:nvSpPr>
        <p:spPr>
          <a:xfrm>
            <a:off x="5230400" y="3321638"/>
            <a:ext cx="27975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onymous Pro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57" name="Google Shape;157;p27"/>
          <p:cNvSpPr txBox="1"/>
          <p:nvPr>
            <p:ph idx="1" type="subTitle"/>
          </p:nvPr>
        </p:nvSpPr>
        <p:spPr>
          <a:xfrm>
            <a:off x="4909400" y="1218188"/>
            <a:ext cx="3439500" cy="20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cert One"/>
              <a:buNone/>
              <a:defRPr sz="2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SECTION_TITLE_AND_DESCRIPTION_1_2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8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8"/>
          <p:cNvSpPr txBox="1"/>
          <p:nvPr>
            <p:ph type="title"/>
          </p:nvPr>
        </p:nvSpPr>
        <p:spPr>
          <a:xfrm>
            <a:off x="800975" y="2010025"/>
            <a:ext cx="24594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62" name="Google Shape;162;p28"/>
          <p:cNvSpPr txBox="1"/>
          <p:nvPr>
            <p:ph idx="1" type="subTitle"/>
          </p:nvPr>
        </p:nvSpPr>
        <p:spPr>
          <a:xfrm>
            <a:off x="801101" y="2400094"/>
            <a:ext cx="24594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3" name="Google Shape;163;p28"/>
          <p:cNvSpPr txBox="1"/>
          <p:nvPr>
            <p:ph idx="2" type="title"/>
          </p:nvPr>
        </p:nvSpPr>
        <p:spPr>
          <a:xfrm>
            <a:off x="5850883" y="2010025"/>
            <a:ext cx="24594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64" name="Google Shape;164;p28"/>
          <p:cNvSpPr txBox="1"/>
          <p:nvPr>
            <p:ph idx="3" type="subTitle"/>
          </p:nvPr>
        </p:nvSpPr>
        <p:spPr>
          <a:xfrm>
            <a:off x="5850880" y="2400101"/>
            <a:ext cx="24594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5" name="Google Shape;165;p28"/>
          <p:cNvSpPr txBox="1"/>
          <p:nvPr>
            <p:ph idx="4" type="title"/>
          </p:nvPr>
        </p:nvSpPr>
        <p:spPr>
          <a:xfrm>
            <a:off x="800975" y="3449700"/>
            <a:ext cx="24594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66" name="Google Shape;166;p28"/>
          <p:cNvSpPr txBox="1"/>
          <p:nvPr>
            <p:ph idx="5" type="subTitle"/>
          </p:nvPr>
        </p:nvSpPr>
        <p:spPr>
          <a:xfrm>
            <a:off x="801101" y="3838273"/>
            <a:ext cx="24594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7" name="Google Shape;167;p28"/>
          <p:cNvSpPr txBox="1"/>
          <p:nvPr>
            <p:ph idx="6" type="title"/>
          </p:nvPr>
        </p:nvSpPr>
        <p:spPr>
          <a:xfrm>
            <a:off x="5850883" y="3449699"/>
            <a:ext cx="24594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68" name="Google Shape;168;p28"/>
          <p:cNvSpPr txBox="1"/>
          <p:nvPr>
            <p:ph idx="7" type="subTitle"/>
          </p:nvPr>
        </p:nvSpPr>
        <p:spPr>
          <a:xfrm>
            <a:off x="5850880" y="3838276"/>
            <a:ext cx="24594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9" name="Google Shape;169;p28"/>
          <p:cNvSpPr txBox="1"/>
          <p:nvPr>
            <p:ph idx="8"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SECTION_TITLE_AND_DESCRIPTION_1_2_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9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9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9"/>
          <p:cNvSpPr txBox="1"/>
          <p:nvPr>
            <p:ph type="title"/>
          </p:nvPr>
        </p:nvSpPr>
        <p:spPr>
          <a:xfrm>
            <a:off x="2598373" y="1548225"/>
            <a:ext cx="19719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74" name="Google Shape;174;p29"/>
          <p:cNvSpPr txBox="1"/>
          <p:nvPr>
            <p:ph idx="1" type="subTitle"/>
          </p:nvPr>
        </p:nvSpPr>
        <p:spPr>
          <a:xfrm>
            <a:off x="2598375" y="1928075"/>
            <a:ext cx="19719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5" name="Google Shape;175;p29"/>
          <p:cNvSpPr txBox="1"/>
          <p:nvPr>
            <p:ph idx="2" type="title"/>
          </p:nvPr>
        </p:nvSpPr>
        <p:spPr>
          <a:xfrm>
            <a:off x="5835074" y="1548225"/>
            <a:ext cx="19719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76" name="Google Shape;176;p29"/>
          <p:cNvSpPr txBox="1"/>
          <p:nvPr>
            <p:ph idx="3" type="subTitle"/>
          </p:nvPr>
        </p:nvSpPr>
        <p:spPr>
          <a:xfrm>
            <a:off x="5835075" y="1928075"/>
            <a:ext cx="19719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7" name="Google Shape;177;p29"/>
          <p:cNvSpPr txBox="1"/>
          <p:nvPr>
            <p:ph idx="4" type="title"/>
          </p:nvPr>
        </p:nvSpPr>
        <p:spPr>
          <a:xfrm>
            <a:off x="2598373" y="2987900"/>
            <a:ext cx="19719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78" name="Google Shape;178;p29"/>
          <p:cNvSpPr txBox="1"/>
          <p:nvPr>
            <p:ph idx="5" type="subTitle"/>
          </p:nvPr>
        </p:nvSpPr>
        <p:spPr>
          <a:xfrm>
            <a:off x="2598375" y="3369312"/>
            <a:ext cx="19719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9" name="Google Shape;179;p29"/>
          <p:cNvSpPr txBox="1"/>
          <p:nvPr>
            <p:ph idx="6" type="title"/>
          </p:nvPr>
        </p:nvSpPr>
        <p:spPr>
          <a:xfrm>
            <a:off x="5835074" y="2987898"/>
            <a:ext cx="19719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80" name="Google Shape;180;p29"/>
          <p:cNvSpPr txBox="1"/>
          <p:nvPr>
            <p:ph idx="7" type="subTitle"/>
          </p:nvPr>
        </p:nvSpPr>
        <p:spPr>
          <a:xfrm>
            <a:off x="5835075" y="3369311"/>
            <a:ext cx="19719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1" name="Google Shape;181;p29"/>
          <p:cNvSpPr txBox="1"/>
          <p:nvPr>
            <p:ph idx="8" type="title"/>
          </p:nvPr>
        </p:nvSpPr>
        <p:spPr>
          <a:xfrm>
            <a:off x="1926750" y="711175"/>
            <a:ext cx="529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IG_NUMBER_1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0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0"/>
          <p:cNvPicPr preferRelativeResize="0"/>
          <p:nvPr/>
        </p:nvPicPr>
        <p:blipFill rotWithShape="1">
          <a:blip r:embed="rId3">
            <a:alphaModFix/>
          </a:blip>
          <a:srcRect b="61089" l="0" r="0" t="0"/>
          <a:stretch/>
        </p:blipFill>
        <p:spPr>
          <a:xfrm rot="635655">
            <a:off x="1848552" y="3058534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0"/>
          <p:cNvPicPr preferRelativeResize="0"/>
          <p:nvPr/>
        </p:nvPicPr>
        <p:blipFill rotWithShape="1">
          <a:blip r:embed="rId3">
            <a:alphaModFix/>
          </a:blip>
          <a:srcRect b="61089" l="0" r="0" t="0"/>
          <a:stretch/>
        </p:blipFill>
        <p:spPr>
          <a:xfrm rot="1903775">
            <a:off x="6763976" y="866659"/>
            <a:ext cx="2068425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0"/>
          <p:cNvPicPr preferRelativeResize="0"/>
          <p:nvPr/>
        </p:nvPicPr>
        <p:blipFill rotWithShape="1">
          <a:blip r:embed="rId4">
            <a:alphaModFix/>
          </a:blip>
          <a:srcRect b="6838" l="0" r="1545" t="0"/>
          <a:stretch/>
        </p:blipFill>
        <p:spPr>
          <a:xfrm>
            <a:off x="129175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0"/>
          <p:cNvSpPr txBox="1"/>
          <p:nvPr>
            <p:ph hasCustomPrompt="1" type="title"/>
          </p:nvPr>
        </p:nvSpPr>
        <p:spPr>
          <a:xfrm>
            <a:off x="1301450" y="2719788"/>
            <a:ext cx="2101200" cy="6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8" name="Google Shape;188;p30"/>
          <p:cNvSpPr txBox="1"/>
          <p:nvPr>
            <p:ph idx="1" type="subTitle"/>
          </p:nvPr>
        </p:nvSpPr>
        <p:spPr>
          <a:xfrm>
            <a:off x="1301450" y="3383388"/>
            <a:ext cx="21012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9" name="Google Shape;189;p30"/>
          <p:cNvSpPr txBox="1"/>
          <p:nvPr>
            <p:ph hasCustomPrompt="1" idx="2" type="title"/>
          </p:nvPr>
        </p:nvSpPr>
        <p:spPr>
          <a:xfrm>
            <a:off x="3521400" y="2719788"/>
            <a:ext cx="2101200" cy="6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0" name="Google Shape;190;p30"/>
          <p:cNvSpPr txBox="1"/>
          <p:nvPr>
            <p:ph idx="3" type="subTitle"/>
          </p:nvPr>
        </p:nvSpPr>
        <p:spPr>
          <a:xfrm>
            <a:off x="3521400" y="3383388"/>
            <a:ext cx="21012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1" name="Google Shape;191;p30"/>
          <p:cNvSpPr txBox="1"/>
          <p:nvPr>
            <p:ph hasCustomPrompt="1" idx="4" type="title"/>
          </p:nvPr>
        </p:nvSpPr>
        <p:spPr>
          <a:xfrm>
            <a:off x="5741350" y="2719788"/>
            <a:ext cx="2101200" cy="6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2" name="Google Shape;192;p30"/>
          <p:cNvSpPr txBox="1"/>
          <p:nvPr>
            <p:ph idx="5" type="subTitle"/>
          </p:nvPr>
        </p:nvSpPr>
        <p:spPr>
          <a:xfrm>
            <a:off x="5741350" y="3383388"/>
            <a:ext cx="21012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4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/>
          <p:nvPr>
            <p:ph type="title"/>
          </p:nvPr>
        </p:nvSpPr>
        <p:spPr>
          <a:xfrm>
            <a:off x="1836900" y="711175"/>
            <a:ext cx="547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398275" y="1401825"/>
            <a:ext cx="6963300" cy="30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7975" lvl="0" marL="457200">
              <a:spcBef>
                <a:spcPts val="0"/>
              </a:spcBef>
              <a:spcAft>
                <a:spcPts val="0"/>
              </a:spcAft>
              <a:buSzPts val="1250"/>
              <a:buFont typeface="Concert One"/>
              <a:buAutoNum type="arabicPeriod"/>
              <a:defRPr sz="950">
                <a:solidFill>
                  <a:schemeClr val="dk2"/>
                </a:solidFill>
              </a:defRPr>
            </a:lvl1pPr>
            <a:lvl2pPr indent="-292100" lvl="1" marL="9144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>
                <a:solidFill>
                  <a:schemeClr val="dk2"/>
                </a:solidFill>
              </a:defRPr>
            </a:lvl2pPr>
            <a:lvl3pPr indent="-292100" lvl="2" marL="13716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>
                <a:solidFill>
                  <a:schemeClr val="dk2"/>
                </a:solidFill>
              </a:defRPr>
            </a:lvl3pPr>
            <a:lvl4pPr indent="-292100" lvl="3" marL="18288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>
                <a:solidFill>
                  <a:schemeClr val="dk2"/>
                </a:solidFill>
              </a:defRPr>
            </a:lvl4pPr>
            <a:lvl5pPr indent="-292100" lvl="4" marL="22860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>
                <a:solidFill>
                  <a:schemeClr val="dk2"/>
                </a:solidFill>
              </a:defRPr>
            </a:lvl5pPr>
            <a:lvl6pPr indent="-292100" lvl="5" marL="27432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>
                <a:solidFill>
                  <a:schemeClr val="dk2"/>
                </a:solidFill>
              </a:defRPr>
            </a:lvl6pPr>
            <a:lvl7pPr indent="-292100" lvl="6" marL="32004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>
                <a:solidFill>
                  <a:schemeClr val="dk2"/>
                </a:solidFill>
              </a:defRPr>
            </a:lvl7pPr>
            <a:lvl8pPr indent="-292100" lvl="7" marL="36576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>
                <a:solidFill>
                  <a:schemeClr val="dk2"/>
                </a:solidFill>
              </a:defRPr>
            </a:lvl8pPr>
            <a:lvl9pPr indent="-292100" lvl="8" marL="4114800"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IG_NUMBER_1_3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1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1"/>
          <p:cNvSpPr txBox="1"/>
          <p:nvPr>
            <p:ph hasCustomPrompt="1" type="title"/>
          </p:nvPr>
        </p:nvSpPr>
        <p:spPr>
          <a:xfrm>
            <a:off x="5097100" y="965775"/>
            <a:ext cx="30420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7" name="Google Shape;197;p31"/>
          <p:cNvSpPr txBox="1"/>
          <p:nvPr>
            <p:ph idx="1" type="subTitle"/>
          </p:nvPr>
        </p:nvSpPr>
        <p:spPr>
          <a:xfrm>
            <a:off x="5097050" y="1461113"/>
            <a:ext cx="30420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8" name="Google Shape;198;p31"/>
          <p:cNvSpPr txBox="1"/>
          <p:nvPr>
            <p:ph hasCustomPrompt="1" idx="2" type="title"/>
          </p:nvPr>
        </p:nvSpPr>
        <p:spPr>
          <a:xfrm>
            <a:off x="5097100" y="2148512"/>
            <a:ext cx="30420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9" name="Google Shape;199;p31"/>
          <p:cNvSpPr txBox="1"/>
          <p:nvPr>
            <p:ph idx="3" type="subTitle"/>
          </p:nvPr>
        </p:nvSpPr>
        <p:spPr>
          <a:xfrm>
            <a:off x="5097050" y="2643851"/>
            <a:ext cx="30420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0" name="Google Shape;200;p31"/>
          <p:cNvSpPr txBox="1"/>
          <p:nvPr>
            <p:ph hasCustomPrompt="1" idx="4" type="title"/>
          </p:nvPr>
        </p:nvSpPr>
        <p:spPr>
          <a:xfrm>
            <a:off x="5097100" y="3331249"/>
            <a:ext cx="30420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1" name="Google Shape;201;p31"/>
          <p:cNvSpPr txBox="1"/>
          <p:nvPr>
            <p:ph idx="5" type="subTitle"/>
          </p:nvPr>
        </p:nvSpPr>
        <p:spPr>
          <a:xfrm>
            <a:off x="5097050" y="3826588"/>
            <a:ext cx="30420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2" name="Google Shape;202;p31"/>
          <p:cNvSpPr txBox="1"/>
          <p:nvPr>
            <p:ph idx="6" type="title"/>
          </p:nvPr>
        </p:nvSpPr>
        <p:spPr>
          <a:xfrm>
            <a:off x="1002325" y="711175"/>
            <a:ext cx="3042000" cy="8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BIG_NUMBER_1_2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2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2"/>
          <p:cNvSpPr txBox="1"/>
          <p:nvPr>
            <p:ph hasCustomPrompt="1" type="title"/>
          </p:nvPr>
        </p:nvSpPr>
        <p:spPr>
          <a:xfrm>
            <a:off x="2216050" y="1141288"/>
            <a:ext cx="2101200" cy="6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7" name="Google Shape;207;p32"/>
          <p:cNvSpPr txBox="1"/>
          <p:nvPr>
            <p:ph idx="1" type="subTitle"/>
          </p:nvPr>
        </p:nvSpPr>
        <p:spPr>
          <a:xfrm>
            <a:off x="2216050" y="1740988"/>
            <a:ext cx="21012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8" name="Google Shape;208;p32"/>
          <p:cNvSpPr txBox="1"/>
          <p:nvPr>
            <p:ph hasCustomPrompt="1" idx="2" type="title"/>
          </p:nvPr>
        </p:nvSpPr>
        <p:spPr>
          <a:xfrm>
            <a:off x="2216050" y="2830963"/>
            <a:ext cx="2101200" cy="6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9" name="Google Shape;209;p32"/>
          <p:cNvSpPr txBox="1"/>
          <p:nvPr>
            <p:ph idx="3" type="subTitle"/>
          </p:nvPr>
        </p:nvSpPr>
        <p:spPr>
          <a:xfrm>
            <a:off x="2216050" y="3430676"/>
            <a:ext cx="21012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0" name="Google Shape;210;p32"/>
          <p:cNvSpPr txBox="1"/>
          <p:nvPr>
            <p:ph hasCustomPrompt="1" idx="4" type="title"/>
          </p:nvPr>
        </p:nvSpPr>
        <p:spPr>
          <a:xfrm>
            <a:off x="6348050" y="2830963"/>
            <a:ext cx="2101200" cy="6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1" name="Google Shape;211;p32"/>
          <p:cNvSpPr txBox="1"/>
          <p:nvPr>
            <p:ph idx="5" type="subTitle"/>
          </p:nvPr>
        </p:nvSpPr>
        <p:spPr>
          <a:xfrm>
            <a:off x="6348050" y="3430676"/>
            <a:ext cx="21012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2" name="Google Shape;212;p32"/>
          <p:cNvSpPr txBox="1"/>
          <p:nvPr>
            <p:ph hasCustomPrompt="1" idx="6" type="title"/>
          </p:nvPr>
        </p:nvSpPr>
        <p:spPr>
          <a:xfrm>
            <a:off x="6348050" y="1141288"/>
            <a:ext cx="2101200" cy="6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3" name="Google Shape;213;p32"/>
          <p:cNvSpPr txBox="1"/>
          <p:nvPr>
            <p:ph idx="7" type="subTitle"/>
          </p:nvPr>
        </p:nvSpPr>
        <p:spPr>
          <a:xfrm>
            <a:off x="6348050" y="1740988"/>
            <a:ext cx="21012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SECTION_TITLE_AND_DESCRIPTION_1_1_2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3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3"/>
          <p:cNvSpPr txBox="1"/>
          <p:nvPr>
            <p:ph type="title"/>
          </p:nvPr>
        </p:nvSpPr>
        <p:spPr>
          <a:xfrm>
            <a:off x="6166050" y="1183210"/>
            <a:ext cx="21402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8" name="Google Shape;218;p33"/>
          <p:cNvSpPr txBox="1"/>
          <p:nvPr>
            <p:ph idx="1" type="subTitle"/>
          </p:nvPr>
        </p:nvSpPr>
        <p:spPr>
          <a:xfrm>
            <a:off x="6166050" y="1620375"/>
            <a:ext cx="2140200" cy="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9" name="Google Shape;219;p33"/>
          <p:cNvSpPr txBox="1"/>
          <p:nvPr>
            <p:ph idx="2" type="title"/>
          </p:nvPr>
        </p:nvSpPr>
        <p:spPr>
          <a:xfrm>
            <a:off x="6166040" y="2678335"/>
            <a:ext cx="21402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0" name="Google Shape;220;p33"/>
          <p:cNvSpPr txBox="1"/>
          <p:nvPr>
            <p:ph idx="3" type="subTitle"/>
          </p:nvPr>
        </p:nvSpPr>
        <p:spPr>
          <a:xfrm>
            <a:off x="6166050" y="3115508"/>
            <a:ext cx="2140200" cy="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1" name="Google Shape;221;p33"/>
          <p:cNvSpPr txBox="1"/>
          <p:nvPr>
            <p:ph idx="4" type="title"/>
          </p:nvPr>
        </p:nvSpPr>
        <p:spPr>
          <a:xfrm>
            <a:off x="1002325" y="711175"/>
            <a:ext cx="26667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1">
  <p:cSld name="CAPTION_ONLY_1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4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4"/>
          <p:cNvSpPr txBox="1"/>
          <p:nvPr>
            <p:ph type="title"/>
          </p:nvPr>
        </p:nvSpPr>
        <p:spPr>
          <a:xfrm>
            <a:off x="907470" y="2765032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226" name="Google Shape;226;p34"/>
          <p:cNvSpPr txBox="1"/>
          <p:nvPr>
            <p:ph idx="1" type="subTitle"/>
          </p:nvPr>
        </p:nvSpPr>
        <p:spPr>
          <a:xfrm>
            <a:off x="1137850" y="3229817"/>
            <a:ext cx="2457000" cy="11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7" name="Google Shape;227;p34"/>
          <p:cNvSpPr txBox="1"/>
          <p:nvPr>
            <p:ph idx="2" type="title"/>
          </p:nvPr>
        </p:nvSpPr>
        <p:spPr>
          <a:xfrm>
            <a:off x="5318730" y="2765032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228" name="Google Shape;228;p34"/>
          <p:cNvSpPr txBox="1"/>
          <p:nvPr>
            <p:ph idx="3" type="subTitle"/>
          </p:nvPr>
        </p:nvSpPr>
        <p:spPr>
          <a:xfrm>
            <a:off x="5549120" y="3229817"/>
            <a:ext cx="2457000" cy="11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APTION_ONLY_1_3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5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5"/>
          <p:cNvSpPr txBox="1"/>
          <p:nvPr>
            <p:ph type="title"/>
          </p:nvPr>
        </p:nvSpPr>
        <p:spPr>
          <a:xfrm>
            <a:off x="1344124" y="3330950"/>
            <a:ext cx="20445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233" name="Google Shape;233;p35"/>
          <p:cNvSpPr txBox="1"/>
          <p:nvPr>
            <p:ph idx="1" type="subTitle"/>
          </p:nvPr>
        </p:nvSpPr>
        <p:spPr>
          <a:xfrm>
            <a:off x="1344150" y="3693775"/>
            <a:ext cx="2044500" cy="7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4" name="Google Shape;234;p35"/>
          <p:cNvSpPr txBox="1"/>
          <p:nvPr>
            <p:ph idx="2" type="title"/>
          </p:nvPr>
        </p:nvSpPr>
        <p:spPr>
          <a:xfrm>
            <a:off x="5755376" y="3330950"/>
            <a:ext cx="20445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235" name="Google Shape;235;p35"/>
          <p:cNvSpPr txBox="1"/>
          <p:nvPr>
            <p:ph idx="3" type="subTitle"/>
          </p:nvPr>
        </p:nvSpPr>
        <p:spPr>
          <a:xfrm>
            <a:off x="5755375" y="3693775"/>
            <a:ext cx="2044500" cy="7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6" name="Google Shape;236;p35"/>
          <p:cNvSpPr txBox="1"/>
          <p:nvPr>
            <p:ph idx="4" type="title"/>
          </p:nvPr>
        </p:nvSpPr>
        <p:spPr>
          <a:xfrm>
            <a:off x="1002325" y="711175"/>
            <a:ext cx="2666700" cy="5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APTION_ONLY_1_2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6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6"/>
          <p:cNvSpPr txBox="1"/>
          <p:nvPr>
            <p:ph type="title"/>
          </p:nvPr>
        </p:nvSpPr>
        <p:spPr>
          <a:xfrm>
            <a:off x="1687410" y="2127912"/>
            <a:ext cx="1600800" cy="8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241" name="Google Shape;241;p36"/>
          <p:cNvSpPr txBox="1"/>
          <p:nvPr>
            <p:ph idx="1" type="subTitle"/>
          </p:nvPr>
        </p:nvSpPr>
        <p:spPr>
          <a:xfrm>
            <a:off x="1472443" y="3203876"/>
            <a:ext cx="2457000" cy="10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2" name="Google Shape;242;p36"/>
          <p:cNvSpPr txBox="1"/>
          <p:nvPr>
            <p:ph idx="2" type="title"/>
          </p:nvPr>
        </p:nvSpPr>
        <p:spPr>
          <a:xfrm>
            <a:off x="5946969" y="2127900"/>
            <a:ext cx="1600800" cy="8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243" name="Google Shape;243;p36"/>
          <p:cNvSpPr txBox="1"/>
          <p:nvPr>
            <p:ph idx="3" type="subTitle"/>
          </p:nvPr>
        </p:nvSpPr>
        <p:spPr>
          <a:xfrm>
            <a:off x="5745267" y="3203876"/>
            <a:ext cx="2457000" cy="10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4" name="Google Shape;244;p36"/>
          <p:cNvSpPr txBox="1"/>
          <p:nvPr>
            <p:ph idx="4" type="title"/>
          </p:nvPr>
        </p:nvSpPr>
        <p:spPr>
          <a:xfrm>
            <a:off x="1002325" y="711175"/>
            <a:ext cx="2517600" cy="9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BIG_NUMBER_1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7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7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7"/>
          <p:cNvSpPr txBox="1"/>
          <p:nvPr>
            <p:ph type="title"/>
          </p:nvPr>
        </p:nvSpPr>
        <p:spPr>
          <a:xfrm>
            <a:off x="1761575" y="711175"/>
            <a:ext cx="56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IG_NUMBER_1_1_1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8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8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8"/>
          <p:cNvSpPr txBox="1"/>
          <p:nvPr>
            <p:ph type="title"/>
          </p:nvPr>
        </p:nvSpPr>
        <p:spPr>
          <a:xfrm>
            <a:off x="2308050" y="711175"/>
            <a:ext cx="452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3" name="Google Shape;253;p38"/>
          <p:cNvSpPr txBox="1"/>
          <p:nvPr>
            <p:ph idx="2" type="title"/>
          </p:nvPr>
        </p:nvSpPr>
        <p:spPr>
          <a:xfrm>
            <a:off x="1664325" y="1787225"/>
            <a:ext cx="1908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4" name="Google Shape;254;p38"/>
          <p:cNvSpPr txBox="1"/>
          <p:nvPr>
            <p:ph idx="1" type="subTitle"/>
          </p:nvPr>
        </p:nvSpPr>
        <p:spPr>
          <a:xfrm>
            <a:off x="1664334" y="2148198"/>
            <a:ext cx="19089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5" name="Google Shape;255;p38"/>
          <p:cNvSpPr txBox="1"/>
          <p:nvPr>
            <p:ph idx="3" type="title"/>
          </p:nvPr>
        </p:nvSpPr>
        <p:spPr>
          <a:xfrm>
            <a:off x="3817459" y="1787225"/>
            <a:ext cx="1908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6" name="Google Shape;256;p38"/>
          <p:cNvSpPr txBox="1"/>
          <p:nvPr>
            <p:ph idx="4" type="subTitle"/>
          </p:nvPr>
        </p:nvSpPr>
        <p:spPr>
          <a:xfrm>
            <a:off x="3817468" y="2148198"/>
            <a:ext cx="19089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7" name="Google Shape;257;p38"/>
          <p:cNvSpPr txBox="1"/>
          <p:nvPr>
            <p:ph idx="5" type="title"/>
          </p:nvPr>
        </p:nvSpPr>
        <p:spPr>
          <a:xfrm>
            <a:off x="5970592" y="1787225"/>
            <a:ext cx="1908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8" name="Google Shape;258;p38"/>
          <p:cNvSpPr txBox="1"/>
          <p:nvPr>
            <p:ph idx="6" type="subTitle"/>
          </p:nvPr>
        </p:nvSpPr>
        <p:spPr>
          <a:xfrm>
            <a:off x="5970602" y="2148198"/>
            <a:ext cx="19089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9" name="Google Shape;259;p38"/>
          <p:cNvSpPr txBox="1"/>
          <p:nvPr>
            <p:ph idx="7" type="title"/>
          </p:nvPr>
        </p:nvSpPr>
        <p:spPr>
          <a:xfrm>
            <a:off x="1664325" y="3201025"/>
            <a:ext cx="1908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0" name="Google Shape;260;p38"/>
          <p:cNvSpPr txBox="1"/>
          <p:nvPr>
            <p:ph idx="8" type="subTitle"/>
          </p:nvPr>
        </p:nvSpPr>
        <p:spPr>
          <a:xfrm>
            <a:off x="1664334" y="3561998"/>
            <a:ext cx="19089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1" name="Google Shape;261;p38"/>
          <p:cNvSpPr txBox="1"/>
          <p:nvPr>
            <p:ph idx="9" type="title"/>
          </p:nvPr>
        </p:nvSpPr>
        <p:spPr>
          <a:xfrm>
            <a:off x="3817459" y="3201025"/>
            <a:ext cx="1908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2" name="Google Shape;262;p38"/>
          <p:cNvSpPr txBox="1"/>
          <p:nvPr>
            <p:ph idx="13" type="subTitle"/>
          </p:nvPr>
        </p:nvSpPr>
        <p:spPr>
          <a:xfrm>
            <a:off x="3817468" y="3561998"/>
            <a:ext cx="19089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3" name="Google Shape;263;p38"/>
          <p:cNvSpPr txBox="1"/>
          <p:nvPr>
            <p:ph idx="14" type="title"/>
          </p:nvPr>
        </p:nvSpPr>
        <p:spPr>
          <a:xfrm>
            <a:off x="5970592" y="3201025"/>
            <a:ext cx="1908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4" name="Google Shape;264;p38"/>
          <p:cNvSpPr txBox="1"/>
          <p:nvPr>
            <p:ph idx="15" type="subTitle"/>
          </p:nvPr>
        </p:nvSpPr>
        <p:spPr>
          <a:xfrm>
            <a:off x="5970602" y="3561998"/>
            <a:ext cx="19089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BIG_NUMBER_1_1_1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39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9"/>
          <p:cNvSpPr txBox="1"/>
          <p:nvPr>
            <p:ph type="title"/>
          </p:nvPr>
        </p:nvSpPr>
        <p:spPr>
          <a:xfrm>
            <a:off x="1002325" y="711175"/>
            <a:ext cx="326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9" name="Google Shape;269;p39"/>
          <p:cNvSpPr txBox="1"/>
          <p:nvPr>
            <p:ph idx="2" type="title"/>
          </p:nvPr>
        </p:nvSpPr>
        <p:spPr>
          <a:xfrm>
            <a:off x="1782625" y="1406874"/>
            <a:ext cx="1908900" cy="3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0" name="Google Shape;270;p39"/>
          <p:cNvSpPr txBox="1"/>
          <p:nvPr>
            <p:ph idx="1" type="subTitle"/>
          </p:nvPr>
        </p:nvSpPr>
        <p:spPr>
          <a:xfrm>
            <a:off x="1782625" y="1719827"/>
            <a:ext cx="1908900" cy="5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1" name="Google Shape;271;p39"/>
          <p:cNvSpPr txBox="1"/>
          <p:nvPr>
            <p:ph idx="3" type="title"/>
          </p:nvPr>
        </p:nvSpPr>
        <p:spPr>
          <a:xfrm>
            <a:off x="6120353" y="1406874"/>
            <a:ext cx="1908900" cy="3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2" name="Google Shape;272;p39"/>
          <p:cNvSpPr txBox="1"/>
          <p:nvPr>
            <p:ph idx="4" type="subTitle"/>
          </p:nvPr>
        </p:nvSpPr>
        <p:spPr>
          <a:xfrm>
            <a:off x="6120370" y="1719827"/>
            <a:ext cx="1908900" cy="5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3" name="Google Shape;273;p39"/>
          <p:cNvSpPr txBox="1"/>
          <p:nvPr>
            <p:ph idx="5" type="title"/>
          </p:nvPr>
        </p:nvSpPr>
        <p:spPr>
          <a:xfrm>
            <a:off x="6120348" y="2473545"/>
            <a:ext cx="1908900" cy="3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4" name="Google Shape;274;p39"/>
          <p:cNvSpPr txBox="1"/>
          <p:nvPr>
            <p:ph idx="6" type="subTitle"/>
          </p:nvPr>
        </p:nvSpPr>
        <p:spPr>
          <a:xfrm>
            <a:off x="6120348" y="2787719"/>
            <a:ext cx="190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5" name="Google Shape;275;p39"/>
          <p:cNvSpPr txBox="1"/>
          <p:nvPr>
            <p:ph idx="7" type="title"/>
          </p:nvPr>
        </p:nvSpPr>
        <p:spPr>
          <a:xfrm>
            <a:off x="1782625" y="2473545"/>
            <a:ext cx="1908900" cy="3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6" name="Google Shape;276;p39"/>
          <p:cNvSpPr txBox="1"/>
          <p:nvPr>
            <p:ph idx="8" type="subTitle"/>
          </p:nvPr>
        </p:nvSpPr>
        <p:spPr>
          <a:xfrm>
            <a:off x="1782625" y="2787719"/>
            <a:ext cx="190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7" name="Google Shape;277;p39"/>
          <p:cNvSpPr txBox="1"/>
          <p:nvPr>
            <p:ph idx="9" type="title"/>
          </p:nvPr>
        </p:nvSpPr>
        <p:spPr>
          <a:xfrm>
            <a:off x="1782625" y="3540220"/>
            <a:ext cx="1908900" cy="3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8" name="Google Shape;278;p39"/>
          <p:cNvSpPr txBox="1"/>
          <p:nvPr>
            <p:ph idx="13" type="subTitle"/>
          </p:nvPr>
        </p:nvSpPr>
        <p:spPr>
          <a:xfrm>
            <a:off x="1782625" y="3854394"/>
            <a:ext cx="190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9" name="Google Shape;279;p39"/>
          <p:cNvSpPr txBox="1"/>
          <p:nvPr>
            <p:ph idx="14" type="title"/>
          </p:nvPr>
        </p:nvSpPr>
        <p:spPr>
          <a:xfrm>
            <a:off x="6120374" y="3540220"/>
            <a:ext cx="1908900" cy="3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0" name="Google Shape;280;p39"/>
          <p:cNvSpPr txBox="1"/>
          <p:nvPr>
            <p:ph idx="15" type="subTitle"/>
          </p:nvPr>
        </p:nvSpPr>
        <p:spPr>
          <a:xfrm>
            <a:off x="6120374" y="3854394"/>
            <a:ext cx="190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SECTION_TITLE_AND_DESCRIPTION_1_1_3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40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0"/>
          <p:cNvSpPr txBox="1"/>
          <p:nvPr>
            <p:ph type="title"/>
          </p:nvPr>
        </p:nvSpPr>
        <p:spPr>
          <a:xfrm>
            <a:off x="1041650" y="1003422"/>
            <a:ext cx="2802600" cy="7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5" name="Google Shape;285;p40"/>
          <p:cNvSpPr txBox="1"/>
          <p:nvPr>
            <p:ph idx="1" type="subTitle"/>
          </p:nvPr>
        </p:nvSpPr>
        <p:spPr>
          <a:xfrm>
            <a:off x="1058450" y="1757352"/>
            <a:ext cx="2769000" cy="13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286" name="Google Shape;28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05240">
            <a:off x="6284102" y="2385388"/>
            <a:ext cx="1961516" cy="2293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17625">
            <a:off x="4378962" y="1324630"/>
            <a:ext cx="2803901" cy="2815133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0"/>
          <p:cNvSpPr txBox="1"/>
          <p:nvPr/>
        </p:nvSpPr>
        <p:spPr>
          <a:xfrm rot="420963">
            <a:off x="4549033" y="2333911"/>
            <a:ext cx="2308687" cy="14976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CREDITS: This presentation template was created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, including icons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, and infographics &amp; images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. 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5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 txBox="1"/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843763" y="1551725"/>
            <a:ext cx="3593400" cy="282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954771" y="1551725"/>
            <a:ext cx="3593400" cy="282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 u="sng">
                <a:solidFill>
                  <a:schemeClr val="dk2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41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APTION_ONLY_1_1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42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SECTION_TITLE_AND_DESCRIPTION_1_1_3_1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43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IG_NUMBER_1_1_2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44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4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6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/>
          <p:nvPr>
            <p:ph type="title"/>
          </p:nvPr>
        </p:nvSpPr>
        <p:spPr>
          <a:xfrm>
            <a:off x="1002325" y="711175"/>
            <a:ext cx="3273900" cy="8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7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7"/>
          <p:cNvSpPr txBox="1"/>
          <p:nvPr>
            <p:ph idx="1" type="body"/>
          </p:nvPr>
        </p:nvSpPr>
        <p:spPr>
          <a:xfrm>
            <a:off x="996375" y="1900525"/>
            <a:ext cx="2901600" cy="22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302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indent="-3302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indent="-3302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indent="-3302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indent="-3302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indent="-3302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indent="-3302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indent="-3302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>
            <p:ph idx="2" type="pic"/>
          </p:nvPr>
        </p:nvSpPr>
        <p:spPr>
          <a:xfrm>
            <a:off x="-55500" y="0"/>
            <a:ext cx="9255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8"/>
          <p:cNvSpPr txBox="1"/>
          <p:nvPr>
            <p:ph type="title"/>
          </p:nvPr>
        </p:nvSpPr>
        <p:spPr>
          <a:xfrm flipH="1" rot="-877333">
            <a:off x="641615" y="1013164"/>
            <a:ext cx="2155721" cy="151080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b="0" sz="2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1629950" y="3828100"/>
            <a:ext cx="2332500" cy="6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ncert One"/>
              <a:buNone/>
              <a:defRPr sz="1600"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5044725" y="539500"/>
            <a:ext cx="3224400" cy="40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0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1002325" y="711173"/>
            <a:ext cx="2403900" cy="13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b="1" sz="2800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249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/>
              <a:buChar char="●"/>
              <a:defRPr sz="1800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husteduvn.sharepoint.com/sites/Chmhclnthui/_layouts/15/stream.aspx?id=%2Fsites%2FChmhclnthui%2FShared%20Documents%2FGeneral%2FRecordings%2FNew%20channel%20meeting%2D20240106%5F211709%2DMeeting%20Recording%2Emp4&amp;referrer=StreamWebApp%2EWeb&amp;referrerScenario=AddressBarCopied%2E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5"/>
          <p:cNvSpPr txBox="1"/>
          <p:nvPr>
            <p:ph type="ctrTitle"/>
          </p:nvPr>
        </p:nvSpPr>
        <p:spPr>
          <a:xfrm>
            <a:off x="1532100" y="1728423"/>
            <a:ext cx="6079800" cy="16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Demonstration of sorting algorithms on an array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305" name="Google Shape;305;p45"/>
          <p:cNvSpPr txBox="1"/>
          <p:nvPr>
            <p:ph idx="1" type="subTitle"/>
          </p:nvPr>
        </p:nvSpPr>
        <p:spPr>
          <a:xfrm>
            <a:off x="3399400" y="3383525"/>
            <a:ext cx="2680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sort, heap sort, and shell sort</a:t>
            </a:r>
            <a:endParaRPr b="0"/>
          </a:p>
        </p:txBody>
      </p:sp>
      <p:sp>
        <p:nvSpPr>
          <p:cNvPr id="306" name="Google Shape;306;p45"/>
          <p:cNvSpPr/>
          <p:nvPr/>
        </p:nvSpPr>
        <p:spPr>
          <a:xfrm>
            <a:off x="2640700" y="2929265"/>
            <a:ext cx="617075" cy="15875"/>
          </a:xfrm>
          <a:custGeom>
            <a:rect b="b" l="l" r="r" t="t"/>
            <a:pathLst>
              <a:path extrusionOk="0" h="635" w="24683">
                <a:moveTo>
                  <a:pt x="0" y="635"/>
                </a:moveTo>
                <a:cubicBezTo>
                  <a:pt x="8115" y="-719"/>
                  <a:pt x="16455" y="635"/>
                  <a:pt x="24683" y="635"/>
                </a:cubicBezTo>
              </a:path>
            </a:pathLst>
          </a:cu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7" name="Google Shape;307;p45"/>
          <p:cNvSpPr/>
          <p:nvPr/>
        </p:nvSpPr>
        <p:spPr>
          <a:xfrm>
            <a:off x="5822625" y="2886561"/>
            <a:ext cx="613650" cy="13775"/>
          </a:xfrm>
          <a:custGeom>
            <a:rect b="b" l="l" r="r" t="t"/>
            <a:pathLst>
              <a:path extrusionOk="0" h="551" w="24546">
                <a:moveTo>
                  <a:pt x="0" y="551"/>
                </a:moveTo>
                <a:cubicBezTo>
                  <a:pt x="8133" y="-353"/>
                  <a:pt x="16363" y="137"/>
                  <a:pt x="24546" y="137"/>
                </a:cubicBezTo>
              </a:path>
            </a:pathLst>
          </a:cu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8" name="Google Shape;308;p45"/>
          <p:cNvSpPr/>
          <p:nvPr/>
        </p:nvSpPr>
        <p:spPr>
          <a:xfrm>
            <a:off x="1889900" y="4413504"/>
            <a:ext cx="992850" cy="102600"/>
          </a:xfrm>
          <a:custGeom>
            <a:rect b="b" l="l" r="r" t="t"/>
            <a:pathLst>
              <a:path extrusionOk="0" h="4104" w="39714">
                <a:moveTo>
                  <a:pt x="0" y="4104"/>
                </a:moveTo>
                <a:cubicBezTo>
                  <a:pt x="11382" y="-2730"/>
                  <a:pt x="26437" y="1070"/>
                  <a:pt x="39714" y="1070"/>
                </a:cubicBezTo>
              </a:path>
            </a:pathLst>
          </a:cu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309" name="Google Shape;309;p45"/>
          <p:cNvPicPr preferRelativeResize="0"/>
          <p:nvPr/>
        </p:nvPicPr>
        <p:blipFill rotWithShape="1">
          <a:blip r:embed="rId3">
            <a:alphaModFix/>
          </a:blip>
          <a:srcRect b="21025" l="0" r="8892" t="16970"/>
          <a:stretch/>
        </p:blipFill>
        <p:spPr>
          <a:xfrm>
            <a:off x="6539175" y="3603223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45"/>
          <p:cNvPicPr preferRelativeResize="0"/>
          <p:nvPr/>
        </p:nvPicPr>
        <p:blipFill rotWithShape="1">
          <a:blip r:embed="rId4">
            <a:alphaModFix/>
          </a:blip>
          <a:srcRect b="18300" l="0" r="8892" t="16734"/>
          <a:stretch/>
        </p:blipFill>
        <p:spPr>
          <a:xfrm>
            <a:off x="6539175" y="3055100"/>
            <a:ext cx="2036850" cy="846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6"/>
          <p:cNvSpPr txBox="1"/>
          <p:nvPr>
            <p:ph type="title"/>
          </p:nvPr>
        </p:nvSpPr>
        <p:spPr>
          <a:xfrm>
            <a:off x="1753400" y="488794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</a:t>
            </a:r>
            <a:endParaRPr/>
          </a:p>
        </p:txBody>
      </p:sp>
      <p:sp>
        <p:nvSpPr>
          <p:cNvPr id="316" name="Google Shape;316;p46"/>
          <p:cNvSpPr txBox="1"/>
          <p:nvPr>
            <p:ph idx="4294967295" type="subTitle"/>
          </p:nvPr>
        </p:nvSpPr>
        <p:spPr>
          <a:xfrm>
            <a:off x="1993250" y="1202900"/>
            <a:ext cx="6080700" cy="30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"/>
              <a:buChar char="-"/>
            </a:pPr>
            <a:r>
              <a:rPr lang="en" sz="14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Sorting algorithm is an algorithm that puts elements of a list in a certain order. Efficient sorting is important for optimizing the efficiency of many other algorithms. A lots of sorting algorithm have been developed so far, making it difficult to understanding and remembering all of them. This project purpose is to help people get a better understanding 3 basic sorting algorithms: bubble sort, heap sort, and shell sort through a visualizing application showing each step of the algorithms. The application is built in Java with the GUI created using JavaFX.</a:t>
            </a:r>
            <a:endParaRPr sz="1400">
              <a:solidFill>
                <a:srgbClr val="000000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ignika Medium"/>
              <a:buChar char="-"/>
            </a:pPr>
            <a:r>
              <a:t/>
            </a:r>
            <a:endParaRPr sz="1400">
              <a:latin typeface="Signika Medium"/>
              <a:ea typeface="Signika Medium"/>
              <a:cs typeface="Signika Medium"/>
              <a:sym typeface="Signika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7"/>
          <p:cNvSpPr txBox="1"/>
          <p:nvPr>
            <p:ph idx="8" type="title"/>
          </p:nvPr>
        </p:nvSpPr>
        <p:spPr>
          <a:xfrm>
            <a:off x="907475" y="481244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 and Assignment</a:t>
            </a:r>
            <a:endParaRPr/>
          </a:p>
        </p:txBody>
      </p:sp>
      <p:sp>
        <p:nvSpPr>
          <p:cNvPr id="322" name="Google Shape;322;p47"/>
          <p:cNvSpPr/>
          <p:nvPr/>
        </p:nvSpPr>
        <p:spPr>
          <a:xfrm>
            <a:off x="7639575" y="711175"/>
            <a:ext cx="674863" cy="488424"/>
          </a:xfrm>
          <a:custGeom>
            <a:rect b="b" l="l" r="r" t="t"/>
            <a:pathLst>
              <a:path extrusionOk="0" h="25582" w="35347">
                <a:moveTo>
                  <a:pt x="32086" y="1331"/>
                </a:moveTo>
                <a:cubicBezTo>
                  <a:pt x="32060" y="1725"/>
                  <a:pt x="32014" y="2116"/>
                  <a:pt x="31884" y="2511"/>
                </a:cubicBezTo>
                <a:cubicBezTo>
                  <a:pt x="31710" y="3037"/>
                  <a:pt x="31422" y="3448"/>
                  <a:pt x="31140" y="3873"/>
                </a:cubicBezTo>
                <a:lnTo>
                  <a:pt x="31140" y="3875"/>
                </a:lnTo>
                <a:cubicBezTo>
                  <a:pt x="31045" y="3802"/>
                  <a:pt x="30957" y="3717"/>
                  <a:pt x="30879" y="3626"/>
                </a:cubicBezTo>
                <a:cubicBezTo>
                  <a:pt x="30960" y="3537"/>
                  <a:pt x="31004" y="3420"/>
                  <a:pt x="31004" y="3300"/>
                </a:cubicBezTo>
                <a:cubicBezTo>
                  <a:pt x="31012" y="2456"/>
                  <a:pt x="31170" y="1364"/>
                  <a:pt x="32086" y="1331"/>
                </a:cubicBezTo>
                <a:close/>
                <a:moveTo>
                  <a:pt x="33448" y="2151"/>
                </a:moveTo>
                <a:lnTo>
                  <a:pt x="33448" y="2151"/>
                </a:lnTo>
                <a:cubicBezTo>
                  <a:pt x="33674" y="2664"/>
                  <a:pt x="33586" y="3318"/>
                  <a:pt x="33167" y="3795"/>
                </a:cubicBezTo>
                <a:cubicBezTo>
                  <a:pt x="33046" y="3933"/>
                  <a:pt x="32896" y="4044"/>
                  <a:pt x="32729" y="4118"/>
                </a:cubicBezTo>
                <a:cubicBezTo>
                  <a:pt x="33098" y="3528"/>
                  <a:pt x="33326" y="2819"/>
                  <a:pt x="33448" y="2151"/>
                </a:cubicBezTo>
                <a:close/>
                <a:moveTo>
                  <a:pt x="32524" y="1387"/>
                </a:moveTo>
                <a:cubicBezTo>
                  <a:pt x="32540" y="1390"/>
                  <a:pt x="32555" y="1392"/>
                  <a:pt x="32571" y="1397"/>
                </a:cubicBezTo>
                <a:cubicBezTo>
                  <a:pt x="32884" y="1486"/>
                  <a:pt x="33123" y="1661"/>
                  <a:pt x="33289" y="1878"/>
                </a:cubicBezTo>
                <a:cubicBezTo>
                  <a:pt x="33081" y="2445"/>
                  <a:pt x="32804" y="2943"/>
                  <a:pt x="32503" y="3432"/>
                </a:cubicBezTo>
                <a:cubicBezTo>
                  <a:pt x="32416" y="3432"/>
                  <a:pt x="32336" y="3480"/>
                  <a:pt x="32295" y="3557"/>
                </a:cubicBezTo>
                <a:cubicBezTo>
                  <a:pt x="32169" y="3777"/>
                  <a:pt x="32049" y="4000"/>
                  <a:pt x="31925" y="4221"/>
                </a:cubicBezTo>
                <a:cubicBezTo>
                  <a:pt x="31817" y="4204"/>
                  <a:pt x="31712" y="4175"/>
                  <a:pt x="31611" y="4138"/>
                </a:cubicBezTo>
                <a:cubicBezTo>
                  <a:pt x="32171" y="3413"/>
                  <a:pt x="32513" y="2340"/>
                  <a:pt x="32524" y="1387"/>
                </a:cubicBezTo>
                <a:close/>
                <a:moveTo>
                  <a:pt x="9407" y="5159"/>
                </a:moveTo>
                <a:cubicBezTo>
                  <a:pt x="10187" y="6580"/>
                  <a:pt x="10603" y="7882"/>
                  <a:pt x="10645" y="9398"/>
                </a:cubicBezTo>
                <a:cubicBezTo>
                  <a:pt x="10279" y="9775"/>
                  <a:pt x="9939" y="10175"/>
                  <a:pt x="9627" y="10596"/>
                </a:cubicBezTo>
                <a:lnTo>
                  <a:pt x="9626" y="10596"/>
                </a:lnTo>
                <a:cubicBezTo>
                  <a:pt x="9570" y="10548"/>
                  <a:pt x="9511" y="10506"/>
                  <a:pt x="9457" y="10455"/>
                </a:cubicBezTo>
                <a:cubicBezTo>
                  <a:pt x="8958" y="9988"/>
                  <a:pt x="8631" y="9478"/>
                  <a:pt x="8445" y="8950"/>
                </a:cubicBezTo>
                <a:cubicBezTo>
                  <a:pt x="8239" y="7563"/>
                  <a:pt x="8522" y="6110"/>
                  <a:pt x="9407" y="5159"/>
                </a:cubicBezTo>
                <a:close/>
                <a:moveTo>
                  <a:pt x="14031" y="4662"/>
                </a:moveTo>
                <a:lnTo>
                  <a:pt x="14031" y="4662"/>
                </a:lnTo>
                <a:cubicBezTo>
                  <a:pt x="15409" y="5488"/>
                  <a:pt x="16195" y="7133"/>
                  <a:pt x="15661" y="8877"/>
                </a:cubicBezTo>
                <a:lnTo>
                  <a:pt x="15659" y="8877"/>
                </a:lnTo>
                <a:cubicBezTo>
                  <a:pt x="15430" y="9624"/>
                  <a:pt x="15018" y="10217"/>
                  <a:pt x="14503" y="10657"/>
                </a:cubicBezTo>
                <a:cubicBezTo>
                  <a:pt x="15162" y="8733"/>
                  <a:pt x="15142" y="6226"/>
                  <a:pt x="14031" y="4662"/>
                </a:cubicBezTo>
                <a:close/>
                <a:moveTo>
                  <a:pt x="12255" y="4111"/>
                </a:moveTo>
                <a:lnTo>
                  <a:pt x="12255" y="4111"/>
                </a:lnTo>
                <a:cubicBezTo>
                  <a:pt x="12734" y="4141"/>
                  <a:pt x="13204" y="4257"/>
                  <a:pt x="13641" y="4456"/>
                </a:cubicBezTo>
                <a:cubicBezTo>
                  <a:pt x="13946" y="5706"/>
                  <a:pt x="14445" y="6784"/>
                  <a:pt x="14438" y="8128"/>
                </a:cubicBezTo>
                <a:cubicBezTo>
                  <a:pt x="14433" y="9221"/>
                  <a:pt x="14153" y="10170"/>
                  <a:pt x="13778" y="11136"/>
                </a:cubicBezTo>
                <a:lnTo>
                  <a:pt x="13777" y="11136"/>
                </a:lnTo>
                <a:cubicBezTo>
                  <a:pt x="13579" y="11237"/>
                  <a:pt x="13371" y="11320"/>
                  <a:pt x="13158" y="11383"/>
                </a:cubicBezTo>
                <a:cubicBezTo>
                  <a:pt x="13508" y="10596"/>
                  <a:pt x="13480" y="9389"/>
                  <a:pt x="13480" y="8738"/>
                </a:cubicBezTo>
                <a:cubicBezTo>
                  <a:pt x="13481" y="7105"/>
                  <a:pt x="13101" y="5512"/>
                  <a:pt x="12255" y="4111"/>
                </a:cubicBezTo>
                <a:close/>
                <a:moveTo>
                  <a:pt x="10574" y="4370"/>
                </a:moveTo>
                <a:cubicBezTo>
                  <a:pt x="11032" y="5394"/>
                  <a:pt x="11434" y="6425"/>
                  <a:pt x="11654" y="7535"/>
                </a:cubicBezTo>
                <a:cubicBezTo>
                  <a:pt x="11731" y="7917"/>
                  <a:pt x="12221" y="10964"/>
                  <a:pt x="11674" y="11503"/>
                </a:cubicBezTo>
                <a:cubicBezTo>
                  <a:pt x="11256" y="11451"/>
                  <a:pt x="10850" y="11331"/>
                  <a:pt x="10471" y="11147"/>
                </a:cubicBezTo>
                <a:cubicBezTo>
                  <a:pt x="10513" y="11076"/>
                  <a:pt x="10551" y="11003"/>
                  <a:pt x="10593" y="10933"/>
                </a:cubicBezTo>
                <a:cubicBezTo>
                  <a:pt x="10613" y="10979"/>
                  <a:pt x="10666" y="11005"/>
                  <a:pt x="10718" y="11005"/>
                </a:cubicBezTo>
                <a:cubicBezTo>
                  <a:pt x="10776" y="11005"/>
                  <a:pt x="10833" y="10974"/>
                  <a:pt x="10849" y="10909"/>
                </a:cubicBezTo>
                <a:cubicBezTo>
                  <a:pt x="10901" y="10692"/>
                  <a:pt x="10939" y="10473"/>
                  <a:pt x="10966" y="10253"/>
                </a:cubicBezTo>
                <a:cubicBezTo>
                  <a:pt x="11086" y="10020"/>
                  <a:pt x="11201" y="9789"/>
                  <a:pt x="11304" y="9554"/>
                </a:cubicBezTo>
                <a:cubicBezTo>
                  <a:pt x="11399" y="9337"/>
                  <a:pt x="11239" y="9113"/>
                  <a:pt x="11045" y="9113"/>
                </a:cubicBezTo>
                <a:cubicBezTo>
                  <a:pt x="11035" y="9113"/>
                  <a:pt x="11025" y="9113"/>
                  <a:pt x="11016" y="9115"/>
                </a:cubicBezTo>
                <a:cubicBezTo>
                  <a:pt x="10959" y="7642"/>
                  <a:pt x="10449" y="6136"/>
                  <a:pt x="9532" y="5039"/>
                </a:cubicBezTo>
                <a:cubicBezTo>
                  <a:pt x="9833" y="4751"/>
                  <a:pt x="10187" y="4523"/>
                  <a:pt x="10574" y="4370"/>
                </a:cubicBezTo>
                <a:close/>
                <a:moveTo>
                  <a:pt x="12017" y="4105"/>
                </a:moveTo>
                <a:cubicBezTo>
                  <a:pt x="12017" y="4115"/>
                  <a:pt x="12020" y="4125"/>
                  <a:pt x="12023" y="4134"/>
                </a:cubicBezTo>
                <a:cubicBezTo>
                  <a:pt x="12459" y="5230"/>
                  <a:pt x="12828" y="6325"/>
                  <a:pt x="12963" y="7502"/>
                </a:cubicBezTo>
                <a:cubicBezTo>
                  <a:pt x="13008" y="7897"/>
                  <a:pt x="13034" y="10935"/>
                  <a:pt x="12588" y="11499"/>
                </a:cubicBezTo>
                <a:lnTo>
                  <a:pt x="12586" y="11499"/>
                </a:lnTo>
                <a:cubicBezTo>
                  <a:pt x="12468" y="11513"/>
                  <a:pt x="12349" y="11524"/>
                  <a:pt x="12230" y="11527"/>
                </a:cubicBezTo>
                <a:cubicBezTo>
                  <a:pt x="12489" y="10895"/>
                  <a:pt x="12334" y="9818"/>
                  <a:pt x="12313" y="9394"/>
                </a:cubicBezTo>
                <a:cubicBezTo>
                  <a:pt x="12224" y="7606"/>
                  <a:pt x="11756" y="5824"/>
                  <a:pt x="10864" y="4269"/>
                </a:cubicBezTo>
                <a:cubicBezTo>
                  <a:pt x="11115" y="4193"/>
                  <a:pt x="11375" y="4142"/>
                  <a:pt x="11637" y="4117"/>
                </a:cubicBezTo>
                <a:cubicBezTo>
                  <a:pt x="11766" y="4105"/>
                  <a:pt x="11891" y="4105"/>
                  <a:pt x="12017" y="4105"/>
                </a:cubicBezTo>
                <a:close/>
                <a:moveTo>
                  <a:pt x="25741" y="16319"/>
                </a:moveTo>
                <a:cubicBezTo>
                  <a:pt x="26033" y="16319"/>
                  <a:pt x="26325" y="16353"/>
                  <a:pt x="26608" y="16425"/>
                </a:cubicBezTo>
                <a:cubicBezTo>
                  <a:pt x="26757" y="16463"/>
                  <a:pt x="26903" y="16513"/>
                  <a:pt x="27044" y="16574"/>
                </a:cubicBezTo>
                <a:cubicBezTo>
                  <a:pt x="28124" y="17916"/>
                  <a:pt x="26413" y="20133"/>
                  <a:pt x="25036" y="20799"/>
                </a:cubicBezTo>
                <a:cubicBezTo>
                  <a:pt x="24616" y="21002"/>
                  <a:pt x="24156" y="21111"/>
                  <a:pt x="23701" y="21111"/>
                </a:cubicBezTo>
                <a:cubicBezTo>
                  <a:pt x="23171" y="21111"/>
                  <a:pt x="22648" y="20963"/>
                  <a:pt x="22200" y="20645"/>
                </a:cubicBezTo>
                <a:cubicBezTo>
                  <a:pt x="21851" y="20398"/>
                  <a:pt x="21618" y="20077"/>
                  <a:pt x="21492" y="19731"/>
                </a:cubicBezTo>
                <a:cubicBezTo>
                  <a:pt x="21476" y="19396"/>
                  <a:pt x="21503" y="19061"/>
                  <a:pt x="21572" y="18733"/>
                </a:cubicBezTo>
                <a:cubicBezTo>
                  <a:pt x="21617" y="18728"/>
                  <a:pt x="21662" y="18715"/>
                  <a:pt x="21702" y="18694"/>
                </a:cubicBezTo>
                <a:cubicBezTo>
                  <a:pt x="22164" y="18440"/>
                  <a:pt x="22446" y="18033"/>
                  <a:pt x="22768" y="17649"/>
                </a:cubicBezTo>
                <a:cubicBezTo>
                  <a:pt x="23416" y="18221"/>
                  <a:pt x="24064" y="18791"/>
                  <a:pt x="24704" y="19359"/>
                </a:cubicBezTo>
                <a:cubicBezTo>
                  <a:pt x="24857" y="19496"/>
                  <a:pt x="25027" y="19554"/>
                  <a:pt x="25190" y="19554"/>
                </a:cubicBezTo>
                <a:cubicBezTo>
                  <a:pt x="25767" y="19554"/>
                  <a:pt x="26268" y="18836"/>
                  <a:pt x="25734" y="18328"/>
                </a:cubicBezTo>
                <a:cubicBezTo>
                  <a:pt x="25166" y="17789"/>
                  <a:pt x="24597" y="17246"/>
                  <a:pt x="24027" y="16699"/>
                </a:cubicBezTo>
                <a:cubicBezTo>
                  <a:pt x="24563" y="16456"/>
                  <a:pt x="25153" y="16319"/>
                  <a:pt x="25741" y="16319"/>
                </a:cubicBezTo>
                <a:close/>
                <a:moveTo>
                  <a:pt x="27895" y="17098"/>
                </a:moveTo>
                <a:cubicBezTo>
                  <a:pt x="28227" y="17383"/>
                  <a:pt x="28508" y="17724"/>
                  <a:pt x="28723" y="18106"/>
                </a:cubicBezTo>
                <a:cubicBezTo>
                  <a:pt x="28458" y="19552"/>
                  <a:pt x="27924" y="20816"/>
                  <a:pt x="26655" y="21718"/>
                </a:cubicBezTo>
                <a:cubicBezTo>
                  <a:pt x="25884" y="22266"/>
                  <a:pt x="25025" y="22582"/>
                  <a:pt x="24076" y="22639"/>
                </a:cubicBezTo>
                <a:cubicBezTo>
                  <a:pt x="24017" y="22642"/>
                  <a:pt x="23950" y="22644"/>
                  <a:pt x="23875" y="22644"/>
                </a:cubicBezTo>
                <a:cubicBezTo>
                  <a:pt x="23571" y="22644"/>
                  <a:pt x="23149" y="22613"/>
                  <a:pt x="22716" y="22526"/>
                </a:cubicBezTo>
                <a:cubicBezTo>
                  <a:pt x="22231" y="22010"/>
                  <a:pt x="21886" y="21431"/>
                  <a:pt x="21690" y="20830"/>
                </a:cubicBezTo>
                <a:lnTo>
                  <a:pt x="21690" y="20830"/>
                </a:lnTo>
                <a:cubicBezTo>
                  <a:pt x="22236" y="21348"/>
                  <a:pt x="23021" y="21617"/>
                  <a:pt x="23774" y="21617"/>
                </a:cubicBezTo>
                <a:cubicBezTo>
                  <a:pt x="23888" y="21617"/>
                  <a:pt x="24001" y="21610"/>
                  <a:pt x="24112" y="21598"/>
                </a:cubicBezTo>
                <a:cubicBezTo>
                  <a:pt x="25882" y="21400"/>
                  <a:pt x="28208" y="18898"/>
                  <a:pt x="27895" y="17098"/>
                </a:cubicBezTo>
                <a:close/>
                <a:moveTo>
                  <a:pt x="4132" y="21347"/>
                </a:moveTo>
                <a:lnTo>
                  <a:pt x="4132" y="21347"/>
                </a:lnTo>
                <a:cubicBezTo>
                  <a:pt x="4450" y="21713"/>
                  <a:pt x="4661" y="22218"/>
                  <a:pt x="4648" y="22688"/>
                </a:cubicBezTo>
                <a:cubicBezTo>
                  <a:pt x="4476" y="22239"/>
                  <a:pt x="4293" y="21798"/>
                  <a:pt x="4132" y="21347"/>
                </a:cubicBezTo>
                <a:close/>
                <a:moveTo>
                  <a:pt x="2094" y="22062"/>
                </a:moveTo>
                <a:cubicBezTo>
                  <a:pt x="2166" y="22580"/>
                  <a:pt x="2241" y="23104"/>
                  <a:pt x="2354" y="23612"/>
                </a:cubicBezTo>
                <a:cubicBezTo>
                  <a:pt x="2209" y="23502"/>
                  <a:pt x="2084" y="23367"/>
                  <a:pt x="1985" y="23213"/>
                </a:cubicBezTo>
                <a:cubicBezTo>
                  <a:pt x="1858" y="23010"/>
                  <a:pt x="1761" y="22723"/>
                  <a:pt x="1712" y="22412"/>
                </a:cubicBezTo>
                <a:cubicBezTo>
                  <a:pt x="1816" y="22378"/>
                  <a:pt x="1908" y="22323"/>
                  <a:pt x="1972" y="22248"/>
                </a:cubicBezTo>
                <a:cubicBezTo>
                  <a:pt x="2019" y="22190"/>
                  <a:pt x="2059" y="22128"/>
                  <a:pt x="2094" y="22062"/>
                </a:cubicBezTo>
                <a:close/>
                <a:moveTo>
                  <a:pt x="29081" y="18929"/>
                </a:moveTo>
                <a:lnTo>
                  <a:pt x="29081" y="18930"/>
                </a:lnTo>
                <a:cubicBezTo>
                  <a:pt x="29363" y="19840"/>
                  <a:pt x="29336" y="20848"/>
                  <a:pt x="28921" y="21706"/>
                </a:cubicBezTo>
                <a:cubicBezTo>
                  <a:pt x="28288" y="23017"/>
                  <a:pt x="26888" y="23727"/>
                  <a:pt x="25492" y="23727"/>
                </a:cubicBezTo>
                <a:cubicBezTo>
                  <a:pt x="24668" y="23727"/>
                  <a:pt x="23846" y="23480"/>
                  <a:pt x="23183" y="22963"/>
                </a:cubicBezTo>
                <a:lnTo>
                  <a:pt x="23183" y="22963"/>
                </a:lnTo>
                <a:cubicBezTo>
                  <a:pt x="23552" y="23022"/>
                  <a:pt x="23905" y="23051"/>
                  <a:pt x="24198" y="23051"/>
                </a:cubicBezTo>
                <a:cubicBezTo>
                  <a:pt x="24347" y="23051"/>
                  <a:pt x="24480" y="23044"/>
                  <a:pt x="24592" y="23029"/>
                </a:cubicBezTo>
                <a:cubicBezTo>
                  <a:pt x="26773" y="22734"/>
                  <a:pt x="28616" y="21040"/>
                  <a:pt x="29081" y="18929"/>
                </a:cubicBezTo>
                <a:close/>
                <a:moveTo>
                  <a:pt x="3135" y="20825"/>
                </a:moveTo>
                <a:cubicBezTo>
                  <a:pt x="3311" y="20825"/>
                  <a:pt x="3491" y="20875"/>
                  <a:pt x="3656" y="20961"/>
                </a:cubicBezTo>
                <a:cubicBezTo>
                  <a:pt x="3657" y="20976"/>
                  <a:pt x="3661" y="20993"/>
                  <a:pt x="3663" y="21009"/>
                </a:cubicBezTo>
                <a:cubicBezTo>
                  <a:pt x="3656" y="21030"/>
                  <a:pt x="3647" y="21051"/>
                  <a:pt x="3641" y="21072"/>
                </a:cubicBezTo>
                <a:cubicBezTo>
                  <a:pt x="3621" y="21137"/>
                  <a:pt x="3651" y="21196"/>
                  <a:pt x="3697" y="21233"/>
                </a:cubicBezTo>
                <a:cubicBezTo>
                  <a:pt x="3821" y="21992"/>
                  <a:pt x="4033" y="22752"/>
                  <a:pt x="4420" y="23383"/>
                </a:cubicBezTo>
                <a:cubicBezTo>
                  <a:pt x="4377" y="23441"/>
                  <a:pt x="4329" y="23494"/>
                  <a:pt x="4277" y="23544"/>
                </a:cubicBezTo>
                <a:lnTo>
                  <a:pt x="4276" y="23544"/>
                </a:lnTo>
                <a:cubicBezTo>
                  <a:pt x="4147" y="23661"/>
                  <a:pt x="3999" y="23755"/>
                  <a:pt x="3838" y="23822"/>
                </a:cubicBezTo>
                <a:cubicBezTo>
                  <a:pt x="3681" y="23377"/>
                  <a:pt x="3463" y="22951"/>
                  <a:pt x="3325" y="22494"/>
                </a:cubicBezTo>
                <a:cubicBezTo>
                  <a:pt x="3162" y="21951"/>
                  <a:pt x="3080" y="21394"/>
                  <a:pt x="2974" y="20839"/>
                </a:cubicBezTo>
                <a:cubicBezTo>
                  <a:pt x="3027" y="20830"/>
                  <a:pt x="3081" y="20825"/>
                  <a:pt x="3135" y="20825"/>
                </a:cubicBezTo>
                <a:close/>
                <a:moveTo>
                  <a:pt x="2618" y="21003"/>
                </a:moveTo>
                <a:lnTo>
                  <a:pt x="2618" y="21003"/>
                </a:lnTo>
                <a:cubicBezTo>
                  <a:pt x="2610" y="21938"/>
                  <a:pt x="2832" y="23104"/>
                  <a:pt x="3325" y="23932"/>
                </a:cubicBezTo>
                <a:cubicBezTo>
                  <a:pt x="3310" y="23933"/>
                  <a:pt x="3294" y="23933"/>
                  <a:pt x="3278" y="23933"/>
                </a:cubicBezTo>
                <a:cubicBezTo>
                  <a:pt x="3134" y="23933"/>
                  <a:pt x="2991" y="23913"/>
                  <a:pt x="2853" y="23872"/>
                </a:cubicBezTo>
                <a:cubicBezTo>
                  <a:pt x="2744" y="23067"/>
                  <a:pt x="2516" y="22253"/>
                  <a:pt x="2314" y="21464"/>
                </a:cubicBezTo>
                <a:cubicBezTo>
                  <a:pt x="2350" y="21361"/>
                  <a:pt x="2400" y="21260"/>
                  <a:pt x="2462" y="21169"/>
                </a:cubicBezTo>
                <a:cubicBezTo>
                  <a:pt x="2506" y="21107"/>
                  <a:pt x="2558" y="21051"/>
                  <a:pt x="2618" y="21003"/>
                </a:cubicBezTo>
                <a:close/>
                <a:moveTo>
                  <a:pt x="32126" y="1"/>
                </a:moveTo>
                <a:cubicBezTo>
                  <a:pt x="31323" y="1"/>
                  <a:pt x="30546" y="369"/>
                  <a:pt x="30075" y="1049"/>
                </a:cubicBezTo>
                <a:cubicBezTo>
                  <a:pt x="29894" y="1313"/>
                  <a:pt x="29762" y="1606"/>
                  <a:pt x="29685" y="1915"/>
                </a:cubicBezTo>
                <a:cubicBezTo>
                  <a:pt x="29466" y="2456"/>
                  <a:pt x="29447" y="3070"/>
                  <a:pt x="29668" y="3630"/>
                </a:cubicBezTo>
                <a:cubicBezTo>
                  <a:pt x="29978" y="4415"/>
                  <a:pt x="30637" y="4960"/>
                  <a:pt x="31382" y="5195"/>
                </a:cubicBezTo>
                <a:cubicBezTo>
                  <a:pt x="30546" y="6732"/>
                  <a:pt x="29755" y="8294"/>
                  <a:pt x="29009" y="9878"/>
                </a:cubicBezTo>
                <a:cubicBezTo>
                  <a:pt x="28225" y="11546"/>
                  <a:pt x="27286" y="13351"/>
                  <a:pt x="26770" y="15158"/>
                </a:cubicBezTo>
                <a:cubicBezTo>
                  <a:pt x="26431" y="15086"/>
                  <a:pt x="26084" y="15051"/>
                  <a:pt x="25737" y="15051"/>
                </a:cubicBezTo>
                <a:cubicBezTo>
                  <a:pt x="25060" y="15051"/>
                  <a:pt x="24380" y="15183"/>
                  <a:pt x="23751" y="15430"/>
                </a:cubicBezTo>
                <a:cubicBezTo>
                  <a:pt x="23471" y="15476"/>
                  <a:pt x="23197" y="15553"/>
                  <a:pt x="22935" y="15660"/>
                </a:cubicBezTo>
                <a:cubicBezTo>
                  <a:pt x="20905" y="13737"/>
                  <a:pt x="18830" y="11837"/>
                  <a:pt x="16633" y="10158"/>
                </a:cubicBezTo>
                <a:cubicBezTo>
                  <a:pt x="16751" y="9931"/>
                  <a:pt x="16852" y="9696"/>
                  <a:pt x="16936" y="9456"/>
                </a:cubicBezTo>
                <a:cubicBezTo>
                  <a:pt x="18116" y="5988"/>
                  <a:pt x="15474" y="2670"/>
                  <a:pt x="12008" y="2670"/>
                </a:cubicBezTo>
                <a:cubicBezTo>
                  <a:pt x="11713" y="2670"/>
                  <a:pt x="11413" y="2694"/>
                  <a:pt x="11109" y="2743"/>
                </a:cubicBezTo>
                <a:cubicBezTo>
                  <a:pt x="7757" y="3292"/>
                  <a:pt x="5808" y="7543"/>
                  <a:pt x="7713" y="10306"/>
                </a:cubicBezTo>
                <a:cubicBezTo>
                  <a:pt x="7866" y="10571"/>
                  <a:pt x="8043" y="10822"/>
                  <a:pt x="8242" y="11054"/>
                </a:cubicBezTo>
                <a:cubicBezTo>
                  <a:pt x="8437" y="11277"/>
                  <a:pt x="8650" y="11485"/>
                  <a:pt x="8877" y="11673"/>
                </a:cubicBezTo>
                <a:cubicBezTo>
                  <a:pt x="8169" y="12760"/>
                  <a:pt x="7533" y="13914"/>
                  <a:pt x="6898" y="14949"/>
                </a:cubicBezTo>
                <a:cubicBezTo>
                  <a:pt x="6032" y="16364"/>
                  <a:pt x="5044" y="17822"/>
                  <a:pt x="4317" y="19357"/>
                </a:cubicBezTo>
                <a:cubicBezTo>
                  <a:pt x="3940" y="19175"/>
                  <a:pt x="3537" y="19084"/>
                  <a:pt x="3136" y="19084"/>
                </a:cubicBezTo>
                <a:cubicBezTo>
                  <a:pt x="2551" y="19084"/>
                  <a:pt x="1971" y="19278"/>
                  <a:pt x="1493" y="19666"/>
                </a:cubicBezTo>
                <a:cubicBezTo>
                  <a:pt x="1421" y="19724"/>
                  <a:pt x="1353" y="19788"/>
                  <a:pt x="1288" y="19853"/>
                </a:cubicBezTo>
                <a:cubicBezTo>
                  <a:pt x="1005" y="19986"/>
                  <a:pt x="760" y="20189"/>
                  <a:pt x="578" y="20442"/>
                </a:cubicBezTo>
                <a:cubicBezTo>
                  <a:pt x="3" y="21266"/>
                  <a:pt x="0" y="22476"/>
                  <a:pt x="318" y="23394"/>
                </a:cubicBezTo>
                <a:cubicBezTo>
                  <a:pt x="793" y="24766"/>
                  <a:pt x="2029" y="25582"/>
                  <a:pt x="3317" y="25582"/>
                </a:cubicBezTo>
                <a:cubicBezTo>
                  <a:pt x="3993" y="25582"/>
                  <a:pt x="4683" y="25357"/>
                  <a:pt x="5286" y="24870"/>
                </a:cubicBezTo>
                <a:cubicBezTo>
                  <a:pt x="6926" y="23545"/>
                  <a:pt x="6474" y="21038"/>
                  <a:pt x="4975" y="19786"/>
                </a:cubicBezTo>
                <a:cubicBezTo>
                  <a:pt x="5861" y="18451"/>
                  <a:pt x="6601" y="16991"/>
                  <a:pt x="7440" y="15647"/>
                </a:cubicBezTo>
                <a:cubicBezTo>
                  <a:pt x="8141" y="14525"/>
                  <a:pt x="8983" y="13408"/>
                  <a:pt x="9754" y="12263"/>
                </a:cubicBezTo>
                <a:cubicBezTo>
                  <a:pt x="10515" y="12669"/>
                  <a:pt x="11345" y="12866"/>
                  <a:pt x="12168" y="12866"/>
                </a:cubicBezTo>
                <a:cubicBezTo>
                  <a:pt x="13591" y="12866"/>
                  <a:pt x="14989" y="12276"/>
                  <a:pt x="15959" y="11158"/>
                </a:cubicBezTo>
                <a:cubicBezTo>
                  <a:pt x="17703" y="13071"/>
                  <a:pt x="19638" y="14863"/>
                  <a:pt x="21595" y="16608"/>
                </a:cubicBezTo>
                <a:cubicBezTo>
                  <a:pt x="20579" y="17737"/>
                  <a:pt x="20201" y="19474"/>
                  <a:pt x="20622" y="21087"/>
                </a:cubicBezTo>
                <a:cubicBezTo>
                  <a:pt x="20529" y="21504"/>
                  <a:pt x="20700" y="21849"/>
                  <a:pt x="21021" y="22127"/>
                </a:cubicBezTo>
                <a:cubicBezTo>
                  <a:pt x="21030" y="22145"/>
                  <a:pt x="21037" y="22162"/>
                  <a:pt x="21047" y="22181"/>
                </a:cubicBezTo>
                <a:cubicBezTo>
                  <a:pt x="21464" y="22969"/>
                  <a:pt x="22080" y="23635"/>
                  <a:pt x="22834" y="24112"/>
                </a:cubicBezTo>
                <a:cubicBezTo>
                  <a:pt x="23111" y="24337"/>
                  <a:pt x="23434" y="24500"/>
                  <a:pt x="23779" y="24592"/>
                </a:cubicBezTo>
                <a:cubicBezTo>
                  <a:pt x="24377" y="24820"/>
                  <a:pt x="25014" y="24938"/>
                  <a:pt x="25653" y="24938"/>
                </a:cubicBezTo>
                <a:cubicBezTo>
                  <a:pt x="26938" y="24938"/>
                  <a:pt x="28232" y="24460"/>
                  <a:pt x="29242" y="23441"/>
                </a:cubicBezTo>
                <a:cubicBezTo>
                  <a:pt x="31489" y="21171"/>
                  <a:pt x="30665" y="17008"/>
                  <a:pt x="27890" y="15554"/>
                </a:cubicBezTo>
                <a:cubicBezTo>
                  <a:pt x="27687" y="15450"/>
                  <a:pt x="27477" y="15363"/>
                  <a:pt x="27260" y="15293"/>
                </a:cubicBezTo>
                <a:cubicBezTo>
                  <a:pt x="28160" y="13554"/>
                  <a:pt x="28800" y="11634"/>
                  <a:pt x="29632" y="9868"/>
                </a:cubicBezTo>
                <a:cubicBezTo>
                  <a:pt x="30359" y="8325"/>
                  <a:pt x="31134" y="6808"/>
                  <a:pt x="31942" y="5308"/>
                </a:cubicBezTo>
                <a:cubicBezTo>
                  <a:pt x="32029" y="5316"/>
                  <a:pt x="32117" y="5321"/>
                  <a:pt x="32204" y="5321"/>
                </a:cubicBezTo>
                <a:cubicBezTo>
                  <a:pt x="32892" y="5321"/>
                  <a:pt x="33575" y="5053"/>
                  <a:pt x="34071" y="4464"/>
                </a:cubicBezTo>
                <a:cubicBezTo>
                  <a:pt x="35347" y="2948"/>
                  <a:pt x="34697" y="521"/>
                  <a:pt x="32711" y="67"/>
                </a:cubicBezTo>
                <a:cubicBezTo>
                  <a:pt x="32517" y="22"/>
                  <a:pt x="32320" y="1"/>
                  <a:pt x="3212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7"/>
          <p:cNvSpPr/>
          <p:nvPr/>
        </p:nvSpPr>
        <p:spPr>
          <a:xfrm>
            <a:off x="7125750" y="544900"/>
            <a:ext cx="564034" cy="445373"/>
          </a:xfrm>
          <a:custGeom>
            <a:rect b="b" l="l" r="r" t="t"/>
            <a:pathLst>
              <a:path extrusionOk="0" h="30811" w="39020">
                <a:moveTo>
                  <a:pt x="30681" y="3474"/>
                </a:moveTo>
                <a:cubicBezTo>
                  <a:pt x="32090" y="5955"/>
                  <a:pt x="33478" y="8448"/>
                  <a:pt x="34883" y="10930"/>
                </a:cubicBezTo>
                <a:cubicBezTo>
                  <a:pt x="35369" y="11788"/>
                  <a:pt x="35855" y="12647"/>
                  <a:pt x="36340" y="13505"/>
                </a:cubicBezTo>
                <a:cubicBezTo>
                  <a:pt x="34784" y="12409"/>
                  <a:pt x="33095" y="11459"/>
                  <a:pt x="31412" y="10597"/>
                </a:cubicBezTo>
                <a:cubicBezTo>
                  <a:pt x="29978" y="9864"/>
                  <a:pt x="28301" y="8917"/>
                  <a:pt x="26670" y="8527"/>
                </a:cubicBezTo>
                <a:cubicBezTo>
                  <a:pt x="27959" y="6807"/>
                  <a:pt x="29296" y="5122"/>
                  <a:pt x="30681" y="3474"/>
                </a:cubicBezTo>
                <a:close/>
                <a:moveTo>
                  <a:pt x="29411" y="1254"/>
                </a:moveTo>
                <a:cubicBezTo>
                  <a:pt x="29708" y="1768"/>
                  <a:pt x="30001" y="2286"/>
                  <a:pt x="30296" y="2802"/>
                </a:cubicBezTo>
                <a:cubicBezTo>
                  <a:pt x="30250" y="2825"/>
                  <a:pt x="30209" y="2858"/>
                  <a:pt x="30176" y="2898"/>
                </a:cubicBezTo>
                <a:cubicBezTo>
                  <a:pt x="28464" y="4922"/>
                  <a:pt x="26824" y="7005"/>
                  <a:pt x="25256" y="9144"/>
                </a:cubicBezTo>
                <a:cubicBezTo>
                  <a:pt x="24435" y="10273"/>
                  <a:pt x="23639" y="11420"/>
                  <a:pt x="22870" y="12586"/>
                </a:cubicBezTo>
                <a:cubicBezTo>
                  <a:pt x="22370" y="13341"/>
                  <a:pt x="21985" y="14172"/>
                  <a:pt x="21048" y="14438"/>
                </a:cubicBezTo>
                <a:cubicBezTo>
                  <a:pt x="20343" y="14637"/>
                  <a:pt x="19521" y="14657"/>
                  <a:pt x="18799" y="14757"/>
                </a:cubicBezTo>
                <a:cubicBezTo>
                  <a:pt x="15724" y="15183"/>
                  <a:pt x="12643" y="15575"/>
                  <a:pt x="9548" y="15813"/>
                </a:cubicBezTo>
                <a:cubicBezTo>
                  <a:pt x="6956" y="16012"/>
                  <a:pt x="4377" y="15977"/>
                  <a:pt x="1788" y="16009"/>
                </a:cubicBezTo>
                <a:cubicBezTo>
                  <a:pt x="1837" y="15879"/>
                  <a:pt x="1855" y="15736"/>
                  <a:pt x="1816" y="15615"/>
                </a:cubicBezTo>
                <a:cubicBezTo>
                  <a:pt x="1798" y="15556"/>
                  <a:pt x="1778" y="15497"/>
                  <a:pt x="1759" y="15438"/>
                </a:cubicBezTo>
                <a:cubicBezTo>
                  <a:pt x="1745" y="15392"/>
                  <a:pt x="1726" y="15347"/>
                  <a:pt x="1703" y="15306"/>
                </a:cubicBezTo>
                <a:cubicBezTo>
                  <a:pt x="10986" y="10717"/>
                  <a:pt x="20120" y="5833"/>
                  <a:pt x="29411" y="1254"/>
                </a:cubicBezTo>
                <a:close/>
                <a:moveTo>
                  <a:pt x="26395" y="8892"/>
                </a:moveTo>
                <a:cubicBezTo>
                  <a:pt x="28004" y="9838"/>
                  <a:pt x="29911" y="10434"/>
                  <a:pt x="31549" y="11326"/>
                </a:cubicBezTo>
                <a:cubicBezTo>
                  <a:pt x="33390" y="12329"/>
                  <a:pt x="35083" y="13505"/>
                  <a:pt x="36814" y="14674"/>
                </a:cubicBezTo>
                <a:cubicBezTo>
                  <a:pt x="36810" y="14693"/>
                  <a:pt x="36810" y="14712"/>
                  <a:pt x="36805" y="14732"/>
                </a:cubicBezTo>
                <a:cubicBezTo>
                  <a:pt x="36673" y="15199"/>
                  <a:pt x="36153" y="15305"/>
                  <a:pt x="35745" y="15521"/>
                </a:cubicBezTo>
                <a:cubicBezTo>
                  <a:pt x="33939" y="16469"/>
                  <a:pt x="32140" y="17429"/>
                  <a:pt x="30339" y="18384"/>
                </a:cubicBezTo>
                <a:lnTo>
                  <a:pt x="10312" y="29005"/>
                </a:lnTo>
                <a:cubicBezTo>
                  <a:pt x="10650" y="26988"/>
                  <a:pt x="10593" y="24814"/>
                  <a:pt x="10861" y="22800"/>
                </a:cubicBezTo>
                <a:cubicBezTo>
                  <a:pt x="11148" y="20642"/>
                  <a:pt x="11717" y="18486"/>
                  <a:pt x="11935" y="16319"/>
                </a:cubicBezTo>
                <a:cubicBezTo>
                  <a:pt x="14570" y="16042"/>
                  <a:pt x="17185" y="15652"/>
                  <a:pt x="19712" y="15320"/>
                </a:cubicBezTo>
                <a:cubicBezTo>
                  <a:pt x="20602" y="15204"/>
                  <a:pt x="21612" y="15215"/>
                  <a:pt x="22318" y="14591"/>
                </a:cubicBezTo>
                <a:cubicBezTo>
                  <a:pt x="23239" y="13777"/>
                  <a:pt x="23839" y="12448"/>
                  <a:pt x="24543" y="11446"/>
                </a:cubicBezTo>
                <a:cubicBezTo>
                  <a:pt x="25149" y="10585"/>
                  <a:pt x="25769" y="9736"/>
                  <a:pt x="26395" y="8892"/>
                </a:cubicBezTo>
                <a:close/>
                <a:moveTo>
                  <a:pt x="11565" y="16355"/>
                </a:moveTo>
                <a:cubicBezTo>
                  <a:pt x="10848" y="18447"/>
                  <a:pt x="10590" y="20799"/>
                  <a:pt x="10286" y="22960"/>
                </a:cubicBezTo>
                <a:cubicBezTo>
                  <a:pt x="10010" y="24932"/>
                  <a:pt x="9540" y="27177"/>
                  <a:pt x="9673" y="29206"/>
                </a:cubicBezTo>
                <a:cubicBezTo>
                  <a:pt x="8215" y="27203"/>
                  <a:pt x="6825" y="25154"/>
                  <a:pt x="5529" y="23041"/>
                </a:cubicBezTo>
                <a:cubicBezTo>
                  <a:pt x="4815" y="21877"/>
                  <a:pt x="4127" y="20697"/>
                  <a:pt x="3466" y="19503"/>
                </a:cubicBezTo>
                <a:cubicBezTo>
                  <a:pt x="3136" y="18907"/>
                  <a:pt x="2811" y="18305"/>
                  <a:pt x="2495" y="17701"/>
                </a:cubicBezTo>
                <a:cubicBezTo>
                  <a:pt x="2372" y="17469"/>
                  <a:pt x="2008" y="16935"/>
                  <a:pt x="1782" y="16461"/>
                </a:cubicBezTo>
                <a:lnTo>
                  <a:pt x="1782" y="16461"/>
                </a:lnTo>
                <a:cubicBezTo>
                  <a:pt x="3104" y="16615"/>
                  <a:pt x="4445" y="16680"/>
                  <a:pt x="5796" y="16680"/>
                </a:cubicBezTo>
                <a:cubicBezTo>
                  <a:pt x="7709" y="16680"/>
                  <a:pt x="9641" y="16549"/>
                  <a:pt x="11565" y="16355"/>
                </a:cubicBezTo>
                <a:close/>
                <a:moveTo>
                  <a:pt x="29638" y="1"/>
                </a:moveTo>
                <a:cubicBezTo>
                  <a:pt x="29542" y="1"/>
                  <a:pt x="29444" y="23"/>
                  <a:pt x="29354" y="67"/>
                </a:cubicBezTo>
                <a:cubicBezTo>
                  <a:pt x="19808" y="4672"/>
                  <a:pt x="10218" y="9366"/>
                  <a:pt x="1071" y="14724"/>
                </a:cubicBezTo>
                <a:cubicBezTo>
                  <a:pt x="965" y="14785"/>
                  <a:pt x="908" y="14870"/>
                  <a:pt x="886" y="14959"/>
                </a:cubicBezTo>
                <a:cubicBezTo>
                  <a:pt x="700" y="14987"/>
                  <a:pt x="517" y="15082"/>
                  <a:pt x="443" y="15256"/>
                </a:cubicBezTo>
                <a:cubicBezTo>
                  <a:pt x="1" y="16298"/>
                  <a:pt x="752" y="17207"/>
                  <a:pt x="1237" y="18139"/>
                </a:cubicBezTo>
                <a:cubicBezTo>
                  <a:pt x="1987" y="19577"/>
                  <a:pt x="2773" y="20994"/>
                  <a:pt x="3599" y="22390"/>
                </a:cubicBezTo>
                <a:cubicBezTo>
                  <a:pt x="5248" y="25185"/>
                  <a:pt x="7051" y="27880"/>
                  <a:pt x="8980" y="30488"/>
                </a:cubicBezTo>
                <a:cubicBezTo>
                  <a:pt x="9128" y="30689"/>
                  <a:pt x="9332" y="30810"/>
                  <a:pt x="9556" y="30810"/>
                </a:cubicBezTo>
                <a:cubicBezTo>
                  <a:pt x="9661" y="30810"/>
                  <a:pt x="9771" y="30783"/>
                  <a:pt x="9882" y="30724"/>
                </a:cubicBezTo>
                <a:lnTo>
                  <a:pt x="33215" y="18348"/>
                </a:lnTo>
                <a:cubicBezTo>
                  <a:pt x="34116" y="17871"/>
                  <a:pt x="35016" y="17394"/>
                  <a:pt x="35917" y="16917"/>
                </a:cubicBezTo>
                <a:cubicBezTo>
                  <a:pt x="36568" y="16569"/>
                  <a:pt x="37474" y="16245"/>
                  <a:pt x="37968" y="15675"/>
                </a:cubicBezTo>
                <a:cubicBezTo>
                  <a:pt x="39019" y="14464"/>
                  <a:pt x="37236" y="12516"/>
                  <a:pt x="36631" y="11474"/>
                </a:cubicBezTo>
                <a:cubicBezTo>
                  <a:pt x="34460" y="7732"/>
                  <a:pt x="32244" y="4018"/>
                  <a:pt x="30100" y="262"/>
                </a:cubicBezTo>
                <a:cubicBezTo>
                  <a:pt x="29998" y="84"/>
                  <a:pt x="29822" y="1"/>
                  <a:pt x="2963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47"/>
          <p:cNvSpPr txBox="1"/>
          <p:nvPr>
            <p:ph type="title"/>
          </p:nvPr>
        </p:nvSpPr>
        <p:spPr>
          <a:xfrm>
            <a:off x="780445" y="1705233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Nguyễn Xuân Hưng 20194585</a:t>
            </a:r>
            <a:endParaRPr sz="1400"/>
          </a:p>
        </p:txBody>
      </p:sp>
      <p:sp>
        <p:nvSpPr>
          <p:cNvPr id="325" name="Google Shape;325;p47"/>
          <p:cNvSpPr txBox="1"/>
          <p:nvPr>
            <p:ph idx="1" type="subTitle"/>
          </p:nvPr>
        </p:nvSpPr>
        <p:spPr>
          <a:xfrm>
            <a:off x="558900" y="2161275"/>
            <a:ext cx="33609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"/>
              <a:buChar char="-"/>
            </a:pPr>
            <a:r>
              <a:rPr lang="en" sz="12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BubbleSort Class </a:t>
            </a:r>
            <a:endParaRPr sz="1200">
              <a:solidFill>
                <a:srgbClr val="000000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"/>
              <a:buChar char="-"/>
            </a:pPr>
            <a:r>
              <a:rPr lang="en" sz="12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Demo video </a:t>
            </a:r>
            <a:endParaRPr sz="1200">
              <a:solidFill>
                <a:srgbClr val="000000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"/>
              <a:buChar char="-"/>
            </a:pPr>
            <a:r>
              <a:rPr lang="en" sz="12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Slide </a:t>
            </a:r>
            <a:endParaRPr sz="1200">
              <a:solidFill>
                <a:srgbClr val="000000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"/>
              <a:buChar char="-"/>
            </a:pPr>
            <a:r>
              <a:rPr lang="en" sz="12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BubbleSort.fxml, SortController </a:t>
            </a:r>
            <a:endParaRPr sz="1200">
              <a:solidFill>
                <a:srgbClr val="000000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26" name="Google Shape;326;p47"/>
          <p:cNvSpPr txBox="1"/>
          <p:nvPr>
            <p:ph idx="2" type="title"/>
          </p:nvPr>
        </p:nvSpPr>
        <p:spPr>
          <a:xfrm>
            <a:off x="5114805" y="1146308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Nguyễn Huy Hoàng 20210373</a:t>
            </a:r>
            <a:endParaRPr sz="1400"/>
          </a:p>
        </p:txBody>
      </p:sp>
      <p:sp>
        <p:nvSpPr>
          <p:cNvPr id="327" name="Google Shape;327;p47"/>
          <p:cNvSpPr txBox="1"/>
          <p:nvPr>
            <p:ph idx="3" type="subTitle"/>
          </p:nvPr>
        </p:nvSpPr>
        <p:spPr>
          <a:xfrm>
            <a:off x="5340612" y="2161275"/>
            <a:ext cx="28740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8" name="Google Shape;328;p47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 flipH="1" rot="-8782544">
            <a:off x="2563599" y="1039473"/>
            <a:ext cx="1124399" cy="510031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7"/>
          <p:cNvSpPr txBox="1"/>
          <p:nvPr>
            <p:ph idx="1" type="subTitle"/>
          </p:nvPr>
        </p:nvSpPr>
        <p:spPr>
          <a:xfrm>
            <a:off x="5046650" y="1705225"/>
            <a:ext cx="33609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"/>
              <a:buChar char="-"/>
            </a:pPr>
            <a:r>
              <a:rPr lang="en" sz="12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HeapSort Class </a:t>
            </a:r>
            <a:endParaRPr sz="1200">
              <a:solidFill>
                <a:srgbClr val="000000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"/>
              <a:buChar char="-"/>
            </a:pPr>
            <a:r>
              <a:rPr lang="en" sz="12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CreateArray Class </a:t>
            </a:r>
            <a:endParaRPr sz="1200">
              <a:solidFill>
                <a:srgbClr val="000000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"/>
              <a:buChar char="-"/>
            </a:pPr>
            <a:r>
              <a:rPr lang="en" sz="12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Main Class </a:t>
            </a:r>
            <a:endParaRPr sz="1200">
              <a:solidFill>
                <a:srgbClr val="000000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"/>
              <a:buChar char="-"/>
            </a:pPr>
            <a:r>
              <a:rPr lang="en" sz="12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Report </a:t>
            </a:r>
            <a:endParaRPr sz="1200">
              <a:solidFill>
                <a:srgbClr val="000000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"/>
              <a:buChar char="-"/>
            </a:pPr>
            <a:r>
              <a:rPr lang="en" sz="12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MainMenu.fxml, About.fxml, MainScreen Controller</a:t>
            </a:r>
            <a:endParaRPr sz="1200">
              <a:solidFill>
                <a:srgbClr val="000000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30" name="Google Shape;330;p47"/>
          <p:cNvSpPr txBox="1"/>
          <p:nvPr>
            <p:ph idx="2" type="title"/>
          </p:nvPr>
        </p:nvSpPr>
        <p:spPr>
          <a:xfrm>
            <a:off x="5268205" y="3136883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Nguyễn Huy Hoàng 2021</a:t>
            </a:r>
            <a:r>
              <a:rPr lang="en" sz="1400"/>
              <a:t>5056</a:t>
            </a:r>
            <a:endParaRPr sz="1400"/>
          </a:p>
        </p:txBody>
      </p:sp>
      <p:sp>
        <p:nvSpPr>
          <p:cNvPr id="331" name="Google Shape;331;p47"/>
          <p:cNvSpPr txBox="1"/>
          <p:nvPr>
            <p:ph idx="1" type="subTitle"/>
          </p:nvPr>
        </p:nvSpPr>
        <p:spPr>
          <a:xfrm>
            <a:off x="5097150" y="3625275"/>
            <a:ext cx="33609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"/>
              <a:buChar char="-"/>
            </a:pPr>
            <a:r>
              <a:rPr lang="en" sz="12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ShellSort Class </a:t>
            </a:r>
            <a:endParaRPr sz="1200">
              <a:solidFill>
                <a:srgbClr val="000000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"/>
              <a:buChar char="-"/>
            </a:pPr>
            <a:r>
              <a:rPr lang="en" sz="12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GeneralSort Class </a:t>
            </a:r>
            <a:endParaRPr sz="1200">
              <a:solidFill>
                <a:srgbClr val="000000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"/>
              <a:buChar char="-"/>
            </a:pPr>
            <a:r>
              <a:rPr lang="en" sz="12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HeapSort.fxml, ShellSort.fxml</a:t>
            </a:r>
            <a:endParaRPr sz="1200">
              <a:solidFill>
                <a:srgbClr val="000000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entury"/>
              <a:ea typeface="Century"/>
              <a:cs typeface="Century"/>
              <a:sym typeface="Centur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8"/>
          <p:cNvSpPr txBox="1"/>
          <p:nvPr>
            <p:ph type="title"/>
          </p:nvPr>
        </p:nvSpPr>
        <p:spPr>
          <a:xfrm flipH="1" rot="-5400000">
            <a:off x="192100" y="2431050"/>
            <a:ext cx="3693600" cy="4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Use-case Diagram</a:t>
            </a:r>
            <a:endParaRPr/>
          </a:p>
        </p:txBody>
      </p:sp>
      <p:pic>
        <p:nvPicPr>
          <p:cNvPr id="337" name="Google Shape;33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7625" y="724950"/>
            <a:ext cx="4600999" cy="383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8800" y="1028775"/>
            <a:ext cx="6551974" cy="360765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49"/>
          <p:cNvSpPr txBox="1"/>
          <p:nvPr>
            <p:ph idx="4294967295" type="title"/>
          </p:nvPr>
        </p:nvSpPr>
        <p:spPr>
          <a:xfrm>
            <a:off x="1367850" y="403925"/>
            <a:ext cx="640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Class Diagram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0"/>
          <p:cNvSpPr txBox="1"/>
          <p:nvPr>
            <p:ph type="title"/>
          </p:nvPr>
        </p:nvSpPr>
        <p:spPr>
          <a:xfrm>
            <a:off x="1002325" y="711175"/>
            <a:ext cx="356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 Class Diagram</a:t>
            </a:r>
            <a:endParaRPr/>
          </a:p>
        </p:txBody>
      </p:sp>
      <p:pic>
        <p:nvPicPr>
          <p:cNvPr id="349" name="Google Shape;349;p50"/>
          <p:cNvPicPr preferRelativeResize="0"/>
          <p:nvPr/>
        </p:nvPicPr>
        <p:blipFill>
          <a:blip r:embed="rId3">
            <a:alphaModFix amt="56000"/>
          </a:blip>
          <a:stretch>
            <a:fillRect/>
          </a:stretch>
        </p:blipFill>
        <p:spPr>
          <a:xfrm rot="10800000">
            <a:off x="1124175" y="1103650"/>
            <a:ext cx="1918825" cy="2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475" y="1458900"/>
            <a:ext cx="3839351" cy="191575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50"/>
          <p:cNvSpPr txBox="1"/>
          <p:nvPr>
            <p:ph idx="4294967295" type="subTitle"/>
          </p:nvPr>
        </p:nvSpPr>
        <p:spPr>
          <a:xfrm>
            <a:off x="1271050" y="3374650"/>
            <a:ext cx="26808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212121"/>
                </a:solidFill>
                <a:latin typeface="Signika Medium"/>
                <a:ea typeface="Signika Medium"/>
                <a:cs typeface="Signika Medium"/>
                <a:sym typeface="Signika Medium"/>
              </a:rPr>
              <a:t>Package Element</a:t>
            </a:r>
            <a:endParaRPr sz="1400">
              <a:solidFill>
                <a:srgbClr val="212121"/>
              </a:solidFill>
              <a:latin typeface="Signika Medium"/>
              <a:ea typeface="Signika Medium"/>
              <a:cs typeface="Signika Medium"/>
              <a:sym typeface="Signika Medium"/>
            </a:endParaRPr>
          </a:p>
        </p:txBody>
      </p:sp>
      <p:pic>
        <p:nvPicPr>
          <p:cNvPr id="352" name="Google Shape;352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3875" y="1319850"/>
            <a:ext cx="4027201" cy="1915451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50"/>
          <p:cNvSpPr txBox="1"/>
          <p:nvPr>
            <p:ph idx="4294967295" type="subTitle"/>
          </p:nvPr>
        </p:nvSpPr>
        <p:spPr>
          <a:xfrm>
            <a:off x="5297075" y="3374650"/>
            <a:ext cx="26808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212121"/>
                </a:solidFill>
                <a:latin typeface="Signika Medium"/>
                <a:ea typeface="Signika Medium"/>
                <a:cs typeface="Signika Medium"/>
                <a:sym typeface="Signika Medium"/>
              </a:rPr>
              <a:t>Package </a:t>
            </a:r>
            <a:r>
              <a:rPr lang="en" sz="1400">
                <a:solidFill>
                  <a:srgbClr val="212121"/>
                </a:solidFill>
                <a:latin typeface="Signika Medium"/>
                <a:ea typeface="Signika Medium"/>
                <a:cs typeface="Signika Medium"/>
                <a:sym typeface="Signika Medium"/>
              </a:rPr>
              <a:t>Algorithm</a:t>
            </a:r>
            <a:endParaRPr sz="1400">
              <a:solidFill>
                <a:srgbClr val="212121"/>
              </a:solidFill>
              <a:latin typeface="Signika Medium"/>
              <a:ea typeface="Signika Medium"/>
              <a:cs typeface="Signika Medium"/>
              <a:sym typeface="Signika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1"/>
          <p:cNvSpPr txBox="1"/>
          <p:nvPr>
            <p:ph type="title"/>
          </p:nvPr>
        </p:nvSpPr>
        <p:spPr>
          <a:xfrm>
            <a:off x="1002325" y="711175"/>
            <a:ext cx="356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 Class Diagram</a:t>
            </a:r>
            <a:endParaRPr/>
          </a:p>
        </p:txBody>
      </p:sp>
      <p:sp>
        <p:nvSpPr>
          <p:cNvPr id="359" name="Google Shape;359;p51"/>
          <p:cNvSpPr txBox="1"/>
          <p:nvPr>
            <p:ph idx="4294967295" type="subTitle"/>
          </p:nvPr>
        </p:nvSpPr>
        <p:spPr>
          <a:xfrm>
            <a:off x="5098850" y="4720525"/>
            <a:ext cx="26808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212121"/>
                </a:solidFill>
              </a:rPr>
              <a:t>Package Algorithm</a:t>
            </a:r>
            <a:endParaRPr b="0" sz="1400">
              <a:solidFill>
                <a:srgbClr val="212121"/>
              </a:solidFill>
            </a:endParaRPr>
          </a:p>
        </p:txBody>
      </p:sp>
      <p:pic>
        <p:nvPicPr>
          <p:cNvPr id="360" name="Google Shape;36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650" y="1141375"/>
            <a:ext cx="5541524" cy="3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51"/>
          <p:cNvSpPr txBox="1"/>
          <p:nvPr>
            <p:ph idx="4294967295" type="subTitle"/>
          </p:nvPr>
        </p:nvSpPr>
        <p:spPr>
          <a:xfrm>
            <a:off x="6215175" y="2122675"/>
            <a:ext cx="26808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212121"/>
                </a:solidFill>
                <a:latin typeface="Signika Medium"/>
                <a:ea typeface="Signika Medium"/>
                <a:cs typeface="Signika Medium"/>
                <a:sym typeface="Signika Medium"/>
              </a:rPr>
              <a:t>Package </a:t>
            </a:r>
            <a:r>
              <a:rPr lang="en" sz="1400">
                <a:solidFill>
                  <a:srgbClr val="212121"/>
                </a:solidFill>
                <a:latin typeface="Signika Medium"/>
                <a:ea typeface="Signika Medium"/>
                <a:cs typeface="Signika Medium"/>
                <a:sym typeface="Signika Medium"/>
              </a:rPr>
              <a:t>Application</a:t>
            </a:r>
            <a:endParaRPr sz="1400">
              <a:solidFill>
                <a:srgbClr val="212121"/>
              </a:solidFill>
              <a:latin typeface="Signika Medium"/>
              <a:ea typeface="Signika Medium"/>
              <a:cs typeface="Signika Medium"/>
              <a:sym typeface="Signika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2"/>
          <p:cNvSpPr txBox="1"/>
          <p:nvPr>
            <p:ph type="title"/>
          </p:nvPr>
        </p:nvSpPr>
        <p:spPr>
          <a:xfrm>
            <a:off x="1002325" y="711175"/>
            <a:ext cx="267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ignika"/>
                <a:ea typeface="Signika"/>
                <a:cs typeface="Signika"/>
                <a:sym typeface="Signika"/>
              </a:rPr>
              <a:t>OOP Techniques</a:t>
            </a:r>
            <a:endParaRPr>
              <a:latin typeface="Signika"/>
              <a:ea typeface="Signika"/>
              <a:cs typeface="Signika"/>
              <a:sym typeface="Signik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367" name="Google Shape;367;p52"/>
          <p:cNvSpPr txBox="1"/>
          <p:nvPr>
            <p:ph idx="4294967295" type="subTitle"/>
          </p:nvPr>
        </p:nvSpPr>
        <p:spPr>
          <a:xfrm>
            <a:off x="618625" y="1399281"/>
            <a:ext cx="3439500" cy="30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ignika Medium"/>
                <a:ea typeface="Signika Medium"/>
                <a:cs typeface="Signika Medium"/>
                <a:sym typeface="Signika Medium"/>
              </a:rPr>
              <a:t>Inheritance</a:t>
            </a:r>
            <a:r>
              <a:rPr lang="en" sz="1400">
                <a:latin typeface="Signika Medium"/>
                <a:ea typeface="Signika Medium"/>
                <a:cs typeface="Signika Medium"/>
                <a:sym typeface="Signika Medium"/>
              </a:rPr>
              <a:t>:</a:t>
            </a:r>
            <a:endParaRPr sz="1400">
              <a:latin typeface="Signika Medium"/>
              <a:ea typeface="Signika Medium"/>
              <a:cs typeface="Signika Medium"/>
              <a:sym typeface="Signika Medium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Signika Medium"/>
              <a:buChar char="-"/>
            </a:pPr>
            <a:r>
              <a:rPr lang="en" sz="1300">
                <a:solidFill>
                  <a:srgbClr val="212121"/>
                </a:solidFill>
                <a:latin typeface="Signika Medium"/>
                <a:ea typeface="Signika Medium"/>
                <a:cs typeface="Signika Medium"/>
                <a:sym typeface="Signika Medium"/>
              </a:rPr>
              <a:t>Element class inherits from Rectangle class</a:t>
            </a:r>
            <a:endParaRPr sz="1300">
              <a:solidFill>
                <a:srgbClr val="212121"/>
              </a:solidFill>
              <a:latin typeface="Signika Medium"/>
              <a:ea typeface="Signika Medium"/>
              <a:cs typeface="Signika Medium"/>
              <a:sym typeface="Signika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Signika Medium"/>
              <a:buChar char="-"/>
            </a:pPr>
            <a:r>
              <a:rPr lang="en" sz="1300">
                <a:solidFill>
                  <a:srgbClr val="212121"/>
                </a:solidFill>
                <a:latin typeface="Signika Medium"/>
                <a:ea typeface="Signika Medium"/>
                <a:cs typeface="Signika Medium"/>
                <a:sym typeface="Signika Medium"/>
              </a:rPr>
              <a:t>bubble sort, heap sort, and shell sort inherit from the class GeneralSort</a:t>
            </a:r>
            <a:endParaRPr sz="1300">
              <a:solidFill>
                <a:srgbClr val="212121"/>
              </a:solidFill>
              <a:latin typeface="Signika Medium"/>
              <a:ea typeface="Signika Medium"/>
              <a:cs typeface="Signika Medium"/>
              <a:sym typeface="Signika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Signika Medium"/>
              <a:buChar char="-"/>
            </a:pPr>
            <a:r>
              <a:rPr lang="en" sz="1300">
                <a:solidFill>
                  <a:srgbClr val="212121"/>
                </a:solidFill>
                <a:latin typeface="Signika Medium"/>
                <a:ea typeface="Signika Medium"/>
                <a:cs typeface="Signika Medium"/>
                <a:sym typeface="Signika Medium"/>
              </a:rPr>
              <a:t>Main class inherits from the Application class</a:t>
            </a:r>
            <a:endParaRPr sz="1300">
              <a:solidFill>
                <a:srgbClr val="212121"/>
              </a:solidFill>
              <a:latin typeface="Signika Medium"/>
              <a:ea typeface="Signika Medium"/>
              <a:cs typeface="Signika Medium"/>
              <a:sym typeface="Signika Medium"/>
            </a:endParaRPr>
          </a:p>
        </p:txBody>
      </p:sp>
      <p:sp>
        <p:nvSpPr>
          <p:cNvPr id="368" name="Google Shape;368;p52"/>
          <p:cNvSpPr txBox="1"/>
          <p:nvPr>
            <p:ph idx="4294967295" type="subTitle"/>
          </p:nvPr>
        </p:nvSpPr>
        <p:spPr>
          <a:xfrm>
            <a:off x="4954675" y="762200"/>
            <a:ext cx="3439500" cy="3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ignika Medium"/>
                <a:ea typeface="Signika Medium"/>
                <a:cs typeface="Signika Medium"/>
                <a:sym typeface="Signika Medium"/>
              </a:rPr>
              <a:t>Abstraction:</a:t>
            </a:r>
            <a:endParaRPr sz="1400">
              <a:latin typeface="Signika Medium"/>
              <a:ea typeface="Signika Medium"/>
              <a:cs typeface="Signika Medium"/>
              <a:sym typeface="Signika Medium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Signika Medium"/>
              <a:buChar char="-"/>
            </a:pPr>
            <a:r>
              <a:rPr lang="en" sz="1300">
                <a:solidFill>
                  <a:srgbClr val="212121"/>
                </a:solidFill>
                <a:latin typeface="Signika Medium"/>
                <a:ea typeface="Signika Medium"/>
                <a:cs typeface="Signika Medium"/>
                <a:sym typeface="Signika Medium"/>
              </a:rPr>
              <a:t>Abstract method startSort(Element[]) is defined in GeneralSort class and implemented in bubble sort, heap sort, and shell sort class</a:t>
            </a:r>
            <a:endParaRPr sz="1300">
              <a:solidFill>
                <a:srgbClr val="212121"/>
              </a:solidFill>
              <a:latin typeface="Signika Medium"/>
              <a:ea typeface="Signika Medium"/>
              <a:cs typeface="Signika Medium"/>
              <a:sym typeface="Signika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Signika Medium"/>
                <a:ea typeface="Signika Medium"/>
                <a:cs typeface="Signika Medium"/>
                <a:sym typeface="Signika Medium"/>
              </a:rPr>
              <a:t>Association:</a:t>
            </a:r>
            <a:endParaRPr sz="1400">
              <a:latin typeface="Signika Medium"/>
              <a:ea typeface="Signika Medium"/>
              <a:cs typeface="Signika Medium"/>
              <a:sym typeface="Signika Medium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Signika Medium"/>
              <a:buChar char="-"/>
            </a:pPr>
            <a:r>
              <a:rPr lang="en" sz="1300">
                <a:solidFill>
                  <a:srgbClr val="212121"/>
                </a:solidFill>
                <a:latin typeface="Signika Medium"/>
                <a:ea typeface="Signika Medium"/>
                <a:cs typeface="Signika Medium"/>
                <a:sym typeface="Signika Medium"/>
              </a:rPr>
              <a:t>SortController class associates with CreateArray class, bubble sort, heap sort, and shell sort class</a:t>
            </a:r>
            <a:endParaRPr sz="1300">
              <a:solidFill>
                <a:srgbClr val="212121"/>
              </a:solidFill>
              <a:latin typeface="Signika Medium"/>
              <a:ea typeface="Signika Medium"/>
              <a:cs typeface="Signika Medium"/>
              <a:sym typeface="Signika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Signika Medium"/>
              <a:buChar char="-"/>
            </a:pPr>
            <a:r>
              <a:rPr lang="en" sz="1300">
                <a:solidFill>
                  <a:srgbClr val="212121"/>
                </a:solidFill>
                <a:latin typeface="Signika Medium"/>
                <a:ea typeface="Signika Medium"/>
                <a:cs typeface="Signika Medium"/>
                <a:sym typeface="Signika Medium"/>
              </a:rPr>
              <a:t>Main class associate with Stage class.</a:t>
            </a:r>
            <a:endParaRPr sz="1300">
              <a:solidFill>
                <a:srgbClr val="212121"/>
              </a:solidFill>
              <a:latin typeface="Signika Medium"/>
              <a:ea typeface="Signika Medium"/>
              <a:cs typeface="Signika Medium"/>
              <a:sym typeface="Signika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Signika Medium"/>
              <a:buChar char="-"/>
            </a:pPr>
            <a:r>
              <a:rPr lang="en" sz="1300">
                <a:solidFill>
                  <a:srgbClr val="212121"/>
                </a:solidFill>
                <a:latin typeface="Signika Medium"/>
                <a:ea typeface="Signika Medium"/>
                <a:cs typeface="Signika Medium"/>
                <a:sym typeface="Signika Medium"/>
              </a:rPr>
              <a:t>SortController and MainScreenController associate with many elements from JavaFX to create the GUI.</a:t>
            </a:r>
            <a:endParaRPr sz="1300">
              <a:solidFill>
                <a:srgbClr val="212121"/>
              </a:solidFill>
              <a:latin typeface="Signika Medium"/>
              <a:ea typeface="Signika Medium"/>
              <a:cs typeface="Signika Medium"/>
              <a:sym typeface="Signika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3"/>
          <p:cNvSpPr txBox="1"/>
          <p:nvPr>
            <p:ph type="title"/>
          </p:nvPr>
        </p:nvSpPr>
        <p:spPr>
          <a:xfrm>
            <a:off x="1772050" y="946375"/>
            <a:ext cx="5933700" cy="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Video Demo</a:t>
            </a:r>
            <a:endParaRPr/>
          </a:p>
        </p:txBody>
      </p:sp>
      <p:sp>
        <p:nvSpPr>
          <p:cNvPr id="374" name="Google Shape;374;p53"/>
          <p:cNvSpPr txBox="1"/>
          <p:nvPr>
            <p:ph idx="4294967295" type="subTitle"/>
          </p:nvPr>
        </p:nvSpPr>
        <p:spPr>
          <a:xfrm>
            <a:off x="2156650" y="1931875"/>
            <a:ext cx="5164500" cy="14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Signika Medium"/>
              <a:buChar char="-"/>
            </a:pPr>
            <a:r>
              <a:rPr b="1"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New channel meeting-20240106_211709-Meeting Recording.mp4 (sharepoint.com)</a:t>
            </a:r>
            <a:endParaRPr sz="1400">
              <a:solidFill>
                <a:srgbClr val="212121"/>
              </a:solidFill>
              <a:latin typeface="Signika Medium"/>
              <a:ea typeface="Signika Medium"/>
              <a:cs typeface="Signika Medium"/>
              <a:sym typeface="Signika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otebook Lesson by Slidesgo">
  <a:themeElements>
    <a:clrScheme name="Simple Light">
      <a:dk1>
        <a:srgbClr val="595959"/>
      </a:dk1>
      <a:lt1>
        <a:srgbClr val="F1C232"/>
      </a:lt1>
      <a:dk2>
        <a:srgbClr val="595959"/>
      </a:dk2>
      <a:lt2>
        <a:srgbClr val="A8D68C"/>
      </a:lt2>
      <a:accent1>
        <a:srgbClr val="F1C232"/>
      </a:accent1>
      <a:accent2>
        <a:srgbClr val="B44141"/>
      </a:accent2>
      <a:accent3>
        <a:srgbClr val="F1C232"/>
      </a:accent3>
      <a:accent4>
        <a:srgbClr val="DF7070"/>
      </a:accent4>
      <a:accent5>
        <a:srgbClr val="7A9E64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