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ing Soon" panose="020B0604020202020204" charset="0"/>
      <p:regular r:id="rId12"/>
    </p:embeddedFont>
    <p:embeddedFont>
      <p:font typeface="Concert One" panose="020B0604020202020204" charset="0"/>
      <p:regular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Century" panose="02040604050505020304" pitchFamily="18" charset="0"/>
      <p:regular r:id="rId18"/>
    </p:embeddedFont>
    <p:embeddedFont>
      <p:font typeface="Roboto Mono Medium" panose="020B0604020202020204" charset="0"/>
      <p:regular r:id="rId19"/>
      <p:bold r:id="rId20"/>
      <p:italic r:id="rId21"/>
      <p:boldItalic r:id="rId22"/>
    </p:embeddedFont>
    <p:embeddedFont>
      <p:font typeface="Signika" panose="020B0604020202020204" charset="0"/>
      <p:regular r:id="rId23"/>
      <p:bold r:id="rId24"/>
    </p:embeddedFont>
    <p:embeddedFont>
      <p:font typeface="Signika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kYahzotMD9k7U/raJPgeTJHI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-877333" flipH="1">
            <a:off x="641615" y="1013164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3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3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3"/>
          <p:cNvPicPr preferRelativeResize="0"/>
          <p:nvPr/>
        </p:nvPicPr>
        <p:blipFill rotWithShape="1">
          <a:blip r:embed="rId4">
            <a:alphaModFix/>
          </a:blip>
          <a:srcRect b="7122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2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7122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subTitle" idx="1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subTitle" idx="3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9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9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9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5" name="Google Shape;235;p44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5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7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47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4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4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3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2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x432Bf5gk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/>
              <a:t>Demonstration of sorting algorithms on an array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>
            <a:spLocks noGrp="1"/>
          </p:cNvSpPr>
          <p:nvPr>
            <p:ph type="subTitle" idx="1"/>
          </p:nvPr>
        </p:nvSpPr>
        <p:spPr>
          <a:xfrm>
            <a:off x="3399400" y="3383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bubble sort, heap sort, and shell sort</a:t>
            </a:r>
            <a:endParaRPr b="0"/>
          </a:p>
        </p:txBody>
      </p:sp>
      <p:sp>
        <p:nvSpPr>
          <p:cNvPr id="306" name="Google Shape;306;p1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t="16970" r="8891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"/>
          <p:cNvSpPr txBox="1">
            <a:spLocks noGrp="1"/>
          </p:cNvSpPr>
          <p:nvPr>
            <p:ph type="title"/>
          </p:nvPr>
        </p:nvSpPr>
        <p:spPr>
          <a:xfrm>
            <a:off x="1753400" y="48879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316" name="Google Shape;316;p2"/>
          <p:cNvSpPr txBox="1">
            <a:spLocks noGrp="1"/>
          </p:cNvSpPr>
          <p:nvPr>
            <p:ph type="subTitle" idx="4294967295"/>
          </p:nvPr>
        </p:nvSpPr>
        <p:spPr>
          <a:xfrm>
            <a:off x="1993250" y="1202900"/>
            <a:ext cx="60807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Sorting algorithm is an algorithm that puts elements of a list in a certain order. Efficient sorting is important for optimizing the efficiency of many other algorithms. A lots of sorting algorithm have been developed so far, making it difficult to understanding and remembering all of them. This project purpose is to help people get a better understanding 3 sorting algorithms: bubble sort, heap sort, and shell sort through a visualizing application showing each step of the algorithms. The application is built in Java with the GUI created using JavaFX.</a:t>
            </a:r>
            <a:endParaRPr sz="1400" b="0" i="0" u="none" strike="noStrike" cap="non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ignika Medium"/>
              <a:buNone/>
            </a:pP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"/>
          <p:cNvSpPr txBox="1">
            <a:spLocks noGrp="1"/>
          </p:cNvSpPr>
          <p:nvPr>
            <p:ph type="title" idx="8"/>
          </p:nvPr>
        </p:nvSpPr>
        <p:spPr>
          <a:xfrm>
            <a:off x="907475" y="48124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and Assignment</a:t>
            </a:r>
            <a:endParaRPr/>
          </a:p>
        </p:txBody>
      </p:sp>
      <p:sp>
        <p:nvSpPr>
          <p:cNvPr id="322" name="Google Shape;322;p3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 txBox="1">
            <a:spLocks noGrp="1"/>
          </p:cNvSpPr>
          <p:nvPr>
            <p:ph type="title"/>
          </p:nvPr>
        </p:nvSpPr>
        <p:spPr>
          <a:xfrm>
            <a:off x="780445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Xuân Hưng 20194585</a:t>
            </a:r>
            <a:endParaRPr sz="1400"/>
          </a:p>
        </p:txBody>
      </p:sp>
      <p:sp>
        <p:nvSpPr>
          <p:cNvPr id="325" name="Google Shape;325;p3"/>
          <p:cNvSpPr txBox="1">
            <a:spLocks noGrp="1"/>
          </p:cNvSpPr>
          <p:nvPr>
            <p:ph type="subTitle" idx="1"/>
          </p:nvPr>
        </p:nvSpPr>
        <p:spPr>
          <a:xfrm>
            <a:off x="558900" y="2161274"/>
            <a:ext cx="3360900" cy="117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 Class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GeneralSort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Demo video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Slide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MainMenu.fxml, SortController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 idx="2"/>
          </p:nvPr>
        </p:nvSpPr>
        <p:spPr>
          <a:xfrm>
            <a:off x="5114805" y="114630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20210373</a:t>
            </a:r>
            <a:endParaRPr sz="1400"/>
          </a:p>
        </p:txBody>
      </p:sp>
      <p:sp>
        <p:nvSpPr>
          <p:cNvPr id="327" name="Google Shape;327;p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rot="-8782544" flipH="1">
            <a:off x="256359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"/>
          <p:cNvSpPr txBox="1">
            <a:spLocks noGrp="1"/>
          </p:cNvSpPr>
          <p:nvPr>
            <p:ph type="subTitle" idx="1"/>
          </p:nvPr>
        </p:nvSpPr>
        <p:spPr>
          <a:xfrm>
            <a:off x="5046650" y="1705225"/>
            <a:ext cx="3360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ShellSort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BubbleSort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Report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About.fxml, MainScreenController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</p:txBody>
      </p:sp>
      <p:sp>
        <p:nvSpPr>
          <p:cNvPr id="330" name="Google Shape;330;p3"/>
          <p:cNvSpPr txBox="1">
            <a:spLocks noGrp="1"/>
          </p:cNvSpPr>
          <p:nvPr>
            <p:ph type="title" idx="2"/>
          </p:nvPr>
        </p:nvSpPr>
        <p:spPr>
          <a:xfrm>
            <a:off x="5268205" y="313688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20215056</a:t>
            </a:r>
            <a:endParaRPr sz="1400"/>
          </a:p>
        </p:txBody>
      </p:sp>
      <p:sp>
        <p:nvSpPr>
          <p:cNvPr id="331" name="Google Shape;331;p3"/>
          <p:cNvSpPr txBox="1">
            <a:spLocks noGrp="1"/>
          </p:cNvSpPr>
          <p:nvPr>
            <p:ph type="subTitle" idx="1"/>
          </p:nvPr>
        </p:nvSpPr>
        <p:spPr>
          <a:xfrm>
            <a:off x="5097150" y="3625275"/>
            <a:ext cx="3360900" cy="95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Element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CreateArray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HeapSort.fxml,ShellSort.fxml,BubbleSort.fxml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title"/>
          </p:nvPr>
        </p:nvSpPr>
        <p:spPr>
          <a:xfrm rot="-5400000" flipH="1">
            <a:off x="192100" y="2431050"/>
            <a:ext cx="3693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1" y="959045"/>
            <a:ext cx="4259841" cy="3366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800" y="1028775"/>
            <a:ext cx="6551974" cy="36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"/>
          <p:cNvSpPr txBox="1">
            <a:spLocks noGrp="1"/>
          </p:cNvSpPr>
          <p:nvPr>
            <p:ph type="title" idx="4294967295"/>
          </p:nvPr>
        </p:nvSpPr>
        <p:spPr>
          <a:xfrm>
            <a:off x="1367850" y="403925"/>
            <a:ext cx="64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General Class Diagram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"/>
          <p:cNvSpPr txBox="1">
            <a:spLocks noGrp="1"/>
          </p:cNvSpPr>
          <p:nvPr>
            <p:ph type="subTitle" idx="4294967295"/>
          </p:nvPr>
        </p:nvSpPr>
        <p:spPr>
          <a:xfrm>
            <a:off x="1271050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Element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352" name="Google Shape;3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3875" y="1319850"/>
            <a:ext cx="4027201" cy="19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"/>
          <p:cNvSpPr txBox="1">
            <a:spLocks noGrp="1"/>
          </p:cNvSpPr>
          <p:nvPr>
            <p:ph type="subTitle" idx="4294967295"/>
          </p:nvPr>
        </p:nvSpPr>
        <p:spPr>
          <a:xfrm>
            <a:off x="5297075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Algorithm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1674257"/>
            <a:ext cx="3764884" cy="147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sp>
        <p:nvSpPr>
          <p:cNvPr id="359" name="Google Shape;359;p7"/>
          <p:cNvSpPr txBox="1">
            <a:spLocks noGrp="1"/>
          </p:cNvSpPr>
          <p:nvPr>
            <p:ph type="subTitle" idx="4294967295"/>
          </p:nvPr>
        </p:nvSpPr>
        <p:spPr>
          <a:xfrm>
            <a:off x="5098850" y="4720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Package Algorithm</a:t>
            </a:r>
            <a:endParaRPr sz="1400" b="0" i="0" u="none" strike="noStrike" cap="none">
              <a:solidFill>
                <a:srgbClr val="21212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60" name="Google Shape;3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650" y="1141375"/>
            <a:ext cx="5541524" cy="3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7"/>
          <p:cNvSpPr txBox="1">
            <a:spLocks noGrp="1"/>
          </p:cNvSpPr>
          <p:nvPr>
            <p:ph type="subTitle" idx="4294967295"/>
          </p:nvPr>
        </p:nvSpPr>
        <p:spPr>
          <a:xfrm>
            <a:off x="6215175" y="212267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Application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67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OOP Techniques</a:t>
            </a:r>
            <a:endParaRPr>
              <a:latin typeface="Signika"/>
              <a:ea typeface="Signika"/>
              <a:cs typeface="Signika"/>
              <a:sym typeface="Signik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7" name="Google Shape;367;p8"/>
          <p:cNvSpPr txBox="1">
            <a:spLocks noGrp="1"/>
          </p:cNvSpPr>
          <p:nvPr>
            <p:ph type="subTitle" idx="4294967295"/>
          </p:nvPr>
        </p:nvSpPr>
        <p:spPr>
          <a:xfrm>
            <a:off x="618625" y="1399281"/>
            <a:ext cx="34395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Inheritance:</a:t>
            </a: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Element class inherits from Rectangle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bubble sort, heap sort, and shell sort inherit from the class GeneralSort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inherits from the Application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sp>
        <p:nvSpPr>
          <p:cNvPr id="368" name="Google Shape;368;p8"/>
          <p:cNvSpPr txBox="1">
            <a:spLocks noGrp="1"/>
          </p:cNvSpPr>
          <p:nvPr>
            <p:ph type="subTitle" idx="4294967295"/>
          </p:nvPr>
        </p:nvSpPr>
        <p:spPr>
          <a:xfrm>
            <a:off x="4954675" y="762200"/>
            <a:ext cx="34395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dirty="0" smtClean="0">
                <a:latin typeface="Signika Medium"/>
                <a:ea typeface="Signika Medium"/>
                <a:cs typeface="Signika Medium"/>
                <a:sym typeface="Signika Medium"/>
              </a:rPr>
              <a:t>Polymorphism</a:t>
            </a:r>
            <a:r>
              <a:rPr lang="en" sz="1400" b="0" i="0" u="none" strike="noStrike" cap="none" dirty="0" smtClean="0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:</a:t>
            </a:r>
            <a:endParaRPr sz="1400" b="0" i="0" u="none" strike="noStrike" cap="none" dirty="0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</a:t>
            </a:r>
            <a:r>
              <a:rPr lang="en" sz="1300" b="0" i="0" u="none" strike="noStrike" cap="none" dirty="0" smtClean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ethod </a:t>
            </a:r>
            <a:r>
              <a:rPr lang="en" sz="1300" b="0" i="0" u="none" strike="noStrike" cap="none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startSort(Element[]) is defined in GeneralSort class and </a:t>
            </a:r>
            <a:r>
              <a:rPr lang="en" sz="1300" dirty="0" smtClean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is </a:t>
            </a:r>
            <a:r>
              <a:rPr lang="en" sz="1300" dirty="0" smtClean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overried</a:t>
            </a:r>
            <a:r>
              <a:rPr lang="en" sz="1300" b="0" i="0" u="none" strike="noStrike" cap="none" dirty="0" smtClean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 </a:t>
            </a:r>
            <a:r>
              <a:rPr lang="en" sz="1300" b="0" i="0" u="none" strike="noStrike" cap="none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in bubble sort, heap sort, and shell sort class</a:t>
            </a:r>
            <a:endParaRPr sz="1300" b="0" i="0" u="none" strike="noStrike" cap="none" dirty="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 dirty="0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Association:</a:t>
            </a:r>
            <a:endParaRPr sz="1400" b="0" i="0" u="none" strike="noStrike" cap="none" dirty="0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class associates with CreateArray class, bubble sort, heap sort, and shell sort class</a:t>
            </a:r>
            <a:endParaRPr sz="1300" b="0" i="0" u="none" strike="noStrike" cap="none" dirty="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associate with Stage class.</a:t>
            </a:r>
            <a:endParaRPr sz="1300" b="0" i="0" u="none" strike="noStrike" cap="none" dirty="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 dirty="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and MainScreenController associate with many elements from JavaFX to create the GUI.</a:t>
            </a:r>
            <a:endParaRPr sz="1300" b="0" i="0" u="none" strike="noStrike" cap="none" dirty="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1772050" y="9463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 Video Demo</a:t>
            </a: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4294967295"/>
          </p:nvPr>
        </p:nvSpPr>
        <p:spPr>
          <a:xfrm>
            <a:off x="2156650" y="1931875"/>
            <a:ext cx="5164500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Signika Medium"/>
              <a:buChar char="-"/>
            </a:pPr>
            <a:r>
              <a:rPr lang="en" sz="1400" u="sng">
                <a:solidFill>
                  <a:schemeClr val="hlink"/>
                </a:solidFill>
                <a:latin typeface="Signika Medium"/>
                <a:ea typeface="Signika Medium"/>
                <a:cs typeface="Signika Medium"/>
                <a:sym typeface="Signika Medium"/>
                <a:hlinkClick r:id="rId3"/>
              </a:rPr>
              <a:t>Video demo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Coming Soon</vt:lpstr>
      <vt:lpstr>Concert One</vt:lpstr>
      <vt:lpstr>Arial</vt:lpstr>
      <vt:lpstr>Roboto Mono</vt:lpstr>
      <vt:lpstr>Century</vt:lpstr>
      <vt:lpstr>Roboto Mono Medium</vt:lpstr>
      <vt:lpstr>Anonymous Pro</vt:lpstr>
      <vt:lpstr>Signika</vt:lpstr>
      <vt:lpstr>Signika Medium</vt:lpstr>
      <vt:lpstr>Notebook Lesson by Slidesgo</vt:lpstr>
      <vt:lpstr>Demonstration of sorting algorithms on an array</vt:lpstr>
      <vt:lpstr>Requirement</vt:lpstr>
      <vt:lpstr>Member and Assignment</vt:lpstr>
      <vt:lpstr>Use-case Diagram</vt:lpstr>
      <vt:lpstr>General Class Diagram </vt:lpstr>
      <vt:lpstr>Detail Class Diagram</vt:lpstr>
      <vt:lpstr>Detail Class Diagram</vt:lpstr>
      <vt:lpstr>OOP Techniques </vt:lpstr>
      <vt:lpstr>Link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dc:creator>Admin</dc:creator>
  <cp:lastModifiedBy>Nguyen Huy Hoang 20210373</cp:lastModifiedBy>
  <cp:revision>2</cp:revision>
  <dcterms:modified xsi:type="dcterms:W3CDTF">2024-01-12T15:30:41Z</dcterms:modified>
</cp:coreProperties>
</file>