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oncert One" panose="020B0604020202020204" charset="0"/>
      <p:regular r:id="rId12"/>
    </p:embeddedFont>
    <p:embeddedFont>
      <p:font typeface="Coming Soon" panose="020B0604020202020204" charset="0"/>
      <p:regular r:id="rId13"/>
    </p:embeddedFont>
    <p:embeddedFont>
      <p:font typeface="Signika" panose="020B0604020202020204" charset="0"/>
      <p:regular r:id="rId14"/>
      <p:bold r:id="rId15"/>
    </p:embeddedFont>
    <p:embeddedFont>
      <p:font typeface="Century" panose="02040604050505020304" pitchFamily="18" charset="0"/>
      <p:regular r:id="rId16"/>
    </p:embeddedFont>
    <p:embeddedFont>
      <p:font typeface="Roboto Mono" panose="020B0604020202020204" charset="0"/>
      <p:regular r:id="rId17"/>
      <p:bold r:id="rId18"/>
      <p:italic r:id="rId19"/>
      <p:boldItalic r:id="rId20"/>
    </p:embeddedFont>
    <p:embeddedFont>
      <p:font typeface="Roboto Mono Medium" panose="020B0604020202020204" charset="0"/>
      <p:regular r:id="rId21"/>
      <p:bold r:id="rId22"/>
      <p:italic r:id="rId23"/>
      <p:boldItalic r:id="rId24"/>
    </p:embeddedFont>
    <p:embeddedFont>
      <p:font typeface="Signika Medium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kYahzotMD9k7U/raJPgeTJHIE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1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1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3725"/>
              </a:srgbClr>
            </a:outerShdw>
          </a:effectLst>
        </p:spPr>
      </p:pic>
      <p:sp>
        <p:nvSpPr>
          <p:cNvPr id="13" name="Google Shape;13;p11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>
            <a:spLocks noGrp="1"/>
          </p:cNvSpPr>
          <p:nvPr>
            <p:ph type="pic" idx="2"/>
          </p:nvPr>
        </p:nvSpPr>
        <p:spPr>
          <a:xfrm>
            <a:off x="-55500" y="0"/>
            <a:ext cx="9255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 rot="-877333" flipH="1">
            <a:off x="641615" y="1013164"/>
            <a:ext cx="2155721" cy="151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3"/>
          <p:cNvPicPr preferRelativeResize="0"/>
          <p:nvPr/>
        </p:nvPicPr>
        <p:blipFill rotWithShape="1">
          <a:blip r:embed="rId3">
            <a:alphaModFix/>
          </a:blip>
          <a:srcRect t="16733" r="8891" b="18299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23"/>
          <p:cNvPicPr preferRelativeResize="0"/>
          <p:nvPr/>
        </p:nvPicPr>
        <p:blipFill rotWithShape="1">
          <a:blip r:embed="rId3">
            <a:alphaModFix/>
          </a:blip>
          <a:srcRect t="16733" r="8891" b="18299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3"/>
          <p:cNvPicPr preferRelativeResize="0"/>
          <p:nvPr/>
        </p:nvPicPr>
        <p:blipFill rotWithShape="1">
          <a:blip r:embed="rId4">
            <a:alphaModFix/>
          </a:blip>
          <a:srcRect b="7122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3"/>
          <p:cNvSpPr txBox="1">
            <a:spLocks noGrp="1"/>
          </p:cNvSpPr>
          <p:nvPr>
            <p:ph type="title" hasCustomPrompt="1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3" name="Google Shape;83;p23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844409" y="1623775"/>
            <a:ext cx="33360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2"/>
          </p:nvPr>
        </p:nvSpPr>
        <p:spPr>
          <a:xfrm>
            <a:off x="4963591" y="1623775"/>
            <a:ext cx="33360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 u="sng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2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841985" y="1623775"/>
            <a:ext cx="3158700" cy="3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7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1142343">
            <a:off x="6222976" y="2291982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7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1920292">
            <a:off x="925352" y="1011382"/>
            <a:ext cx="2068424" cy="177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8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5040600" y="1012388"/>
            <a:ext cx="2826000" cy="11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body" idx="1"/>
          </p:nvPr>
        </p:nvSpPr>
        <p:spPr>
          <a:xfrm>
            <a:off x="4973225" y="3061013"/>
            <a:ext cx="3006900" cy="1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subTitle" idx="2"/>
          </p:nvPr>
        </p:nvSpPr>
        <p:spPr>
          <a:xfrm>
            <a:off x="4973225" y="2278000"/>
            <a:ext cx="30069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9"/>
          <p:cNvPicPr preferRelativeResize="0"/>
          <p:nvPr/>
        </p:nvPicPr>
        <p:blipFill rotWithShape="1">
          <a:blip r:embed="rId3">
            <a:alphaModFix/>
          </a:blip>
          <a:srcRect b="7122"/>
          <a:stretch/>
        </p:blipFill>
        <p:spPr>
          <a:xfrm>
            <a:off x="3685063" y="388513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4996075" y="999550"/>
            <a:ext cx="2749500" cy="1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subTitle" idx="1"/>
          </p:nvPr>
        </p:nvSpPr>
        <p:spPr>
          <a:xfrm rot="-321082">
            <a:off x="5129970" y="3250327"/>
            <a:ext cx="2280640" cy="92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2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marL="914400" lvl="1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lphaLcPeriod"/>
              <a:defRPr sz="950">
                <a:solidFill>
                  <a:schemeClr val="dk2"/>
                </a:solidFill>
              </a:defRPr>
            </a:lvl2pPr>
            <a:lvl3pPr marL="1371600" lvl="2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romanLcPeriod"/>
              <a:defRPr sz="950">
                <a:solidFill>
                  <a:schemeClr val="dk2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rabicPeriod"/>
              <a:defRPr sz="950">
                <a:solidFill>
                  <a:schemeClr val="dk2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lphaLcPeriod"/>
              <a:defRPr sz="950">
                <a:solidFill>
                  <a:schemeClr val="dk2"/>
                </a:solidFill>
              </a:defRPr>
            </a:lvl5pPr>
            <a:lvl6pPr marL="2743200" lvl="5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romanLcPeriod"/>
              <a:defRPr sz="950">
                <a:solidFill>
                  <a:schemeClr val="dk2"/>
                </a:solidFill>
              </a:defRPr>
            </a:lvl6pPr>
            <a:lvl7pPr marL="3200400" lvl="6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rabicPeriod"/>
              <a:defRPr sz="950">
                <a:solidFill>
                  <a:schemeClr val="dk2"/>
                </a:solidFill>
              </a:defRPr>
            </a:lvl7pPr>
            <a:lvl8pPr marL="3657600" lvl="7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lphaLcPeriod"/>
              <a:defRPr sz="950">
                <a:solidFill>
                  <a:schemeClr val="dk2"/>
                </a:solidFill>
              </a:defRPr>
            </a:lvl8pPr>
            <a:lvl9pPr marL="4114800" lvl="8" indent="-2921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Arial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116" name="Google Shape;116;p30"/>
          <p:cNvSpPr txBox="1">
            <a:spLocks noGrp="1"/>
          </p:cNvSpPr>
          <p:nvPr>
            <p:ph type="body" idx="1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1"/>
          <p:cNvSpPr txBox="1">
            <a:spLocks noGrp="1"/>
          </p:cNvSpPr>
          <p:nvPr>
            <p:ph type="title"/>
          </p:nvPr>
        </p:nvSpPr>
        <p:spPr>
          <a:xfrm>
            <a:off x="534900" y="2495013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subTitle" idx="1"/>
          </p:nvPr>
        </p:nvSpPr>
        <p:spPr>
          <a:xfrm>
            <a:off x="799650" y="3241096"/>
            <a:ext cx="32685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title" idx="2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3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2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822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3"/>
          <p:cNvSpPr txBox="1">
            <a:spLocks noGrp="1"/>
          </p:cNvSpPr>
          <p:nvPr>
            <p:ph type="body" idx="1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33"/>
          <p:cNvSpPr txBox="1">
            <a:spLocks noGrp="1"/>
          </p:cNvSpPr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SECTION_TITLE_AND_DESCRIPTION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4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7" name="Google Shape;137;p34"/>
          <p:cNvSpPr txBox="1">
            <a:spLocks noGrp="1"/>
          </p:cNvSpPr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9" name="Google Shape;139;p34"/>
          <p:cNvSpPr txBox="1">
            <a:spLocks noGrp="1"/>
          </p:cNvSpPr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34"/>
          <p:cNvSpPr txBox="1">
            <a:spLocks noGrp="1"/>
          </p:cNvSpPr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4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SECTION_TITLE_AND_DESCRIPTION_1_1_4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5"/>
          <p:cNvSpPr txBox="1">
            <a:spLocks noGrp="1"/>
          </p:cNvSpPr>
          <p:nvPr>
            <p:ph type="title"/>
          </p:nvPr>
        </p:nvSpPr>
        <p:spPr>
          <a:xfrm>
            <a:off x="3628589" y="2942625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subTitle" idx="1"/>
          </p:nvPr>
        </p:nvSpPr>
        <p:spPr>
          <a:xfrm>
            <a:off x="3628600" y="3303578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title" idx="2"/>
          </p:nvPr>
        </p:nvSpPr>
        <p:spPr>
          <a:xfrm>
            <a:off x="1295503" y="2130949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subTitle" idx="3"/>
          </p:nvPr>
        </p:nvSpPr>
        <p:spPr>
          <a:xfrm>
            <a:off x="1295511" y="2491901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title" idx="4"/>
          </p:nvPr>
        </p:nvSpPr>
        <p:spPr>
          <a:xfrm>
            <a:off x="5964918" y="21309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subTitle" idx="5"/>
          </p:nvPr>
        </p:nvSpPr>
        <p:spPr>
          <a:xfrm>
            <a:off x="5964925" y="2491900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title" idx="6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SECTION_TITLE_AND_DESCRIPTION_1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6"/>
          <p:cNvSpPr txBox="1">
            <a:spLocks noGrp="1"/>
          </p:cNvSpPr>
          <p:nvPr>
            <p:ph type="title"/>
          </p:nvPr>
        </p:nvSpPr>
        <p:spPr>
          <a:xfrm>
            <a:off x="5230400" y="3321638"/>
            <a:ext cx="27975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57" name="Google Shape;157;p36"/>
          <p:cNvSpPr txBox="1">
            <a:spLocks noGrp="1"/>
          </p:cNvSpPr>
          <p:nvPr>
            <p:ph type="subTitle" idx="1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7"/>
          <p:cNvSpPr txBox="1">
            <a:spLocks noGrp="1"/>
          </p:cNvSpPr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62" name="Google Shape;162;p37"/>
          <p:cNvSpPr txBox="1">
            <a:spLocks noGrp="1"/>
          </p:cNvSpPr>
          <p:nvPr>
            <p:ph type="subTitle" idx="1"/>
          </p:nvPr>
        </p:nvSpPr>
        <p:spPr>
          <a:xfrm>
            <a:off x="801101" y="2400094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37"/>
          <p:cNvSpPr txBox="1">
            <a:spLocks noGrp="1"/>
          </p:cNvSpPr>
          <p:nvPr>
            <p:ph type="title" idx="2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64" name="Google Shape;164;p37"/>
          <p:cNvSpPr txBox="1">
            <a:spLocks noGrp="1"/>
          </p:cNvSpPr>
          <p:nvPr>
            <p:ph type="subTitle" idx="3"/>
          </p:nvPr>
        </p:nvSpPr>
        <p:spPr>
          <a:xfrm>
            <a:off x="5850880" y="2400101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37"/>
          <p:cNvSpPr txBox="1">
            <a:spLocks noGrp="1"/>
          </p:cNvSpPr>
          <p:nvPr>
            <p:ph type="title" idx="4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66" name="Google Shape;166;p37"/>
          <p:cNvSpPr txBox="1">
            <a:spLocks noGrp="1"/>
          </p:cNvSpPr>
          <p:nvPr>
            <p:ph type="subTitle" idx="5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title" idx="6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68" name="Google Shape;168;p37"/>
          <p:cNvSpPr txBox="1">
            <a:spLocks noGrp="1"/>
          </p:cNvSpPr>
          <p:nvPr>
            <p:ph type="subTitle" idx="7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37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SECTION_TITLE_AND_DESCRIPTION_1_2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8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8"/>
          <p:cNvSpPr txBox="1">
            <a:spLocks noGrp="1"/>
          </p:cNvSpPr>
          <p:nvPr>
            <p:ph type="title"/>
          </p:nvPr>
        </p:nvSpPr>
        <p:spPr>
          <a:xfrm>
            <a:off x="2598373" y="1548225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74" name="Google Shape;174;p38"/>
          <p:cNvSpPr txBox="1">
            <a:spLocks noGrp="1"/>
          </p:cNvSpPr>
          <p:nvPr>
            <p:ph type="subTitle" idx="1"/>
          </p:nvPr>
        </p:nvSpPr>
        <p:spPr>
          <a:xfrm>
            <a:off x="2598375" y="1928075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8"/>
          <p:cNvSpPr txBox="1">
            <a:spLocks noGrp="1"/>
          </p:cNvSpPr>
          <p:nvPr>
            <p:ph type="title" idx="2"/>
          </p:nvPr>
        </p:nvSpPr>
        <p:spPr>
          <a:xfrm>
            <a:off x="5835074" y="1548225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76" name="Google Shape;176;p38"/>
          <p:cNvSpPr txBox="1">
            <a:spLocks noGrp="1"/>
          </p:cNvSpPr>
          <p:nvPr>
            <p:ph type="subTitle" idx="3"/>
          </p:nvPr>
        </p:nvSpPr>
        <p:spPr>
          <a:xfrm>
            <a:off x="5835075" y="1928075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title" idx="4"/>
          </p:nvPr>
        </p:nvSpPr>
        <p:spPr>
          <a:xfrm>
            <a:off x="2598373" y="2987900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78" name="Google Shape;178;p38"/>
          <p:cNvSpPr txBox="1">
            <a:spLocks noGrp="1"/>
          </p:cNvSpPr>
          <p:nvPr>
            <p:ph type="subTitle" idx="5"/>
          </p:nvPr>
        </p:nvSpPr>
        <p:spPr>
          <a:xfrm>
            <a:off x="2598375" y="3369312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title" idx="6"/>
          </p:nvPr>
        </p:nvSpPr>
        <p:spPr>
          <a:xfrm>
            <a:off x="5835074" y="2987898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ubTitle" idx="7"/>
          </p:nvPr>
        </p:nvSpPr>
        <p:spPr>
          <a:xfrm>
            <a:off x="5835075" y="3369311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8"/>
          <p:cNvSpPr txBox="1">
            <a:spLocks noGrp="1"/>
          </p:cNvSpPr>
          <p:nvPr>
            <p:ph type="title" idx="8"/>
          </p:nvPr>
        </p:nvSpPr>
        <p:spPr>
          <a:xfrm>
            <a:off x="1926750" y="711175"/>
            <a:ext cx="529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IG_NUMBER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9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9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9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9"/>
          <p:cNvSpPr txBox="1">
            <a:spLocks noGrp="1"/>
          </p:cNvSpPr>
          <p:nvPr>
            <p:ph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88" name="Google Shape;188;p39"/>
          <p:cNvSpPr txBox="1">
            <a:spLocks noGrp="1"/>
          </p:cNvSpPr>
          <p:nvPr>
            <p:ph type="subTitle" idx="1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title" idx="2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90" name="Google Shape;190;p39"/>
          <p:cNvSpPr txBox="1">
            <a:spLocks noGrp="1"/>
          </p:cNvSpPr>
          <p:nvPr>
            <p:ph type="subTitle" idx="3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9"/>
          <p:cNvSpPr txBox="1">
            <a:spLocks noGrp="1"/>
          </p:cNvSpPr>
          <p:nvPr>
            <p:ph type="title" idx="4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92" name="Google Shape;192;p39"/>
          <p:cNvSpPr txBox="1">
            <a:spLocks noGrp="1"/>
          </p:cNvSpPr>
          <p:nvPr>
            <p:ph type="subTitle" idx="5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IG_NUMBER_1_3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4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0"/>
          <p:cNvSpPr txBox="1">
            <a:spLocks noGrp="1"/>
          </p:cNvSpPr>
          <p:nvPr>
            <p:ph type="title"/>
          </p:nvPr>
        </p:nvSpPr>
        <p:spPr>
          <a:xfrm>
            <a:off x="5097100" y="965775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97" name="Google Shape;197;p40"/>
          <p:cNvSpPr txBox="1">
            <a:spLocks noGrp="1"/>
          </p:cNvSpPr>
          <p:nvPr>
            <p:ph type="subTitle" idx="1"/>
          </p:nvPr>
        </p:nvSpPr>
        <p:spPr>
          <a:xfrm>
            <a:off x="5097050" y="1461113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40"/>
          <p:cNvSpPr txBox="1">
            <a:spLocks noGrp="1"/>
          </p:cNvSpPr>
          <p:nvPr>
            <p:ph type="title" idx="2"/>
          </p:nvPr>
        </p:nvSpPr>
        <p:spPr>
          <a:xfrm>
            <a:off x="5097100" y="2148512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subTitle" idx="3"/>
          </p:nvPr>
        </p:nvSpPr>
        <p:spPr>
          <a:xfrm>
            <a:off x="5097050" y="2643851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40"/>
          <p:cNvSpPr txBox="1">
            <a:spLocks noGrp="1"/>
          </p:cNvSpPr>
          <p:nvPr>
            <p:ph type="title" idx="4"/>
          </p:nvPr>
        </p:nvSpPr>
        <p:spPr>
          <a:xfrm>
            <a:off x="5097100" y="3331249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01" name="Google Shape;201;p40"/>
          <p:cNvSpPr txBox="1">
            <a:spLocks noGrp="1"/>
          </p:cNvSpPr>
          <p:nvPr>
            <p:ph type="subTitle" idx="5"/>
          </p:nvPr>
        </p:nvSpPr>
        <p:spPr>
          <a:xfrm>
            <a:off x="5097050" y="3826588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0"/>
          <p:cNvSpPr txBox="1">
            <a:spLocks noGrp="1"/>
          </p:cNvSpPr>
          <p:nvPr>
            <p:ph type="title" idx="6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BIG_NUMBER_1_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1"/>
          <p:cNvSpPr txBox="1">
            <a:spLocks noGrp="1"/>
          </p:cNvSpPr>
          <p:nvPr>
            <p:ph type="title"/>
          </p:nvPr>
        </p:nvSpPr>
        <p:spPr>
          <a:xfrm>
            <a:off x="2216050" y="11412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07" name="Google Shape;207;p41"/>
          <p:cNvSpPr txBox="1">
            <a:spLocks noGrp="1"/>
          </p:cNvSpPr>
          <p:nvPr>
            <p:ph type="subTitle" idx="1"/>
          </p:nvPr>
        </p:nvSpPr>
        <p:spPr>
          <a:xfrm>
            <a:off x="2216050" y="1740988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41"/>
          <p:cNvSpPr txBox="1">
            <a:spLocks noGrp="1"/>
          </p:cNvSpPr>
          <p:nvPr>
            <p:ph type="title" idx="2"/>
          </p:nvPr>
        </p:nvSpPr>
        <p:spPr>
          <a:xfrm>
            <a:off x="2216050" y="2830963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09" name="Google Shape;209;p41"/>
          <p:cNvSpPr txBox="1">
            <a:spLocks noGrp="1"/>
          </p:cNvSpPr>
          <p:nvPr>
            <p:ph type="subTitle" idx="3"/>
          </p:nvPr>
        </p:nvSpPr>
        <p:spPr>
          <a:xfrm>
            <a:off x="2216050" y="3430676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41"/>
          <p:cNvSpPr txBox="1">
            <a:spLocks noGrp="1"/>
          </p:cNvSpPr>
          <p:nvPr>
            <p:ph type="title" idx="4"/>
          </p:nvPr>
        </p:nvSpPr>
        <p:spPr>
          <a:xfrm>
            <a:off x="6348050" y="2830963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11" name="Google Shape;211;p41"/>
          <p:cNvSpPr txBox="1">
            <a:spLocks noGrp="1"/>
          </p:cNvSpPr>
          <p:nvPr>
            <p:ph type="subTitle" idx="5"/>
          </p:nvPr>
        </p:nvSpPr>
        <p:spPr>
          <a:xfrm>
            <a:off x="6348050" y="3430676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1"/>
          <p:cNvSpPr txBox="1">
            <a:spLocks noGrp="1"/>
          </p:cNvSpPr>
          <p:nvPr>
            <p:ph type="title" idx="6"/>
          </p:nvPr>
        </p:nvSpPr>
        <p:spPr>
          <a:xfrm>
            <a:off x="6348050" y="11412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subTitle" idx="7"/>
          </p:nvPr>
        </p:nvSpPr>
        <p:spPr>
          <a:xfrm>
            <a:off x="6348050" y="1740988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SECTION_TITLE_AND_DESCRIPTION_1_1_2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4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2"/>
          <p:cNvSpPr txBox="1">
            <a:spLocks noGrp="1"/>
          </p:cNvSpPr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8" name="Google Shape;218;p42"/>
          <p:cNvSpPr txBox="1">
            <a:spLocks noGrp="1"/>
          </p:cNvSpPr>
          <p:nvPr>
            <p:ph type="subTitle" idx="1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42"/>
          <p:cNvSpPr txBox="1">
            <a:spLocks noGrp="1"/>
          </p:cNvSpPr>
          <p:nvPr>
            <p:ph type="title" idx="2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0" name="Google Shape;220;p42"/>
          <p:cNvSpPr txBox="1">
            <a:spLocks noGrp="1"/>
          </p:cNvSpPr>
          <p:nvPr>
            <p:ph type="subTitle" idx="3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42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APTION_ONLY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3"/>
          <p:cNvSpPr txBox="1">
            <a:spLocks noGrp="1"/>
          </p:cNvSpPr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26" name="Google Shape;226;p43"/>
          <p:cNvSpPr txBox="1">
            <a:spLocks noGrp="1"/>
          </p:cNvSpPr>
          <p:nvPr>
            <p:ph type="subTitle" idx="1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3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28" name="Google Shape;228;p43"/>
          <p:cNvSpPr txBox="1">
            <a:spLocks noGrp="1"/>
          </p:cNvSpPr>
          <p:nvPr>
            <p:ph type="subTitle" idx="3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APTION_ONLY_1_3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4"/>
          <p:cNvSpPr txBox="1">
            <a:spLocks noGrp="1"/>
          </p:cNvSpPr>
          <p:nvPr>
            <p:ph type="title"/>
          </p:nvPr>
        </p:nvSpPr>
        <p:spPr>
          <a:xfrm>
            <a:off x="1344124" y="3330950"/>
            <a:ext cx="20445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33" name="Google Shape;233;p44"/>
          <p:cNvSpPr txBox="1">
            <a:spLocks noGrp="1"/>
          </p:cNvSpPr>
          <p:nvPr>
            <p:ph type="subTitle" idx="1"/>
          </p:nvPr>
        </p:nvSpPr>
        <p:spPr>
          <a:xfrm>
            <a:off x="1344150" y="3693775"/>
            <a:ext cx="20445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44"/>
          <p:cNvSpPr txBox="1">
            <a:spLocks noGrp="1"/>
          </p:cNvSpPr>
          <p:nvPr>
            <p:ph type="title" idx="2"/>
          </p:nvPr>
        </p:nvSpPr>
        <p:spPr>
          <a:xfrm>
            <a:off x="5755376" y="3330950"/>
            <a:ext cx="20445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35" name="Google Shape;235;p44"/>
          <p:cNvSpPr txBox="1">
            <a:spLocks noGrp="1"/>
          </p:cNvSpPr>
          <p:nvPr>
            <p:ph type="subTitle" idx="3"/>
          </p:nvPr>
        </p:nvSpPr>
        <p:spPr>
          <a:xfrm>
            <a:off x="5755375" y="3693775"/>
            <a:ext cx="20445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44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6667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APTION_ONLY_1_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>
            <a:spLocks noGrp="1"/>
          </p:cNvSpPr>
          <p:nvPr>
            <p:ph type="title"/>
          </p:nvPr>
        </p:nvSpPr>
        <p:spPr>
          <a:xfrm>
            <a:off x="1687410" y="2127912"/>
            <a:ext cx="16008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41" name="Google Shape;241;p45"/>
          <p:cNvSpPr txBox="1">
            <a:spLocks noGrp="1"/>
          </p:cNvSpPr>
          <p:nvPr>
            <p:ph type="subTitle" idx="1"/>
          </p:nvPr>
        </p:nvSpPr>
        <p:spPr>
          <a:xfrm>
            <a:off x="1472443" y="3203876"/>
            <a:ext cx="24570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45"/>
          <p:cNvSpPr txBox="1">
            <a:spLocks noGrp="1"/>
          </p:cNvSpPr>
          <p:nvPr>
            <p:ph type="title" idx="2"/>
          </p:nvPr>
        </p:nvSpPr>
        <p:spPr>
          <a:xfrm>
            <a:off x="5946969" y="2127900"/>
            <a:ext cx="16008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43" name="Google Shape;243;p45"/>
          <p:cNvSpPr txBox="1">
            <a:spLocks noGrp="1"/>
          </p:cNvSpPr>
          <p:nvPr>
            <p:ph type="subTitle" idx="3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45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5176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BIG_NUMBER_1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6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6"/>
          <p:cNvSpPr txBox="1">
            <a:spLocks noGrp="1"/>
          </p:cNvSpPr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IG_NUMBER_1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7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7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7"/>
          <p:cNvSpPr txBox="1">
            <a:spLocks noGrp="1"/>
          </p:cNvSpPr>
          <p:nvPr>
            <p:ph type="title" idx="2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4" name="Google Shape;254;p47"/>
          <p:cNvSpPr txBox="1">
            <a:spLocks noGrp="1"/>
          </p:cNvSpPr>
          <p:nvPr>
            <p:ph type="subTitle" idx="1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47"/>
          <p:cNvSpPr txBox="1">
            <a:spLocks noGrp="1"/>
          </p:cNvSpPr>
          <p:nvPr>
            <p:ph type="title" idx="3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6" name="Google Shape;256;p47"/>
          <p:cNvSpPr txBox="1">
            <a:spLocks noGrp="1"/>
          </p:cNvSpPr>
          <p:nvPr>
            <p:ph type="subTitle" idx="4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47"/>
          <p:cNvSpPr txBox="1">
            <a:spLocks noGrp="1"/>
          </p:cNvSpPr>
          <p:nvPr>
            <p:ph type="title" idx="5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8" name="Google Shape;258;p47"/>
          <p:cNvSpPr txBox="1">
            <a:spLocks noGrp="1"/>
          </p:cNvSpPr>
          <p:nvPr>
            <p:ph type="subTitle" idx="6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47"/>
          <p:cNvSpPr txBox="1">
            <a:spLocks noGrp="1"/>
          </p:cNvSpPr>
          <p:nvPr>
            <p:ph type="title" idx="7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0" name="Google Shape;260;p47"/>
          <p:cNvSpPr txBox="1">
            <a:spLocks noGrp="1"/>
          </p:cNvSpPr>
          <p:nvPr>
            <p:ph type="subTitle" idx="8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47"/>
          <p:cNvSpPr txBox="1">
            <a:spLocks noGrp="1"/>
          </p:cNvSpPr>
          <p:nvPr>
            <p:ph type="title" idx="9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2" name="Google Shape;262;p47"/>
          <p:cNvSpPr txBox="1">
            <a:spLocks noGrp="1"/>
          </p:cNvSpPr>
          <p:nvPr>
            <p:ph type="subTitle" idx="13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47"/>
          <p:cNvSpPr txBox="1">
            <a:spLocks noGrp="1"/>
          </p:cNvSpPr>
          <p:nvPr>
            <p:ph type="title" idx="14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4" name="Google Shape;264;p47"/>
          <p:cNvSpPr txBox="1">
            <a:spLocks noGrp="1"/>
          </p:cNvSpPr>
          <p:nvPr>
            <p:ph type="subTitle" idx="15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IG_NUMBER_1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8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262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48"/>
          <p:cNvSpPr txBox="1">
            <a:spLocks noGrp="1"/>
          </p:cNvSpPr>
          <p:nvPr>
            <p:ph type="title" idx="2"/>
          </p:nvPr>
        </p:nvSpPr>
        <p:spPr>
          <a:xfrm>
            <a:off x="1782625" y="1406874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0" name="Google Shape;270;p48"/>
          <p:cNvSpPr txBox="1">
            <a:spLocks noGrp="1"/>
          </p:cNvSpPr>
          <p:nvPr>
            <p:ph type="subTitle" idx="1"/>
          </p:nvPr>
        </p:nvSpPr>
        <p:spPr>
          <a:xfrm>
            <a:off x="1782625" y="1719827"/>
            <a:ext cx="190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48"/>
          <p:cNvSpPr txBox="1">
            <a:spLocks noGrp="1"/>
          </p:cNvSpPr>
          <p:nvPr>
            <p:ph type="title" idx="3"/>
          </p:nvPr>
        </p:nvSpPr>
        <p:spPr>
          <a:xfrm>
            <a:off x="6120353" y="1406874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type="subTitle" idx="4"/>
          </p:nvPr>
        </p:nvSpPr>
        <p:spPr>
          <a:xfrm>
            <a:off x="6120370" y="1719827"/>
            <a:ext cx="190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48"/>
          <p:cNvSpPr txBox="1">
            <a:spLocks noGrp="1"/>
          </p:cNvSpPr>
          <p:nvPr>
            <p:ph type="title" idx="5"/>
          </p:nvPr>
        </p:nvSpPr>
        <p:spPr>
          <a:xfrm>
            <a:off x="6120348" y="2473545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subTitle" idx="6"/>
          </p:nvPr>
        </p:nvSpPr>
        <p:spPr>
          <a:xfrm>
            <a:off x="6120348" y="2787719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48"/>
          <p:cNvSpPr txBox="1">
            <a:spLocks noGrp="1"/>
          </p:cNvSpPr>
          <p:nvPr>
            <p:ph type="title" idx="7"/>
          </p:nvPr>
        </p:nvSpPr>
        <p:spPr>
          <a:xfrm>
            <a:off x="1782625" y="2473545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6" name="Google Shape;276;p48"/>
          <p:cNvSpPr txBox="1">
            <a:spLocks noGrp="1"/>
          </p:cNvSpPr>
          <p:nvPr>
            <p:ph type="subTitle" idx="8"/>
          </p:nvPr>
        </p:nvSpPr>
        <p:spPr>
          <a:xfrm>
            <a:off x="1782625" y="2787719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48"/>
          <p:cNvSpPr txBox="1">
            <a:spLocks noGrp="1"/>
          </p:cNvSpPr>
          <p:nvPr>
            <p:ph type="title" idx="9"/>
          </p:nvPr>
        </p:nvSpPr>
        <p:spPr>
          <a:xfrm>
            <a:off x="1782625" y="3540220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8" name="Google Shape;278;p48"/>
          <p:cNvSpPr txBox="1">
            <a:spLocks noGrp="1"/>
          </p:cNvSpPr>
          <p:nvPr>
            <p:ph type="subTitle" idx="13"/>
          </p:nvPr>
        </p:nvSpPr>
        <p:spPr>
          <a:xfrm>
            <a:off x="1782625" y="3854394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48"/>
          <p:cNvSpPr txBox="1">
            <a:spLocks noGrp="1"/>
          </p:cNvSpPr>
          <p:nvPr>
            <p:ph type="title" idx="14"/>
          </p:nvPr>
        </p:nvSpPr>
        <p:spPr>
          <a:xfrm>
            <a:off x="6120374" y="3540220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0" name="Google Shape;280;p48"/>
          <p:cNvSpPr txBox="1">
            <a:spLocks noGrp="1"/>
          </p:cNvSpPr>
          <p:nvPr>
            <p:ph type="subTitle" idx="15"/>
          </p:nvPr>
        </p:nvSpPr>
        <p:spPr>
          <a:xfrm>
            <a:off x="6120374" y="3854394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_3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5" name="Google Shape;285;p49"/>
          <p:cNvSpPr txBox="1">
            <a:spLocks noGrp="1"/>
          </p:cNvSpPr>
          <p:nvPr>
            <p:ph type="subTitle" idx="1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286" name="Google Shape;28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9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 b="0" i="0" u="none" strike="noStrike" cap="non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 b="0" i="0" u="none" strike="noStrike" cap="non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 b="0" i="0" u="none" strike="noStrike" cap="non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 b="0" i="0" u="none" strike="noStrike" cap="non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4"/>
          <p:cNvPicPr preferRelativeResize="0"/>
          <p:nvPr/>
        </p:nvPicPr>
        <p:blipFill rotWithShape="1">
          <a:blip r:embed="rId3">
            <a:alphaModFix/>
          </a:blip>
          <a:srcRect t="16733" r="8891" b="18299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4"/>
          <p:cNvPicPr preferRelativeResize="0"/>
          <p:nvPr/>
        </p:nvPicPr>
        <p:blipFill rotWithShape="1">
          <a:blip r:embed="rId3">
            <a:alphaModFix/>
          </a:blip>
          <a:srcRect t="16733" r="8891" b="18299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4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5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5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5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3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>
            <a:spLocks noGrp="1"/>
          </p:cNvSpPr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7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7"/>
          <p:cNvSpPr txBox="1">
            <a:spLocks noGrp="1"/>
          </p:cNvSpPr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57" name="Google Shape;57;p18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9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43763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body" idx="2"/>
          </p:nvPr>
        </p:nvSpPr>
        <p:spPr>
          <a:xfrm>
            <a:off x="4954771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u="sng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x432Bf5gk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600"/>
              <a:t>Demonstration of sorting algorithms on an array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05" name="Google Shape;305;p1"/>
          <p:cNvSpPr txBox="1">
            <a:spLocks noGrp="1"/>
          </p:cNvSpPr>
          <p:nvPr>
            <p:ph type="subTitle" idx="1"/>
          </p:nvPr>
        </p:nvSpPr>
        <p:spPr>
          <a:xfrm>
            <a:off x="3399400" y="3383525"/>
            <a:ext cx="268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bubble sort, heap sort, and shell sort</a:t>
            </a:r>
            <a:endParaRPr b="0"/>
          </a:p>
        </p:txBody>
      </p:sp>
      <p:sp>
        <p:nvSpPr>
          <p:cNvPr id="306" name="Google Shape;306;p1"/>
          <p:cNvSpPr/>
          <p:nvPr/>
        </p:nvSpPr>
        <p:spPr>
          <a:xfrm>
            <a:off x="2640700" y="2929265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"/>
          <p:cNvSpPr/>
          <p:nvPr/>
        </p:nvSpPr>
        <p:spPr>
          <a:xfrm>
            <a:off x="5822625" y="2886561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9" name="Google Shape;309;p1"/>
          <p:cNvPicPr preferRelativeResize="0"/>
          <p:nvPr/>
        </p:nvPicPr>
        <p:blipFill rotWithShape="1">
          <a:blip r:embed="rId3">
            <a:alphaModFix/>
          </a:blip>
          <a:srcRect t="16970" r="8891" b="21025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"/>
          <p:cNvPicPr preferRelativeResize="0"/>
          <p:nvPr/>
        </p:nvPicPr>
        <p:blipFill rotWithShape="1">
          <a:blip r:embed="rId4">
            <a:alphaModFix/>
          </a:blip>
          <a:srcRect t="16733" r="8891" b="18299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"/>
          <p:cNvSpPr txBox="1">
            <a:spLocks noGrp="1"/>
          </p:cNvSpPr>
          <p:nvPr>
            <p:ph type="title"/>
          </p:nvPr>
        </p:nvSpPr>
        <p:spPr>
          <a:xfrm>
            <a:off x="1753400" y="488794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Requirement</a:t>
            </a:r>
            <a:endParaRPr/>
          </a:p>
        </p:txBody>
      </p:sp>
      <p:sp>
        <p:nvSpPr>
          <p:cNvPr id="316" name="Google Shape;316;p2"/>
          <p:cNvSpPr txBox="1">
            <a:spLocks noGrp="1"/>
          </p:cNvSpPr>
          <p:nvPr>
            <p:ph type="subTitle" idx="4294967295"/>
          </p:nvPr>
        </p:nvSpPr>
        <p:spPr>
          <a:xfrm>
            <a:off x="1993250" y="1202900"/>
            <a:ext cx="6080700" cy="3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Sorting algorithm is an algorithm that puts elements of a list in a certain order. Efficient sorting is important for optimizing the efficiency of many other algorithms. A lots of sorting algorithm have been developed so far, making it difficult to understanding and remembering all of them. This project purpose is to help people get a better understanding 3 sorting algorithms: bubble sort, heap sort, and shell sort through a visualizing application showing each step of the algorithms. The application is built in Java with the GUI created using JavaFX.</a:t>
            </a:r>
            <a:endParaRPr sz="1400" b="0" i="0" u="none" strike="noStrike" cap="none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ignika Medium"/>
              <a:buNone/>
            </a:pPr>
            <a:endParaRPr sz="1400" b="0" i="0" u="none" strike="noStrike" cap="none">
              <a:solidFill>
                <a:schemeClr val="accent2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"/>
          <p:cNvSpPr txBox="1">
            <a:spLocks noGrp="1"/>
          </p:cNvSpPr>
          <p:nvPr>
            <p:ph type="title" idx="8"/>
          </p:nvPr>
        </p:nvSpPr>
        <p:spPr>
          <a:xfrm>
            <a:off x="907475" y="481244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Member and Assignment</a:t>
            </a:r>
            <a:endParaRPr/>
          </a:p>
        </p:txBody>
      </p:sp>
      <p:sp>
        <p:nvSpPr>
          <p:cNvPr id="322" name="Google Shape;322;p3"/>
          <p:cNvSpPr/>
          <p:nvPr/>
        </p:nvSpPr>
        <p:spPr>
          <a:xfrm>
            <a:off x="7639575" y="711175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7125750" y="544900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 txBox="1">
            <a:spLocks noGrp="1"/>
          </p:cNvSpPr>
          <p:nvPr>
            <p:ph type="title"/>
          </p:nvPr>
        </p:nvSpPr>
        <p:spPr>
          <a:xfrm>
            <a:off x="780445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/>
              <a:t>Nguyễn Xuân Hưng 20194585</a:t>
            </a:r>
            <a:endParaRPr sz="1400"/>
          </a:p>
        </p:txBody>
      </p:sp>
      <p:sp>
        <p:nvSpPr>
          <p:cNvPr id="325" name="Google Shape;325;p3"/>
          <p:cNvSpPr txBox="1">
            <a:spLocks noGrp="1"/>
          </p:cNvSpPr>
          <p:nvPr>
            <p:ph type="subTitle" idx="1"/>
          </p:nvPr>
        </p:nvSpPr>
        <p:spPr>
          <a:xfrm>
            <a:off x="558900" y="2161274"/>
            <a:ext cx="3360900" cy="117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Main Class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GeneralSort Class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Demo video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Slide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MainMenu.fxml, SortController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0"/>
          </a:p>
        </p:txBody>
      </p:sp>
      <p:sp>
        <p:nvSpPr>
          <p:cNvPr id="326" name="Google Shape;326;p3"/>
          <p:cNvSpPr txBox="1">
            <a:spLocks noGrp="1"/>
          </p:cNvSpPr>
          <p:nvPr>
            <p:ph type="title" idx="2"/>
          </p:nvPr>
        </p:nvSpPr>
        <p:spPr>
          <a:xfrm>
            <a:off x="5114805" y="114630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/>
              <a:t>Nguyễn Huy Hoàng 20210373</a:t>
            </a:r>
            <a:endParaRPr sz="1400"/>
          </a:p>
        </p:txBody>
      </p:sp>
      <p:sp>
        <p:nvSpPr>
          <p:cNvPr id="327" name="Google Shape;327;p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328" name="Google Shape;328;p3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 rot="-8782544" flipH="1">
            <a:off x="256359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"/>
          <p:cNvSpPr txBox="1">
            <a:spLocks noGrp="1"/>
          </p:cNvSpPr>
          <p:nvPr>
            <p:ph type="subTitle" idx="1"/>
          </p:nvPr>
        </p:nvSpPr>
        <p:spPr>
          <a:xfrm>
            <a:off x="5046650" y="1705225"/>
            <a:ext cx="3360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HeapSort Class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ShellSort Class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BubbleSort Class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Report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About.fxml, MainScreenController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0"/>
          </a:p>
        </p:txBody>
      </p:sp>
      <p:sp>
        <p:nvSpPr>
          <p:cNvPr id="330" name="Google Shape;330;p3"/>
          <p:cNvSpPr txBox="1">
            <a:spLocks noGrp="1"/>
          </p:cNvSpPr>
          <p:nvPr>
            <p:ph type="title" idx="2"/>
          </p:nvPr>
        </p:nvSpPr>
        <p:spPr>
          <a:xfrm>
            <a:off x="5268205" y="313688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/>
              <a:t>Nguyễn Huy Hoàng 20215056</a:t>
            </a:r>
            <a:endParaRPr sz="1400"/>
          </a:p>
        </p:txBody>
      </p:sp>
      <p:sp>
        <p:nvSpPr>
          <p:cNvPr id="331" name="Google Shape;331;p3"/>
          <p:cNvSpPr txBox="1">
            <a:spLocks noGrp="1"/>
          </p:cNvSpPr>
          <p:nvPr>
            <p:ph type="subTitle" idx="1"/>
          </p:nvPr>
        </p:nvSpPr>
        <p:spPr>
          <a:xfrm>
            <a:off x="5097150" y="3625275"/>
            <a:ext cx="3360900" cy="953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Element Class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CreateArray Class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HeapSort.fxml,ShellSort.fxml,BubbleSort.fxml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"/>
          <p:cNvSpPr txBox="1">
            <a:spLocks noGrp="1"/>
          </p:cNvSpPr>
          <p:nvPr>
            <p:ph type="title"/>
          </p:nvPr>
        </p:nvSpPr>
        <p:spPr>
          <a:xfrm rot="-5400000" flipH="1">
            <a:off x="192100" y="2431050"/>
            <a:ext cx="36936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271" y="959045"/>
            <a:ext cx="4259841" cy="3366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8800" y="1028775"/>
            <a:ext cx="6551974" cy="36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"/>
          <p:cNvSpPr txBox="1">
            <a:spLocks noGrp="1"/>
          </p:cNvSpPr>
          <p:nvPr>
            <p:ph type="title" idx="4294967295"/>
          </p:nvPr>
        </p:nvSpPr>
        <p:spPr>
          <a:xfrm>
            <a:off x="1367850" y="403925"/>
            <a:ext cx="640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General Class Diagram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56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Detail Class Diagram</a:t>
            </a:r>
            <a:endParaRPr/>
          </a:p>
        </p:txBody>
      </p:sp>
      <p:pic>
        <p:nvPicPr>
          <p:cNvPr id="349" name="Google Shape;349;p6"/>
          <p:cNvPicPr preferRelativeResize="0"/>
          <p:nvPr/>
        </p:nvPicPr>
        <p:blipFill rotWithShape="1">
          <a:blip r:embed="rId3">
            <a:alphaModFix amt="56000"/>
          </a:blip>
          <a:srcRect/>
          <a:stretch/>
        </p:blipFill>
        <p:spPr>
          <a:xfrm rot="10800000">
            <a:off x="1124175" y="1103650"/>
            <a:ext cx="1918825" cy="2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"/>
          <p:cNvSpPr txBox="1">
            <a:spLocks noGrp="1"/>
          </p:cNvSpPr>
          <p:nvPr>
            <p:ph type="subTitle" idx="4294967295"/>
          </p:nvPr>
        </p:nvSpPr>
        <p:spPr>
          <a:xfrm>
            <a:off x="1271050" y="3374650"/>
            <a:ext cx="268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lang="en" sz="1400" b="0" i="0" u="none" strike="noStrike" cap="non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Package Element</a:t>
            </a:r>
            <a:endParaRPr sz="1400" b="0" i="0" u="none" strike="noStrike" cap="non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  <p:pic>
        <p:nvPicPr>
          <p:cNvPr id="352" name="Google Shape;35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23875" y="1319850"/>
            <a:ext cx="4027201" cy="191545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"/>
          <p:cNvSpPr txBox="1">
            <a:spLocks noGrp="1"/>
          </p:cNvSpPr>
          <p:nvPr>
            <p:ph type="subTitle" idx="4294967295"/>
          </p:nvPr>
        </p:nvSpPr>
        <p:spPr>
          <a:xfrm>
            <a:off x="5297075" y="3374650"/>
            <a:ext cx="268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lang="en" sz="1400" b="0" i="0" u="none" strike="noStrike" cap="non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Package Algorithm</a:t>
            </a:r>
            <a:endParaRPr sz="1400" b="0" i="0" u="none" strike="noStrike" cap="non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" y="1674257"/>
            <a:ext cx="3764884" cy="1471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56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Detail Class Diagram</a:t>
            </a:r>
            <a:endParaRPr/>
          </a:p>
        </p:txBody>
      </p:sp>
      <p:sp>
        <p:nvSpPr>
          <p:cNvPr id="359" name="Google Shape;359;p7"/>
          <p:cNvSpPr txBox="1">
            <a:spLocks noGrp="1"/>
          </p:cNvSpPr>
          <p:nvPr>
            <p:ph type="subTitle" idx="4294967295"/>
          </p:nvPr>
        </p:nvSpPr>
        <p:spPr>
          <a:xfrm>
            <a:off x="5098850" y="4720525"/>
            <a:ext cx="268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lang="en" sz="1400" b="0" i="0" u="none" strike="noStrike" cap="none">
                <a:solidFill>
                  <a:srgbClr val="21212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Package Algorithm</a:t>
            </a:r>
            <a:endParaRPr sz="1400" b="0" i="0" u="none" strike="noStrike" cap="none">
              <a:solidFill>
                <a:srgbClr val="21212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360" name="Google Shape;3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650" y="1141375"/>
            <a:ext cx="5541524" cy="3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7"/>
          <p:cNvSpPr txBox="1">
            <a:spLocks noGrp="1"/>
          </p:cNvSpPr>
          <p:nvPr>
            <p:ph type="subTitle" idx="4294967295"/>
          </p:nvPr>
        </p:nvSpPr>
        <p:spPr>
          <a:xfrm>
            <a:off x="6215175" y="2122675"/>
            <a:ext cx="268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lang="en" sz="1400" b="0" i="0" u="none" strike="noStrike" cap="non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Package Application</a:t>
            </a:r>
            <a:endParaRPr sz="1400" b="0" i="0" u="none" strike="noStrike" cap="non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267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Signika"/>
                <a:ea typeface="Signika"/>
                <a:cs typeface="Signika"/>
                <a:sym typeface="Signika"/>
              </a:rPr>
              <a:t>OOP Techniques</a:t>
            </a:r>
            <a:endParaRPr>
              <a:latin typeface="Signika"/>
              <a:ea typeface="Signika"/>
              <a:cs typeface="Signika"/>
              <a:sym typeface="Signik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67" name="Google Shape;367;p8"/>
          <p:cNvSpPr txBox="1">
            <a:spLocks noGrp="1"/>
          </p:cNvSpPr>
          <p:nvPr>
            <p:ph type="subTitle" idx="4294967295"/>
          </p:nvPr>
        </p:nvSpPr>
        <p:spPr>
          <a:xfrm>
            <a:off x="618625" y="1399281"/>
            <a:ext cx="3439500" cy="3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lang="en" sz="1400" b="0" i="0" u="none" strike="noStrike" cap="none">
                <a:solidFill>
                  <a:schemeClr val="accent2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Inheritance:</a:t>
            </a:r>
            <a:endParaRPr sz="1400" b="0" i="0" u="none" strike="noStrike" cap="none">
              <a:solidFill>
                <a:schemeClr val="accent2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lang="en" sz="1300" b="0" i="0" u="none" strike="noStrike" cap="non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Element class inherits from Rectangle class</a:t>
            </a:r>
            <a:endParaRPr sz="1300" b="0" i="0" u="none" strike="noStrike" cap="non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lang="en" sz="1300" b="0" i="0" u="none" strike="noStrike" cap="non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bubble sort, heap sort, and shell sort inherit from the class GeneralSort</a:t>
            </a:r>
            <a:endParaRPr sz="1300" b="0" i="0" u="none" strike="noStrike" cap="non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lang="en" sz="1300" b="0" i="0" u="none" strike="noStrike" cap="non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Main class inherits from the Application class</a:t>
            </a:r>
            <a:endParaRPr sz="1300" b="0" i="0" u="none" strike="noStrike" cap="non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  <p:sp>
        <p:nvSpPr>
          <p:cNvPr id="368" name="Google Shape;368;p8"/>
          <p:cNvSpPr txBox="1">
            <a:spLocks noGrp="1"/>
          </p:cNvSpPr>
          <p:nvPr>
            <p:ph type="subTitle" idx="4294967295"/>
          </p:nvPr>
        </p:nvSpPr>
        <p:spPr>
          <a:xfrm>
            <a:off x="4954675" y="762200"/>
            <a:ext cx="3439500" cy="3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lang="en" sz="1400" b="0" i="0" u="none" strike="noStrike" cap="none">
                <a:solidFill>
                  <a:schemeClr val="accent2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Abstraction:</a:t>
            </a:r>
            <a:endParaRPr sz="1400" b="0" i="0" u="none" strike="noStrike" cap="none">
              <a:solidFill>
                <a:schemeClr val="accent2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lang="en" sz="1300" b="0" i="0" u="none" strike="noStrike" cap="non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Abstract method startSort(Element[]) is defined in GeneralSort class and implemented in bubble sort, heap sort, and shell sort class</a:t>
            </a:r>
            <a:endParaRPr sz="1300" b="0" i="0" u="none" strike="noStrike" cap="non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lang="en" sz="1400" b="0" i="0" u="none" strike="noStrike" cap="none">
                <a:solidFill>
                  <a:schemeClr val="accent2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Association:</a:t>
            </a:r>
            <a:endParaRPr sz="1400" b="0" i="0" u="none" strike="noStrike" cap="none">
              <a:solidFill>
                <a:schemeClr val="accent2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lang="en" sz="1300" b="0" i="0" u="none" strike="noStrike" cap="non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SortController class associates with CreateArray class, bubble sort, heap sort, and shell sort class</a:t>
            </a:r>
            <a:endParaRPr sz="1300" b="0" i="0" u="none" strike="noStrike" cap="non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lang="en" sz="1300" b="0" i="0" u="none" strike="noStrike" cap="non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Main class associate with Stage class.</a:t>
            </a:r>
            <a:endParaRPr sz="1300" b="0" i="0" u="none" strike="noStrike" cap="non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lang="en" sz="1300" b="0" i="0" u="none" strike="noStrike" cap="non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SortController and MainScreenController associate with many elements from JavaFX to create the GUI.</a:t>
            </a:r>
            <a:endParaRPr sz="1300" b="0" i="0" u="none" strike="noStrike" cap="non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"/>
          <p:cNvSpPr txBox="1">
            <a:spLocks noGrp="1"/>
          </p:cNvSpPr>
          <p:nvPr>
            <p:ph type="title"/>
          </p:nvPr>
        </p:nvSpPr>
        <p:spPr>
          <a:xfrm>
            <a:off x="1772050" y="946375"/>
            <a:ext cx="59337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Link Video Demo</a:t>
            </a:r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subTitle" idx="4294967295"/>
          </p:nvPr>
        </p:nvSpPr>
        <p:spPr>
          <a:xfrm>
            <a:off x="2156650" y="1931875"/>
            <a:ext cx="5164500" cy="14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Signika Medium"/>
              <a:buChar char="-"/>
            </a:pPr>
            <a:r>
              <a:rPr lang="en" sz="1400" u="sng">
                <a:solidFill>
                  <a:schemeClr val="hlink"/>
                </a:solidFill>
                <a:latin typeface="Signika Medium"/>
                <a:ea typeface="Signika Medium"/>
                <a:cs typeface="Signika Medium"/>
                <a:sym typeface="Signika Medium"/>
                <a:hlinkClick r:id="rId3"/>
              </a:rPr>
              <a:t>Video demo</a:t>
            </a:r>
            <a:endParaRPr sz="1400" b="0" i="0" u="none" strike="noStrike" cap="non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On-screen Show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Concert One</vt:lpstr>
      <vt:lpstr>Arial</vt:lpstr>
      <vt:lpstr>Coming Soon</vt:lpstr>
      <vt:lpstr>Signika</vt:lpstr>
      <vt:lpstr>Century</vt:lpstr>
      <vt:lpstr>Roboto Mono</vt:lpstr>
      <vt:lpstr>Roboto Mono Medium</vt:lpstr>
      <vt:lpstr>Anonymous Pro</vt:lpstr>
      <vt:lpstr>Signika Medium</vt:lpstr>
      <vt:lpstr>Notebook Lesson by Slidesgo</vt:lpstr>
      <vt:lpstr>Demonstration of sorting algorithms on an array</vt:lpstr>
      <vt:lpstr>Requirement</vt:lpstr>
      <vt:lpstr>Member and Assignment</vt:lpstr>
      <vt:lpstr>Use-case Diagram</vt:lpstr>
      <vt:lpstr>General Class Diagram </vt:lpstr>
      <vt:lpstr>Detail Class Diagram</vt:lpstr>
      <vt:lpstr>Detail Class Diagram</vt:lpstr>
      <vt:lpstr>OOP Techniques </vt:lpstr>
      <vt:lpstr>Link Video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Demonstration of sorting algorithms on an array</dc:title>
  <dc:creator>Admin</dc:creator>
  <cp:lastModifiedBy>Nguyen Huy Hoang 20210373</cp:lastModifiedBy>
  <cp:revision>1</cp:revision>
  <dcterms:modified xsi:type="dcterms:W3CDTF">2024-01-08T01:44:36Z</dcterms:modified>
</cp:coreProperties>
</file>