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March 22, 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eggs</a:t>
            </a:r>
          </a:p>
          <a:p>
            <a:pPr lvl="0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picture of spaghetti</a:t>
            </a:r>
          </a:p>
          <a:p>
            <a:pPr lvl="0" indent="0" marL="0">
              <a:buNone/>
            </a:pPr>
            <a:r>
              <a:rPr/>
              <a:t>picture of spaghetti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picture of spaghetti</a:t>
            </a:r>
          </a:p>
          <a:p>
            <a:pPr lvl="0" indent="0" marL="0">
              <a:buNone/>
            </a:pPr>
            <a:r>
              <a:rPr/>
              <a:t>picture of spaghetti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2023-06-22T16:35:09Z</dcterms:created>
  <dcterms:modified xsi:type="dcterms:W3CDTF">2023-06-22T16:35:09Z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</Properties>
</file>