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horzBarState="maximized">
    <p:restoredLeft sz="56535"/>
    <p:restoredTop sz="96327"/>
  </p:normalViewPr>
  <p:slideViewPr>
    <p:cSldViewPr snapToGrid="0">
      <p:cViewPr varScale="1">
        <p:scale>
          <a:sx d="100" n="33"/>
          <a:sy d="100" n="33"/>
        </p:scale>
        <p:origin x="224" y="720"/>
      </p:cViewPr>
      <p:guideLst/>
    </p:cSldViewPr>
  </p:slideViewPr>
  <p:notesTextViewPr>
    <p:cViewPr>
      <p:scale>
        <a:sx d="1" n="1"/>
        <a:sy d="1" n="1"/>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presProps" Target="presProps.xml" /><Relationship Id="rId1" Type="http://schemas.openxmlformats.org/officeDocument/2006/relationships/slideMaster" Target="slideMasters/slideMaster1.xml" /><Relationship Id="rId20" Type="http://schemas.openxmlformats.org/officeDocument/2006/relationships/tableStyles" Target="tableStyles.xml" /><Relationship Id="rId19" Type="http://schemas.openxmlformats.org/officeDocument/2006/relationships/theme" Target="theme/theme1.xml" /><Relationship Id="rId18"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C88B3-624D-043A-2B81-8795DCEBC39A}"/>
              </a:ext>
            </a:extLst>
          </p:cNvPr>
          <p:cNvSpPr>
            <a:spLocks noGrp="1"/>
          </p:cNvSpPr>
          <p:nvPr>
            <p:ph type="ctrTitle"/>
          </p:nvPr>
        </p:nvSpPr>
        <p:spPr>
          <a:xfrm>
            <a:off x="1524000" y="1122363"/>
            <a:ext cx="9144000" cy="2387600"/>
          </a:xfrm>
        </p:spPr>
        <p:txBody>
          <a:bodyPr anchor="b"/>
          <a:lstStyle>
            <a:lvl1pPr algn="ctr">
              <a:defRPr kumimoji="0" lang="es-ES_tradnl" sz="6000" b="0" i="0" u="none" strike="noStrike" kern="1200" cap="none" spc="0" normalizeH="0" baseline="0" dirty="0">
                <a:ln>
                  <a:noFill/>
                </a:ln>
                <a:solidFill>
                  <a:srgbClr val="E0287A"/>
                </a:solidFill>
                <a:effectLst/>
                <a:uLnTx/>
                <a:uFillTx/>
                <a:latin typeface="Arial Rounded MT Bold"/>
                <a:ea typeface="+mj-ea"/>
                <a:cs typeface="+mj-cs"/>
              </a:defRPr>
            </a:lvl1pPr>
          </a:lstStyle>
          <a:p>
            <a:r>
              <a:rPr lang="en-US" dirty="0"/>
              <a:t>Click to edit Master title style</a:t>
            </a:r>
            <a:endParaRPr lang="es-ES_tradnl" dirty="0"/>
          </a:p>
        </p:txBody>
      </p:sp>
      <p:sp>
        <p:nvSpPr>
          <p:cNvPr id="3" name="Subtitle 2">
            <a:extLst>
              <a:ext uri="{FF2B5EF4-FFF2-40B4-BE49-F238E27FC236}">
                <a16:creationId xmlns:a16="http://schemas.microsoft.com/office/drawing/2014/main" id="{A63841F2-4AC3-B21F-2709-BDD2BBF9039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s-ES_tradnl"/>
          </a:p>
        </p:txBody>
      </p:sp>
      <p:sp>
        <p:nvSpPr>
          <p:cNvPr id="4" name="Date Placeholder 3">
            <a:extLst>
              <a:ext uri="{FF2B5EF4-FFF2-40B4-BE49-F238E27FC236}">
                <a16:creationId xmlns:a16="http://schemas.microsoft.com/office/drawing/2014/main" id="{1CEB5431-DF96-B33E-5F94-F3E298801936}"/>
              </a:ext>
            </a:extLst>
          </p:cNvPr>
          <p:cNvSpPr>
            <a:spLocks noGrp="1"/>
          </p:cNvSpPr>
          <p:nvPr>
            <p:ph type="dt" sz="half" idx="10"/>
          </p:nvPr>
        </p:nvSpPr>
        <p:spPr/>
        <p:txBody>
          <a:bodyPr/>
          <a:lstStyle/>
          <a:p>
            <a:fld id="{B1D0D1D1-B849-0E4E-8830-1466A2D52B65}" type="datetimeFigureOut">
              <a:rPr lang="es-ES_tradnl" smtClean="0"/>
              <a:t>29/11/23</a:t>
            </a:fld>
            <a:endParaRPr lang="es-ES_tradnl"/>
          </a:p>
        </p:txBody>
      </p:sp>
      <p:sp>
        <p:nvSpPr>
          <p:cNvPr id="5" name="Footer Placeholder 4">
            <a:extLst>
              <a:ext uri="{FF2B5EF4-FFF2-40B4-BE49-F238E27FC236}">
                <a16:creationId xmlns:a16="http://schemas.microsoft.com/office/drawing/2014/main" id="{05FD9845-21CC-7B50-1D35-0476CA16938E}"/>
              </a:ext>
            </a:extLst>
          </p:cNvPr>
          <p:cNvSpPr>
            <a:spLocks noGrp="1"/>
          </p:cNvSpPr>
          <p:nvPr>
            <p:ph type="ftr" sz="quarter" idx="11"/>
          </p:nvPr>
        </p:nvSpPr>
        <p:spPr/>
        <p:txBody>
          <a:bodyPr/>
          <a:lstStyle/>
          <a:p>
            <a:endParaRPr lang="es-ES_tradnl"/>
          </a:p>
        </p:txBody>
      </p:sp>
      <p:sp>
        <p:nvSpPr>
          <p:cNvPr id="6" name="Slide Number Placeholder 5">
            <a:extLst>
              <a:ext uri="{FF2B5EF4-FFF2-40B4-BE49-F238E27FC236}">
                <a16:creationId xmlns:a16="http://schemas.microsoft.com/office/drawing/2014/main" id="{117646FF-498A-4003-C246-0F187D508FC8}"/>
              </a:ext>
            </a:extLst>
          </p:cNvPr>
          <p:cNvSpPr>
            <a:spLocks noGrp="1"/>
          </p:cNvSpPr>
          <p:nvPr>
            <p:ph type="sldNum" sz="quarter" idx="12"/>
          </p:nvPr>
        </p:nvSpPr>
        <p:spPr/>
        <p:txBody>
          <a:bodyPr/>
          <a:lstStyle/>
          <a:p>
            <a:fld id="{B721FB27-E2AF-734E-95A0-74ADA25D2E5C}" type="slidenum">
              <a:rPr lang="es-ES_tradnl" smtClean="0"/>
              <a:t>‹#›</a:t>
            </a:fld>
            <a:endParaRPr lang="es-ES_tradnl"/>
          </a:p>
        </p:txBody>
      </p:sp>
    </p:spTree>
    <p:extLst>
      <p:ext uri="{BB962C8B-B14F-4D97-AF65-F5344CB8AC3E}">
        <p14:creationId xmlns:p14="http://schemas.microsoft.com/office/powerpoint/2010/main" val="7325971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D242B-CF76-74C1-94DC-2307558CB468}"/>
              </a:ext>
            </a:extLst>
          </p:cNvPr>
          <p:cNvSpPr>
            <a:spLocks noGrp="1"/>
          </p:cNvSpPr>
          <p:nvPr>
            <p:ph type="title"/>
          </p:nvPr>
        </p:nvSpPr>
        <p:spPr/>
        <p:txBody>
          <a:bodyPr/>
          <a:lstStyle/>
          <a:p>
            <a:r>
              <a:rPr lang="en-US"/>
              <a:t>Click to edit Master title style</a:t>
            </a:r>
            <a:endParaRPr lang="es-ES_tradnl"/>
          </a:p>
        </p:txBody>
      </p:sp>
      <p:sp>
        <p:nvSpPr>
          <p:cNvPr id="3" name="Vertical Text Placeholder 2">
            <a:extLst>
              <a:ext uri="{FF2B5EF4-FFF2-40B4-BE49-F238E27FC236}">
                <a16:creationId xmlns:a16="http://schemas.microsoft.com/office/drawing/2014/main" id="{707A230B-77FE-2CC4-0C33-231934349CB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_tradnl"/>
          </a:p>
        </p:txBody>
      </p:sp>
      <p:sp>
        <p:nvSpPr>
          <p:cNvPr id="4" name="Date Placeholder 3">
            <a:extLst>
              <a:ext uri="{FF2B5EF4-FFF2-40B4-BE49-F238E27FC236}">
                <a16:creationId xmlns:a16="http://schemas.microsoft.com/office/drawing/2014/main" id="{F74DF186-99C3-94B1-355C-EC6ADB2C36A5}"/>
              </a:ext>
            </a:extLst>
          </p:cNvPr>
          <p:cNvSpPr>
            <a:spLocks noGrp="1"/>
          </p:cNvSpPr>
          <p:nvPr>
            <p:ph type="dt" sz="half" idx="10"/>
          </p:nvPr>
        </p:nvSpPr>
        <p:spPr/>
        <p:txBody>
          <a:bodyPr/>
          <a:lstStyle/>
          <a:p>
            <a:fld id="{B1D0D1D1-B849-0E4E-8830-1466A2D52B65}" type="datetimeFigureOut">
              <a:rPr lang="es-ES_tradnl" smtClean="0"/>
              <a:t>29/11/23</a:t>
            </a:fld>
            <a:endParaRPr lang="es-ES_tradnl"/>
          </a:p>
        </p:txBody>
      </p:sp>
      <p:sp>
        <p:nvSpPr>
          <p:cNvPr id="5" name="Footer Placeholder 4">
            <a:extLst>
              <a:ext uri="{FF2B5EF4-FFF2-40B4-BE49-F238E27FC236}">
                <a16:creationId xmlns:a16="http://schemas.microsoft.com/office/drawing/2014/main" id="{9CEFE5FF-880B-CF2A-D0F8-B37BA034C57B}"/>
              </a:ext>
            </a:extLst>
          </p:cNvPr>
          <p:cNvSpPr>
            <a:spLocks noGrp="1"/>
          </p:cNvSpPr>
          <p:nvPr>
            <p:ph type="ftr" sz="quarter" idx="11"/>
          </p:nvPr>
        </p:nvSpPr>
        <p:spPr/>
        <p:txBody>
          <a:bodyPr/>
          <a:lstStyle/>
          <a:p>
            <a:endParaRPr lang="es-ES_tradnl"/>
          </a:p>
        </p:txBody>
      </p:sp>
      <p:sp>
        <p:nvSpPr>
          <p:cNvPr id="6" name="Slide Number Placeholder 5">
            <a:extLst>
              <a:ext uri="{FF2B5EF4-FFF2-40B4-BE49-F238E27FC236}">
                <a16:creationId xmlns:a16="http://schemas.microsoft.com/office/drawing/2014/main" id="{5DD06CA1-A638-B3E3-A4E1-E8F9045E5CC2}"/>
              </a:ext>
            </a:extLst>
          </p:cNvPr>
          <p:cNvSpPr>
            <a:spLocks noGrp="1"/>
          </p:cNvSpPr>
          <p:nvPr>
            <p:ph type="sldNum" sz="quarter" idx="12"/>
          </p:nvPr>
        </p:nvSpPr>
        <p:spPr/>
        <p:txBody>
          <a:bodyPr/>
          <a:lstStyle/>
          <a:p>
            <a:fld id="{B721FB27-E2AF-734E-95A0-74ADA25D2E5C}" type="slidenum">
              <a:rPr lang="es-ES_tradnl" smtClean="0"/>
              <a:t>‹#›</a:t>
            </a:fld>
            <a:endParaRPr lang="es-ES_tradnl"/>
          </a:p>
        </p:txBody>
      </p:sp>
    </p:spTree>
    <p:extLst>
      <p:ext uri="{BB962C8B-B14F-4D97-AF65-F5344CB8AC3E}">
        <p14:creationId xmlns:p14="http://schemas.microsoft.com/office/powerpoint/2010/main" val="40562324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CA126F4-D877-1025-4F83-5EE90D53738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s-ES_tradnl"/>
          </a:p>
        </p:txBody>
      </p:sp>
      <p:sp>
        <p:nvSpPr>
          <p:cNvPr id="3" name="Vertical Text Placeholder 2">
            <a:extLst>
              <a:ext uri="{FF2B5EF4-FFF2-40B4-BE49-F238E27FC236}">
                <a16:creationId xmlns:a16="http://schemas.microsoft.com/office/drawing/2014/main" id="{ED0E9A97-57AE-0285-2C76-19F52913807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_tradnl"/>
          </a:p>
        </p:txBody>
      </p:sp>
      <p:sp>
        <p:nvSpPr>
          <p:cNvPr id="4" name="Date Placeholder 3">
            <a:extLst>
              <a:ext uri="{FF2B5EF4-FFF2-40B4-BE49-F238E27FC236}">
                <a16:creationId xmlns:a16="http://schemas.microsoft.com/office/drawing/2014/main" id="{BD1CC35C-5B7B-C00C-3C61-3F98E323162D}"/>
              </a:ext>
            </a:extLst>
          </p:cNvPr>
          <p:cNvSpPr>
            <a:spLocks noGrp="1"/>
          </p:cNvSpPr>
          <p:nvPr>
            <p:ph type="dt" sz="half" idx="10"/>
          </p:nvPr>
        </p:nvSpPr>
        <p:spPr/>
        <p:txBody>
          <a:bodyPr/>
          <a:lstStyle/>
          <a:p>
            <a:fld id="{B1D0D1D1-B849-0E4E-8830-1466A2D52B65}" type="datetimeFigureOut">
              <a:rPr lang="es-ES_tradnl" smtClean="0"/>
              <a:t>29/11/23</a:t>
            </a:fld>
            <a:endParaRPr lang="es-ES_tradnl"/>
          </a:p>
        </p:txBody>
      </p:sp>
      <p:sp>
        <p:nvSpPr>
          <p:cNvPr id="5" name="Footer Placeholder 4">
            <a:extLst>
              <a:ext uri="{FF2B5EF4-FFF2-40B4-BE49-F238E27FC236}">
                <a16:creationId xmlns:a16="http://schemas.microsoft.com/office/drawing/2014/main" id="{522D7977-3294-4882-4894-80293E81CC94}"/>
              </a:ext>
            </a:extLst>
          </p:cNvPr>
          <p:cNvSpPr>
            <a:spLocks noGrp="1"/>
          </p:cNvSpPr>
          <p:nvPr>
            <p:ph type="ftr" sz="quarter" idx="11"/>
          </p:nvPr>
        </p:nvSpPr>
        <p:spPr/>
        <p:txBody>
          <a:bodyPr/>
          <a:lstStyle/>
          <a:p>
            <a:endParaRPr lang="es-ES_tradnl"/>
          </a:p>
        </p:txBody>
      </p:sp>
      <p:sp>
        <p:nvSpPr>
          <p:cNvPr id="6" name="Slide Number Placeholder 5">
            <a:extLst>
              <a:ext uri="{FF2B5EF4-FFF2-40B4-BE49-F238E27FC236}">
                <a16:creationId xmlns:a16="http://schemas.microsoft.com/office/drawing/2014/main" id="{CBDD6DC0-AED1-AF1A-1557-EA5E8D479DCA}"/>
              </a:ext>
            </a:extLst>
          </p:cNvPr>
          <p:cNvSpPr>
            <a:spLocks noGrp="1"/>
          </p:cNvSpPr>
          <p:nvPr>
            <p:ph type="sldNum" sz="quarter" idx="12"/>
          </p:nvPr>
        </p:nvSpPr>
        <p:spPr/>
        <p:txBody>
          <a:bodyPr/>
          <a:lstStyle/>
          <a:p>
            <a:fld id="{B721FB27-E2AF-734E-95A0-74ADA25D2E5C}" type="slidenum">
              <a:rPr lang="es-ES_tradnl" smtClean="0"/>
              <a:t>‹#›</a:t>
            </a:fld>
            <a:endParaRPr lang="es-ES_tradnl"/>
          </a:p>
        </p:txBody>
      </p:sp>
    </p:spTree>
    <p:extLst>
      <p:ext uri="{BB962C8B-B14F-4D97-AF65-F5344CB8AC3E}">
        <p14:creationId xmlns:p14="http://schemas.microsoft.com/office/powerpoint/2010/main" val="36797856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F95C8-FAC5-C096-F0F7-9235C6BAA4D3}"/>
              </a:ext>
            </a:extLst>
          </p:cNvPr>
          <p:cNvSpPr>
            <a:spLocks noGrp="1"/>
          </p:cNvSpPr>
          <p:nvPr>
            <p:ph type="title"/>
          </p:nvPr>
        </p:nvSpPr>
        <p:spPr/>
        <p:txBody>
          <a:bodyPr/>
          <a:lstStyle/>
          <a:p>
            <a:r>
              <a:rPr lang="en-US"/>
              <a:t>Click to edit Master title style</a:t>
            </a:r>
            <a:endParaRPr lang="es-ES_tradnl"/>
          </a:p>
        </p:txBody>
      </p:sp>
      <p:sp>
        <p:nvSpPr>
          <p:cNvPr id="3" name="Content Placeholder 2">
            <a:extLst>
              <a:ext uri="{FF2B5EF4-FFF2-40B4-BE49-F238E27FC236}">
                <a16:creationId xmlns:a16="http://schemas.microsoft.com/office/drawing/2014/main" id="{CEB6827E-2FAC-935D-C318-C00D054BA2D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_tradnl"/>
          </a:p>
        </p:txBody>
      </p:sp>
      <p:sp>
        <p:nvSpPr>
          <p:cNvPr id="4" name="Date Placeholder 3">
            <a:extLst>
              <a:ext uri="{FF2B5EF4-FFF2-40B4-BE49-F238E27FC236}">
                <a16:creationId xmlns:a16="http://schemas.microsoft.com/office/drawing/2014/main" id="{7116B923-6147-37CD-4229-27E5201CCEFE}"/>
              </a:ext>
            </a:extLst>
          </p:cNvPr>
          <p:cNvSpPr>
            <a:spLocks noGrp="1"/>
          </p:cNvSpPr>
          <p:nvPr>
            <p:ph type="dt" sz="half" idx="10"/>
          </p:nvPr>
        </p:nvSpPr>
        <p:spPr/>
        <p:txBody>
          <a:bodyPr/>
          <a:lstStyle/>
          <a:p>
            <a:fld id="{B1D0D1D1-B849-0E4E-8830-1466A2D52B65}" type="datetimeFigureOut">
              <a:rPr lang="es-ES_tradnl" smtClean="0"/>
              <a:t>29/11/23</a:t>
            </a:fld>
            <a:endParaRPr lang="es-ES_tradnl"/>
          </a:p>
        </p:txBody>
      </p:sp>
      <p:sp>
        <p:nvSpPr>
          <p:cNvPr id="5" name="Footer Placeholder 4">
            <a:extLst>
              <a:ext uri="{FF2B5EF4-FFF2-40B4-BE49-F238E27FC236}">
                <a16:creationId xmlns:a16="http://schemas.microsoft.com/office/drawing/2014/main" id="{1FA7FB9A-3778-F9F1-E3DB-2932FB826037}"/>
              </a:ext>
            </a:extLst>
          </p:cNvPr>
          <p:cNvSpPr>
            <a:spLocks noGrp="1"/>
          </p:cNvSpPr>
          <p:nvPr>
            <p:ph type="ftr" sz="quarter" idx="11"/>
          </p:nvPr>
        </p:nvSpPr>
        <p:spPr/>
        <p:txBody>
          <a:bodyPr/>
          <a:lstStyle/>
          <a:p>
            <a:endParaRPr lang="es-ES_tradnl"/>
          </a:p>
        </p:txBody>
      </p:sp>
      <p:sp>
        <p:nvSpPr>
          <p:cNvPr id="6" name="Slide Number Placeholder 5">
            <a:extLst>
              <a:ext uri="{FF2B5EF4-FFF2-40B4-BE49-F238E27FC236}">
                <a16:creationId xmlns:a16="http://schemas.microsoft.com/office/drawing/2014/main" id="{E5A80004-CA6A-831B-38FE-A17D86389EC2}"/>
              </a:ext>
            </a:extLst>
          </p:cNvPr>
          <p:cNvSpPr>
            <a:spLocks noGrp="1"/>
          </p:cNvSpPr>
          <p:nvPr>
            <p:ph type="sldNum" sz="quarter" idx="12"/>
          </p:nvPr>
        </p:nvSpPr>
        <p:spPr/>
        <p:txBody>
          <a:bodyPr/>
          <a:lstStyle/>
          <a:p>
            <a:fld id="{B721FB27-E2AF-734E-95A0-74ADA25D2E5C}" type="slidenum">
              <a:rPr lang="es-ES_tradnl" smtClean="0"/>
              <a:t>‹#›</a:t>
            </a:fld>
            <a:endParaRPr lang="es-ES_tradnl"/>
          </a:p>
        </p:txBody>
      </p:sp>
    </p:spTree>
    <p:extLst>
      <p:ext uri="{BB962C8B-B14F-4D97-AF65-F5344CB8AC3E}">
        <p14:creationId xmlns:p14="http://schemas.microsoft.com/office/powerpoint/2010/main" val="22428228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EF1AF-749A-441C-A6E5-82B73DEE1069}"/>
              </a:ext>
            </a:extLst>
          </p:cNvPr>
          <p:cNvSpPr>
            <a:spLocks noGrp="1"/>
          </p:cNvSpPr>
          <p:nvPr>
            <p:ph type="title"/>
          </p:nvPr>
        </p:nvSpPr>
        <p:spPr>
          <a:xfrm>
            <a:off x="831850" y="1709738"/>
            <a:ext cx="10515600" cy="2852737"/>
          </a:xfrm>
        </p:spPr>
        <p:txBody>
          <a:bodyPr anchor="b">
            <a:normAutofit/>
          </a:bodyPr>
          <a:lstStyle>
            <a:lvl1pPr>
              <a:defRPr kumimoji="0" lang="es-ES_tradnl" sz="6000" b="0" i="0" u="none" strike="noStrike" kern="1200" cap="none" spc="0" normalizeH="0" baseline="0" dirty="0">
                <a:ln>
                  <a:noFill/>
                </a:ln>
                <a:solidFill>
                  <a:srgbClr val="E0287A"/>
                </a:solidFill>
                <a:effectLst/>
                <a:uLnTx/>
                <a:uFillTx/>
                <a:latin typeface="Arial Rounded MT Bold"/>
                <a:ea typeface="+mj-ea"/>
                <a:cs typeface="+mj-cs"/>
              </a:defRPr>
            </a:lvl1pPr>
          </a:lstStyle>
          <a:p>
            <a:r>
              <a:rPr lang="en-US" dirty="0"/>
              <a:t>Click to edit Master title style</a:t>
            </a:r>
            <a:endParaRPr lang="es-ES_tradnl" dirty="0"/>
          </a:p>
        </p:txBody>
      </p:sp>
      <p:sp>
        <p:nvSpPr>
          <p:cNvPr id="3" name="Text Placeholder 2">
            <a:extLst>
              <a:ext uri="{FF2B5EF4-FFF2-40B4-BE49-F238E27FC236}">
                <a16:creationId xmlns:a16="http://schemas.microsoft.com/office/drawing/2014/main" id="{16BD45F8-9AFD-C6BB-DA34-EBB651D741C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97C38CF-2FD1-23A2-DB4F-9F71E556D369}"/>
              </a:ext>
            </a:extLst>
          </p:cNvPr>
          <p:cNvSpPr>
            <a:spLocks noGrp="1"/>
          </p:cNvSpPr>
          <p:nvPr>
            <p:ph type="dt" sz="half" idx="10"/>
          </p:nvPr>
        </p:nvSpPr>
        <p:spPr/>
        <p:txBody>
          <a:bodyPr/>
          <a:lstStyle/>
          <a:p>
            <a:fld id="{B1D0D1D1-B849-0E4E-8830-1466A2D52B65}" type="datetimeFigureOut">
              <a:rPr lang="es-ES_tradnl" smtClean="0"/>
              <a:t>29/11/23</a:t>
            </a:fld>
            <a:endParaRPr lang="es-ES_tradnl"/>
          </a:p>
        </p:txBody>
      </p:sp>
      <p:sp>
        <p:nvSpPr>
          <p:cNvPr id="5" name="Footer Placeholder 4">
            <a:extLst>
              <a:ext uri="{FF2B5EF4-FFF2-40B4-BE49-F238E27FC236}">
                <a16:creationId xmlns:a16="http://schemas.microsoft.com/office/drawing/2014/main" id="{56FC1892-8874-C596-2426-67CF73E48A2D}"/>
              </a:ext>
            </a:extLst>
          </p:cNvPr>
          <p:cNvSpPr>
            <a:spLocks noGrp="1"/>
          </p:cNvSpPr>
          <p:nvPr>
            <p:ph type="ftr" sz="quarter" idx="11"/>
          </p:nvPr>
        </p:nvSpPr>
        <p:spPr/>
        <p:txBody>
          <a:bodyPr/>
          <a:lstStyle/>
          <a:p>
            <a:endParaRPr lang="es-ES_tradnl"/>
          </a:p>
        </p:txBody>
      </p:sp>
      <p:sp>
        <p:nvSpPr>
          <p:cNvPr id="6" name="Slide Number Placeholder 5">
            <a:extLst>
              <a:ext uri="{FF2B5EF4-FFF2-40B4-BE49-F238E27FC236}">
                <a16:creationId xmlns:a16="http://schemas.microsoft.com/office/drawing/2014/main" id="{725B12FB-A5FB-A4A5-A143-7AD74DCE618C}"/>
              </a:ext>
            </a:extLst>
          </p:cNvPr>
          <p:cNvSpPr>
            <a:spLocks noGrp="1"/>
          </p:cNvSpPr>
          <p:nvPr>
            <p:ph type="sldNum" sz="quarter" idx="12"/>
          </p:nvPr>
        </p:nvSpPr>
        <p:spPr/>
        <p:txBody>
          <a:bodyPr/>
          <a:lstStyle/>
          <a:p>
            <a:fld id="{B721FB27-E2AF-734E-95A0-74ADA25D2E5C}" type="slidenum">
              <a:rPr lang="es-ES_tradnl" smtClean="0"/>
              <a:t>‹#›</a:t>
            </a:fld>
            <a:endParaRPr lang="es-ES_tradnl"/>
          </a:p>
        </p:txBody>
      </p:sp>
    </p:spTree>
    <p:extLst>
      <p:ext uri="{BB962C8B-B14F-4D97-AF65-F5344CB8AC3E}">
        <p14:creationId xmlns:p14="http://schemas.microsoft.com/office/powerpoint/2010/main" val="35004429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ABDF3-40B0-9FFD-785D-6EE24EA30E17}"/>
              </a:ext>
            </a:extLst>
          </p:cNvPr>
          <p:cNvSpPr>
            <a:spLocks noGrp="1"/>
          </p:cNvSpPr>
          <p:nvPr>
            <p:ph type="title"/>
          </p:nvPr>
        </p:nvSpPr>
        <p:spPr/>
        <p:txBody>
          <a:bodyPr>
            <a:normAutofit/>
          </a:bodyPr>
          <a:lstStyle>
            <a:lvl1pPr>
              <a:defRPr sz="2800"/>
            </a:lvl1pPr>
          </a:lstStyle>
          <a:p>
            <a:r>
              <a:rPr lang="en-US" dirty="0"/>
              <a:t>Click to edit Master title style</a:t>
            </a:r>
            <a:endParaRPr lang="es-ES_tradnl" dirty="0"/>
          </a:p>
        </p:txBody>
      </p:sp>
      <p:sp>
        <p:nvSpPr>
          <p:cNvPr id="3" name="Content Placeholder 2">
            <a:extLst>
              <a:ext uri="{FF2B5EF4-FFF2-40B4-BE49-F238E27FC236}">
                <a16:creationId xmlns:a16="http://schemas.microsoft.com/office/drawing/2014/main" id="{225B9B42-F4CD-335E-A027-A49C9670E89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_tradnl"/>
          </a:p>
        </p:txBody>
      </p:sp>
      <p:sp>
        <p:nvSpPr>
          <p:cNvPr id="4" name="Content Placeholder 3">
            <a:extLst>
              <a:ext uri="{FF2B5EF4-FFF2-40B4-BE49-F238E27FC236}">
                <a16:creationId xmlns:a16="http://schemas.microsoft.com/office/drawing/2014/main" id="{C261DBA9-0B0C-4FAA-DEB6-7E988D31A3E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_tradnl"/>
          </a:p>
        </p:txBody>
      </p:sp>
      <p:sp>
        <p:nvSpPr>
          <p:cNvPr id="5" name="Date Placeholder 4">
            <a:extLst>
              <a:ext uri="{FF2B5EF4-FFF2-40B4-BE49-F238E27FC236}">
                <a16:creationId xmlns:a16="http://schemas.microsoft.com/office/drawing/2014/main" id="{88F326DD-C5A5-30DC-B25A-A55BD443BC4F}"/>
              </a:ext>
            </a:extLst>
          </p:cNvPr>
          <p:cNvSpPr>
            <a:spLocks noGrp="1"/>
          </p:cNvSpPr>
          <p:nvPr>
            <p:ph type="dt" sz="half" idx="10"/>
          </p:nvPr>
        </p:nvSpPr>
        <p:spPr/>
        <p:txBody>
          <a:bodyPr/>
          <a:lstStyle/>
          <a:p>
            <a:fld id="{B1D0D1D1-B849-0E4E-8830-1466A2D52B65}" type="datetimeFigureOut">
              <a:rPr lang="es-ES_tradnl" smtClean="0"/>
              <a:t>29/11/23</a:t>
            </a:fld>
            <a:endParaRPr lang="es-ES_tradnl"/>
          </a:p>
        </p:txBody>
      </p:sp>
      <p:sp>
        <p:nvSpPr>
          <p:cNvPr id="6" name="Footer Placeholder 5">
            <a:extLst>
              <a:ext uri="{FF2B5EF4-FFF2-40B4-BE49-F238E27FC236}">
                <a16:creationId xmlns:a16="http://schemas.microsoft.com/office/drawing/2014/main" id="{9575FF1F-0D0F-2B5C-D55F-0D0994137D1D}"/>
              </a:ext>
            </a:extLst>
          </p:cNvPr>
          <p:cNvSpPr>
            <a:spLocks noGrp="1"/>
          </p:cNvSpPr>
          <p:nvPr>
            <p:ph type="ftr" sz="quarter" idx="11"/>
          </p:nvPr>
        </p:nvSpPr>
        <p:spPr/>
        <p:txBody>
          <a:bodyPr/>
          <a:lstStyle/>
          <a:p>
            <a:endParaRPr lang="es-ES_tradnl"/>
          </a:p>
        </p:txBody>
      </p:sp>
      <p:sp>
        <p:nvSpPr>
          <p:cNvPr id="7" name="Slide Number Placeholder 6">
            <a:extLst>
              <a:ext uri="{FF2B5EF4-FFF2-40B4-BE49-F238E27FC236}">
                <a16:creationId xmlns:a16="http://schemas.microsoft.com/office/drawing/2014/main" id="{354A9E24-DF66-697E-1805-5DB6C78FA774}"/>
              </a:ext>
            </a:extLst>
          </p:cNvPr>
          <p:cNvSpPr>
            <a:spLocks noGrp="1"/>
          </p:cNvSpPr>
          <p:nvPr>
            <p:ph type="sldNum" sz="quarter" idx="12"/>
          </p:nvPr>
        </p:nvSpPr>
        <p:spPr/>
        <p:txBody>
          <a:bodyPr/>
          <a:lstStyle/>
          <a:p>
            <a:fld id="{B721FB27-E2AF-734E-95A0-74ADA25D2E5C}" type="slidenum">
              <a:rPr lang="es-ES_tradnl" smtClean="0"/>
              <a:t>‹#›</a:t>
            </a:fld>
            <a:endParaRPr lang="es-ES_tradnl"/>
          </a:p>
        </p:txBody>
      </p:sp>
    </p:spTree>
    <p:extLst>
      <p:ext uri="{BB962C8B-B14F-4D97-AF65-F5344CB8AC3E}">
        <p14:creationId xmlns:p14="http://schemas.microsoft.com/office/powerpoint/2010/main" val="10028090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317D3-F2AA-EA19-6A41-87AF1EEF8AA5}"/>
              </a:ext>
            </a:extLst>
          </p:cNvPr>
          <p:cNvSpPr>
            <a:spLocks noGrp="1"/>
          </p:cNvSpPr>
          <p:nvPr>
            <p:ph type="title"/>
          </p:nvPr>
        </p:nvSpPr>
        <p:spPr>
          <a:xfrm>
            <a:off x="839788" y="365125"/>
            <a:ext cx="10515600" cy="1325563"/>
          </a:xfrm>
        </p:spPr>
        <p:txBody>
          <a:bodyPr/>
          <a:lstStyle/>
          <a:p>
            <a:r>
              <a:rPr lang="en-US"/>
              <a:t>Click to edit Master title style</a:t>
            </a:r>
            <a:endParaRPr lang="es-ES_tradnl"/>
          </a:p>
        </p:txBody>
      </p:sp>
      <p:sp>
        <p:nvSpPr>
          <p:cNvPr id="3" name="Text Placeholder 2">
            <a:extLst>
              <a:ext uri="{FF2B5EF4-FFF2-40B4-BE49-F238E27FC236}">
                <a16:creationId xmlns:a16="http://schemas.microsoft.com/office/drawing/2014/main" id="{AB14B588-A5F8-FB18-CB62-CF7EE8EECD9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2FD259B-B206-3404-7552-0E9ACB0B9D0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_tradnl"/>
          </a:p>
        </p:txBody>
      </p:sp>
      <p:sp>
        <p:nvSpPr>
          <p:cNvPr id="5" name="Text Placeholder 4">
            <a:extLst>
              <a:ext uri="{FF2B5EF4-FFF2-40B4-BE49-F238E27FC236}">
                <a16:creationId xmlns:a16="http://schemas.microsoft.com/office/drawing/2014/main" id="{9F64B129-3FBB-ACE2-3D7C-09BBD4712BB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DF758BE-7537-0896-E584-C2619D9EFAD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_tradnl"/>
          </a:p>
        </p:txBody>
      </p:sp>
      <p:sp>
        <p:nvSpPr>
          <p:cNvPr id="7" name="Date Placeholder 6">
            <a:extLst>
              <a:ext uri="{FF2B5EF4-FFF2-40B4-BE49-F238E27FC236}">
                <a16:creationId xmlns:a16="http://schemas.microsoft.com/office/drawing/2014/main" id="{2BB1CDF9-CFA7-46F0-2F71-4D58612EF857}"/>
              </a:ext>
            </a:extLst>
          </p:cNvPr>
          <p:cNvSpPr>
            <a:spLocks noGrp="1"/>
          </p:cNvSpPr>
          <p:nvPr>
            <p:ph type="dt" sz="half" idx="10"/>
          </p:nvPr>
        </p:nvSpPr>
        <p:spPr/>
        <p:txBody>
          <a:bodyPr/>
          <a:lstStyle/>
          <a:p>
            <a:fld id="{B1D0D1D1-B849-0E4E-8830-1466A2D52B65}" type="datetimeFigureOut">
              <a:rPr lang="es-ES_tradnl" smtClean="0"/>
              <a:t>29/11/23</a:t>
            </a:fld>
            <a:endParaRPr lang="es-ES_tradnl"/>
          </a:p>
        </p:txBody>
      </p:sp>
      <p:sp>
        <p:nvSpPr>
          <p:cNvPr id="8" name="Footer Placeholder 7">
            <a:extLst>
              <a:ext uri="{FF2B5EF4-FFF2-40B4-BE49-F238E27FC236}">
                <a16:creationId xmlns:a16="http://schemas.microsoft.com/office/drawing/2014/main" id="{8EAB4C7F-6B13-CAB9-950D-A59D58BA4286}"/>
              </a:ext>
            </a:extLst>
          </p:cNvPr>
          <p:cNvSpPr>
            <a:spLocks noGrp="1"/>
          </p:cNvSpPr>
          <p:nvPr>
            <p:ph type="ftr" sz="quarter" idx="11"/>
          </p:nvPr>
        </p:nvSpPr>
        <p:spPr/>
        <p:txBody>
          <a:bodyPr/>
          <a:lstStyle/>
          <a:p>
            <a:endParaRPr lang="es-ES_tradnl"/>
          </a:p>
        </p:txBody>
      </p:sp>
      <p:sp>
        <p:nvSpPr>
          <p:cNvPr id="9" name="Slide Number Placeholder 8">
            <a:extLst>
              <a:ext uri="{FF2B5EF4-FFF2-40B4-BE49-F238E27FC236}">
                <a16:creationId xmlns:a16="http://schemas.microsoft.com/office/drawing/2014/main" id="{CCC531E9-E8C6-0BC5-5E5E-1EDF3BC5CE3E}"/>
              </a:ext>
            </a:extLst>
          </p:cNvPr>
          <p:cNvSpPr>
            <a:spLocks noGrp="1"/>
          </p:cNvSpPr>
          <p:nvPr>
            <p:ph type="sldNum" sz="quarter" idx="12"/>
          </p:nvPr>
        </p:nvSpPr>
        <p:spPr/>
        <p:txBody>
          <a:bodyPr/>
          <a:lstStyle/>
          <a:p>
            <a:fld id="{B721FB27-E2AF-734E-95A0-74ADA25D2E5C}" type="slidenum">
              <a:rPr lang="es-ES_tradnl" smtClean="0"/>
              <a:t>‹#›</a:t>
            </a:fld>
            <a:endParaRPr lang="es-ES_tradnl"/>
          </a:p>
        </p:txBody>
      </p:sp>
    </p:spTree>
    <p:extLst>
      <p:ext uri="{BB962C8B-B14F-4D97-AF65-F5344CB8AC3E}">
        <p14:creationId xmlns:p14="http://schemas.microsoft.com/office/powerpoint/2010/main" val="25484809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7FAE2-8750-D0C0-7DC0-3F77C25C20F8}"/>
              </a:ext>
            </a:extLst>
          </p:cNvPr>
          <p:cNvSpPr>
            <a:spLocks noGrp="1"/>
          </p:cNvSpPr>
          <p:nvPr>
            <p:ph type="title"/>
          </p:nvPr>
        </p:nvSpPr>
        <p:spPr/>
        <p:txBody>
          <a:bodyPr/>
          <a:lstStyle/>
          <a:p>
            <a:r>
              <a:rPr lang="en-US" dirty="0"/>
              <a:t>Click to edit Master title style</a:t>
            </a:r>
            <a:endParaRPr lang="es-ES_tradnl" dirty="0"/>
          </a:p>
        </p:txBody>
      </p:sp>
      <p:sp>
        <p:nvSpPr>
          <p:cNvPr id="3" name="Date Placeholder 2">
            <a:extLst>
              <a:ext uri="{FF2B5EF4-FFF2-40B4-BE49-F238E27FC236}">
                <a16:creationId xmlns:a16="http://schemas.microsoft.com/office/drawing/2014/main" id="{45DB4746-FCA5-E254-BC65-355315A056E7}"/>
              </a:ext>
            </a:extLst>
          </p:cNvPr>
          <p:cNvSpPr>
            <a:spLocks noGrp="1"/>
          </p:cNvSpPr>
          <p:nvPr>
            <p:ph type="dt" sz="half" idx="10"/>
          </p:nvPr>
        </p:nvSpPr>
        <p:spPr/>
        <p:txBody>
          <a:bodyPr/>
          <a:lstStyle/>
          <a:p>
            <a:fld id="{B1D0D1D1-B849-0E4E-8830-1466A2D52B65}" type="datetimeFigureOut">
              <a:rPr lang="es-ES_tradnl" smtClean="0"/>
              <a:t>29/11/23</a:t>
            </a:fld>
            <a:endParaRPr lang="es-ES_tradnl"/>
          </a:p>
        </p:txBody>
      </p:sp>
      <p:sp>
        <p:nvSpPr>
          <p:cNvPr id="4" name="Footer Placeholder 3">
            <a:extLst>
              <a:ext uri="{FF2B5EF4-FFF2-40B4-BE49-F238E27FC236}">
                <a16:creationId xmlns:a16="http://schemas.microsoft.com/office/drawing/2014/main" id="{6F651032-F9B4-3783-A9D1-8D9E44DFEE06}"/>
              </a:ext>
            </a:extLst>
          </p:cNvPr>
          <p:cNvSpPr>
            <a:spLocks noGrp="1"/>
          </p:cNvSpPr>
          <p:nvPr>
            <p:ph type="ftr" sz="quarter" idx="11"/>
          </p:nvPr>
        </p:nvSpPr>
        <p:spPr/>
        <p:txBody>
          <a:bodyPr/>
          <a:lstStyle/>
          <a:p>
            <a:endParaRPr lang="es-ES_tradnl"/>
          </a:p>
        </p:txBody>
      </p:sp>
      <p:sp>
        <p:nvSpPr>
          <p:cNvPr id="5" name="Slide Number Placeholder 4">
            <a:extLst>
              <a:ext uri="{FF2B5EF4-FFF2-40B4-BE49-F238E27FC236}">
                <a16:creationId xmlns:a16="http://schemas.microsoft.com/office/drawing/2014/main" id="{E0D447FA-C8A7-D953-2882-28B9B97A7B8E}"/>
              </a:ext>
            </a:extLst>
          </p:cNvPr>
          <p:cNvSpPr>
            <a:spLocks noGrp="1"/>
          </p:cNvSpPr>
          <p:nvPr>
            <p:ph type="sldNum" sz="quarter" idx="12"/>
          </p:nvPr>
        </p:nvSpPr>
        <p:spPr/>
        <p:txBody>
          <a:bodyPr/>
          <a:lstStyle/>
          <a:p>
            <a:fld id="{B721FB27-E2AF-734E-95A0-74ADA25D2E5C}" type="slidenum">
              <a:rPr lang="es-ES_tradnl" smtClean="0"/>
              <a:t>‹#›</a:t>
            </a:fld>
            <a:endParaRPr lang="es-ES_tradnl"/>
          </a:p>
        </p:txBody>
      </p:sp>
    </p:spTree>
    <p:extLst>
      <p:ext uri="{BB962C8B-B14F-4D97-AF65-F5344CB8AC3E}">
        <p14:creationId xmlns:p14="http://schemas.microsoft.com/office/powerpoint/2010/main" val="34665451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57B0581-BCFF-3911-BDE5-F8ECAAD9FC2A}"/>
              </a:ext>
            </a:extLst>
          </p:cNvPr>
          <p:cNvSpPr>
            <a:spLocks noGrp="1"/>
          </p:cNvSpPr>
          <p:nvPr>
            <p:ph type="dt" sz="half" idx="10"/>
          </p:nvPr>
        </p:nvSpPr>
        <p:spPr/>
        <p:txBody>
          <a:bodyPr/>
          <a:lstStyle/>
          <a:p>
            <a:fld id="{B1D0D1D1-B849-0E4E-8830-1466A2D52B65}" type="datetimeFigureOut">
              <a:rPr lang="es-ES_tradnl" smtClean="0"/>
              <a:t>29/11/23</a:t>
            </a:fld>
            <a:endParaRPr lang="es-ES_tradnl"/>
          </a:p>
        </p:txBody>
      </p:sp>
      <p:sp>
        <p:nvSpPr>
          <p:cNvPr id="3" name="Footer Placeholder 2">
            <a:extLst>
              <a:ext uri="{FF2B5EF4-FFF2-40B4-BE49-F238E27FC236}">
                <a16:creationId xmlns:a16="http://schemas.microsoft.com/office/drawing/2014/main" id="{CB679D30-51F0-5CFD-1A11-959EC6D57432}"/>
              </a:ext>
            </a:extLst>
          </p:cNvPr>
          <p:cNvSpPr>
            <a:spLocks noGrp="1"/>
          </p:cNvSpPr>
          <p:nvPr>
            <p:ph type="ftr" sz="quarter" idx="11"/>
          </p:nvPr>
        </p:nvSpPr>
        <p:spPr/>
        <p:txBody>
          <a:bodyPr/>
          <a:lstStyle/>
          <a:p>
            <a:endParaRPr lang="es-ES_tradnl"/>
          </a:p>
        </p:txBody>
      </p:sp>
      <p:sp>
        <p:nvSpPr>
          <p:cNvPr id="4" name="Slide Number Placeholder 3">
            <a:extLst>
              <a:ext uri="{FF2B5EF4-FFF2-40B4-BE49-F238E27FC236}">
                <a16:creationId xmlns:a16="http://schemas.microsoft.com/office/drawing/2014/main" id="{91A950E9-D23A-56A5-EFD4-C21501A7903B}"/>
              </a:ext>
            </a:extLst>
          </p:cNvPr>
          <p:cNvSpPr>
            <a:spLocks noGrp="1"/>
          </p:cNvSpPr>
          <p:nvPr>
            <p:ph type="sldNum" sz="quarter" idx="12"/>
          </p:nvPr>
        </p:nvSpPr>
        <p:spPr/>
        <p:txBody>
          <a:bodyPr/>
          <a:lstStyle/>
          <a:p>
            <a:fld id="{B721FB27-E2AF-734E-95A0-74ADA25D2E5C}" type="slidenum">
              <a:rPr lang="es-ES_tradnl" smtClean="0"/>
              <a:t>‹#›</a:t>
            </a:fld>
            <a:endParaRPr lang="es-ES_tradnl"/>
          </a:p>
        </p:txBody>
      </p:sp>
    </p:spTree>
    <p:extLst>
      <p:ext uri="{BB962C8B-B14F-4D97-AF65-F5344CB8AC3E}">
        <p14:creationId xmlns:p14="http://schemas.microsoft.com/office/powerpoint/2010/main" val="21444972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60216-DB1F-242E-C2C0-8104EA36E1CB}"/>
              </a:ext>
            </a:extLst>
          </p:cNvPr>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endParaRPr lang="es-ES_tradnl" dirty="0"/>
          </a:p>
        </p:txBody>
      </p:sp>
      <p:sp>
        <p:nvSpPr>
          <p:cNvPr id="3" name="Content Placeholder 2">
            <a:extLst>
              <a:ext uri="{FF2B5EF4-FFF2-40B4-BE49-F238E27FC236}">
                <a16:creationId xmlns:a16="http://schemas.microsoft.com/office/drawing/2014/main" id="{96CA21B1-22A7-0FD9-760D-D236648BE0A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_tradnl"/>
          </a:p>
        </p:txBody>
      </p:sp>
      <p:sp>
        <p:nvSpPr>
          <p:cNvPr id="4" name="Text Placeholder 3">
            <a:extLst>
              <a:ext uri="{FF2B5EF4-FFF2-40B4-BE49-F238E27FC236}">
                <a16:creationId xmlns:a16="http://schemas.microsoft.com/office/drawing/2014/main" id="{03CD4C79-9FC1-BB8D-9036-F31D16C385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D890C90-905C-E7A4-AB61-FF90E0F7C91C}"/>
              </a:ext>
            </a:extLst>
          </p:cNvPr>
          <p:cNvSpPr>
            <a:spLocks noGrp="1"/>
          </p:cNvSpPr>
          <p:nvPr>
            <p:ph type="dt" sz="half" idx="10"/>
          </p:nvPr>
        </p:nvSpPr>
        <p:spPr/>
        <p:txBody>
          <a:bodyPr/>
          <a:lstStyle/>
          <a:p>
            <a:fld id="{B1D0D1D1-B849-0E4E-8830-1466A2D52B65}" type="datetimeFigureOut">
              <a:rPr lang="es-ES_tradnl" smtClean="0"/>
              <a:t>29/11/23</a:t>
            </a:fld>
            <a:endParaRPr lang="es-ES_tradnl"/>
          </a:p>
        </p:txBody>
      </p:sp>
      <p:sp>
        <p:nvSpPr>
          <p:cNvPr id="6" name="Footer Placeholder 5">
            <a:extLst>
              <a:ext uri="{FF2B5EF4-FFF2-40B4-BE49-F238E27FC236}">
                <a16:creationId xmlns:a16="http://schemas.microsoft.com/office/drawing/2014/main" id="{2E089972-6104-D91C-B71B-5A7A8AADFAF9}"/>
              </a:ext>
            </a:extLst>
          </p:cNvPr>
          <p:cNvSpPr>
            <a:spLocks noGrp="1"/>
          </p:cNvSpPr>
          <p:nvPr>
            <p:ph type="ftr" sz="quarter" idx="11"/>
          </p:nvPr>
        </p:nvSpPr>
        <p:spPr/>
        <p:txBody>
          <a:bodyPr/>
          <a:lstStyle/>
          <a:p>
            <a:endParaRPr lang="es-ES_tradnl"/>
          </a:p>
        </p:txBody>
      </p:sp>
      <p:sp>
        <p:nvSpPr>
          <p:cNvPr id="7" name="Slide Number Placeholder 6">
            <a:extLst>
              <a:ext uri="{FF2B5EF4-FFF2-40B4-BE49-F238E27FC236}">
                <a16:creationId xmlns:a16="http://schemas.microsoft.com/office/drawing/2014/main" id="{320C50EA-4F85-BB1F-AF91-5A824A5D748F}"/>
              </a:ext>
            </a:extLst>
          </p:cNvPr>
          <p:cNvSpPr>
            <a:spLocks noGrp="1"/>
          </p:cNvSpPr>
          <p:nvPr>
            <p:ph type="sldNum" sz="quarter" idx="12"/>
          </p:nvPr>
        </p:nvSpPr>
        <p:spPr/>
        <p:txBody>
          <a:bodyPr/>
          <a:lstStyle/>
          <a:p>
            <a:fld id="{B721FB27-E2AF-734E-95A0-74ADA25D2E5C}" type="slidenum">
              <a:rPr lang="es-ES_tradnl" smtClean="0"/>
              <a:t>‹#›</a:t>
            </a:fld>
            <a:endParaRPr lang="es-ES_tradnl"/>
          </a:p>
        </p:txBody>
      </p:sp>
    </p:spTree>
    <p:extLst>
      <p:ext uri="{BB962C8B-B14F-4D97-AF65-F5344CB8AC3E}">
        <p14:creationId xmlns:p14="http://schemas.microsoft.com/office/powerpoint/2010/main" val="33667556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F3287-A564-CB54-AFD1-E67A0CAA6AE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s-ES_tradnl"/>
          </a:p>
        </p:txBody>
      </p:sp>
      <p:sp>
        <p:nvSpPr>
          <p:cNvPr id="3" name="Picture Placeholder 2">
            <a:extLst>
              <a:ext uri="{FF2B5EF4-FFF2-40B4-BE49-F238E27FC236}">
                <a16:creationId xmlns:a16="http://schemas.microsoft.com/office/drawing/2014/main" id="{E8D378D9-A55E-0314-B160-8FAD7704908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_tradnl"/>
          </a:p>
        </p:txBody>
      </p:sp>
      <p:sp>
        <p:nvSpPr>
          <p:cNvPr id="4" name="Text Placeholder 3">
            <a:extLst>
              <a:ext uri="{FF2B5EF4-FFF2-40B4-BE49-F238E27FC236}">
                <a16:creationId xmlns:a16="http://schemas.microsoft.com/office/drawing/2014/main" id="{BDA240C0-8A84-97F9-EB63-A6BABD1A42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C18837-93D3-99B3-C42C-6F0AA77BF2EC}"/>
              </a:ext>
            </a:extLst>
          </p:cNvPr>
          <p:cNvSpPr>
            <a:spLocks noGrp="1"/>
          </p:cNvSpPr>
          <p:nvPr>
            <p:ph type="dt" sz="half" idx="10"/>
          </p:nvPr>
        </p:nvSpPr>
        <p:spPr/>
        <p:txBody>
          <a:bodyPr/>
          <a:lstStyle/>
          <a:p>
            <a:fld id="{B1D0D1D1-B849-0E4E-8830-1466A2D52B65}" type="datetimeFigureOut">
              <a:rPr lang="es-ES_tradnl" smtClean="0"/>
              <a:t>29/11/23</a:t>
            </a:fld>
            <a:endParaRPr lang="es-ES_tradnl"/>
          </a:p>
        </p:txBody>
      </p:sp>
      <p:sp>
        <p:nvSpPr>
          <p:cNvPr id="6" name="Footer Placeholder 5">
            <a:extLst>
              <a:ext uri="{FF2B5EF4-FFF2-40B4-BE49-F238E27FC236}">
                <a16:creationId xmlns:a16="http://schemas.microsoft.com/office/drawing/2014/main" id="{E0402106-EE43-6605-F437-DB1A2D48D158}"/>
              </a:ext>
            </a:extLst>
          </p:cNvPr>
          <p:cNvSpPr>
            <a:spLocks noGrp="1"/>
          </p:cNvSpPr>
          <p:nvPr>
            <p:ph type="ftr" sz="quarter" idx="11"/>
          </p:nvPr>
        </p:nvSpPr>
        <p:spPr/>
        <p:txBody>
          <a:bodyPr/>
          <a:lstStyle/>
          <a:p>
            <a:endParaRPr lang="es-ES_tradnl"/>
          </a:p>
        </p:txBody>
      </p:sp>
      <p:sp>
        <p:nvSpPr>
          <p:cNvPr id="7" name="Slide Number Placeholder 6">
            <a:extLst>
              <a:ext uri="{FF2B5EF4-FFF2-40B4-BE49-F238E27FC236}">
                <a16:creationId xmlns:a16="http://schemas.microsoft.com/office/drawing/2014/main" id="{D36F2BC2-72FC-94F8-745A-3E7ACECB8027}"/>
              </a:ext>
            </a:extLst>
          </p:cNvPr>
          <p:cNvSpPr>
            <a:spLocks noGrp="1"/>
          </p:cNvSpPr>
          <p:nvPr>
            <p:ph type="sldNum" sz="quarter" idx="12"/>
          </p:nvPr>
        </p:nvSpPr>
        <p:spPr/>
        <p:txBody>
          <a:bodyPr/>
          <a:lstStyle/>
          <a:p>
            <a:fld id="{B721FB27-E2AF-734E-95A0-74ADA25D2E5C}" type="slidenum">
              <a:rPr lang="es-ES_tradnl" smtClean="0"/>
              <a:t>‹#›</a:t>
            </a:fld>
            <a:endParaRPr lang="es-ES_tradnl"/>
          </a:p>
        </p:txBody>
      </p:sp>
    </p:spTree>
    <p:extLst>
      <p:ext uri="{BB962C8B-B14F-4D97-AF65-F5344CB8AC3E}">
        <p14:creationId xmlns:p14="http://schemas.microsoft.com/office/powerpoint/2010/main" val="3841677296"/>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media/image1.png" Type="http://schemas.openxmlformats.org/officeDocument/2006/relationships/imag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9F049EE-2EC1-C5B0-4552-54D3A46EA42D}"/>
              </a:ext>
            </a:extLst>
          </p:cNvPr>
          <p:cNvSpPr>
            <a:spLocks noGrp="1"/>
          </p:cNvSpPr>
          <p:nvPr>
            <p:ph type="title"/>
          </p:nvPr>
        </p:nvSpPr>
        <p:spPr>
          <a:xfrm>
            <a:off x="838200" y="68264"/>
            <a:ext cx="10515600" cy="563562"/>
          </a:xfrm>
          <a:prstGeom prst="rect">
            <a:avLst/>
          </a:prstGeom>
        </p:spPr>
        <p:txBody>
          <a:bodyPr anchor="ctr" bIns="45720" lIns="91440" rIns="91440" rtlCol="0" tIns="45720" vert="horz">
            <a:noAutofit/>
          </a:bodyPr>
          <a:lstStyle/>
          <a:p>
            <a:r>
              <a:rPr dirty="0" lang="en-US"/>
              <a:t>Click to edit Master title style</a:t>
            </a:r>
            <a:endParaRPr dirty="0" lang="es-ES_tradnl"/>
          </a:p>
        </p:txBody>
      </p:sp>
      <p:sp>
        <p:nvSpPr>
          <p:cNvPr id="3" name="Text Placeholder 2">
            <a:extLst>
              <a:ext uri="{FF2B5EF4-FFF2-40B4-BE49-F238E27FC236}">
                <a16:creationId xmlns:a16="http://schemas.microsoft.com/office/drawing/2014/main" id="{215E1DEF-6FCC-154A-22BE-CDA49CF72943}"/>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_tradnl"/>
          </a:p>
        </p:txBody>
      </p:sp>
      <p:sp>
        <p:nvSpPr>
          <p:cNvPr id="4" name="Date Placeholder 3">
            <a:extLst>
              <a:ext uri="{FF2B5EF4-FFF2-40B4-BE49-F238E27FC236}">
                <a16:creationId xmlns:a16="http://schemas.microsoft.com/office/drawing/2014/main" id="{4A6285B7-6EC4-1DE4-7A89-8787147C2511}"/>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B1D0D1D1-B849-0E4E-8830-1466A2D52B65}" type="datetimeFigureOut">
              <a:rPr lang="es-ES_tradnl" smtClean="0"/>
              <a:t>29/11/23</a:t>
            </a:fld>
            <a:endParaRPr lang="es-ES_tradnl"/>
          </a:p>
        </p:txBody>
      </p:sp>
      <p:sp>
        <p:nvSpPr>
          <p:cNvPr id="5" name="Footer Placeholder 4">
            <a:extLst>
              <a:ext uri="{FF2B5EF4-FFF2-40B4-BE49-F238E27FC236}">
                <a16:creationId xmlns:a16="http://schemas.microsoft.com/office/drawing/2014/main" id="{CA1F07D2-18AB-23C2-014B-C17F6195B550}"/>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s-ES_tradnl"/>
          </a:p>
        </p:txBody>
      </p:sp>
      <p:sp>
        <p:nvSpPr>
          <p:cNvPr id="6" name="Slide Number Placeholder 5">
            <a:extLst>
              <a:ext uri="{FF2B5EF4-FFF2-40B4-BE49-F238E27FC236}">
                <a16:creationId xmlns:a16="http://schemas.microsoft.com/office/drawing/2014/main" id="{52C8D9B9-C8AE-64D2-308A-802B6179A635}"/>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B721FB27-E2AF-734E-95A0-74ADA25D2E5C}" type="slidenum">
              <a:rPr lang="es-ES_tradnl" smtClean="0"/>
              <a:t>‹#›</a:t>
            </a:fld>
            <a:endParaRPr lang="es-ES_tradnl"/>
          </a:p>
        </p:txBody>
      </p:sp>
      <p:cxnSp>
        <p:nvCxnSpPr>
          <p:cNvPr id="7" name="Conector recto 8">
            <a:extLst>
              <a:ext uri="{FF2B5EF4-FFF2-40B4-BE49-F238E27FC236}">
                <a16:creationId xmlns:a16="http://schemas.microsoft.com/office/drawing/2014/main" id="{FA7CE3D9-7CF8-667A-08D4-C7B2818A43DD}"/>
              </a:ext>
            </a:extLst>
          </p:cNvPr>
          <p:cNvCxnSpPr>
            <a:cxnSpLocks/>
          </p:cNvCxnSpPr>
          <p:nvPr userDrawn="1"/>
        </p:nvCxnSpPr>
        <p:spPr>
          <a:xfrm flipV="1">
            <a:off x="342900" y="685798"/>
            <a:ext cx="11514138" cy="1"/>
          </a:xfrm>
          <a:prstGeom prst="line">
            <a:avLst/>
          </a:prstGeom>
          <a:ln w="28575"/>
        </p:spPr>
        <p:style>
          <a:lnRef idx="1">
            <a:schemeClr val="accent2"/>
          </a:lnRef>
          <a:fillRef idx="0">
            <a:schemeClr val="accent2"/>
          </a:fillRef>
          <a:effectRef idx="0">
            <a:schemeClr val="accent2"/>
          </a:effectRef>
          <a:fontRef idx="minor">
            <a:schemeClr val="tx1"/>
          </a:fontRef>
        </p:style>
      </p:cxnSp>
      <p:pic>
        <p:nvPicPr>
          <p:cNvPr descr="Imagen que contiene Logotipo  Descripción generada automáticamente" id="8" name="Imagen 2">
            <a:extLst>
              <a:ext uri="{FF2B5EF4-FFF2-40B4-BE49-F238E27FC236}">
                <a16:creationId xmlns:a16="http://schemas.microsoft.com/office/drawing/2014/main" id="{8ABF1EFF-BEA6-E82B-E081-A04EED7D1735}"/>
              </a:ext>
            </a:extLst>
          </p:cNvPr>
          <p:cNvPicPr>
            <a:picLocks noChangeAspect="1"/>
          </p:cNvPicPr>
          <p:nvPr userDrawn="1"/>
        </p:nvPicPr>
        <p:blipFill>
          <a:blip r:embed="rId13"/>
          <a:stretch>
            <a:fillRect/>
          </a:stretch>
        </p:blipFill>
        <p:spPr>
          <a:xfrm>
            <a:off x="9774043" y="5840772"/>
            <a:ext cx="2417957" cy="1090632"/>
          </a:xfrm>
          <a:prstGeom prst="rect">
            <a:avLst/>
          </a:prstGeom>
        </p:spPr>
      </p:pic>
    </p:spTree>
    <p:extLst>
      <p:ext uri="{BB962C8B-B14F-4D97-AF65-F5344CB8AC3E}">
        <p14:creationId xmlns:p14="http://schemas.microsoft.com/office/powerpoint/2010/main" val="1679509666"/>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kern="1200" sz="3600">
          <a:solidFill>
            <a:schemeClr val="tx1"/>
          </a:solidFill>
          <a:latin typeface="+mn-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8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4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1.png" /></Relationships>
</file>

<file path=ppt/slides/_rels/slide1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2.png" /></Relationships>
</file>

<file path=ppt/slides/_rels/slide15.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3.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2.png" /></Relationships>
</file>

<file path=ppt/slides/_rels/slide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3.png" /></Relationships>
</file>

<file path=ppt/slides/_rels/slide5.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4.png"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5.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6.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C88B3-624D-043A-2B81-8795DCEBC39A}"/>
              </a:ext>
            </a:extLst>
          </p:cNvPr>
          <p:cNvSpPr>
            <a:spLocks noGrp="1"/>
          </p:cNvSpPr>
          <p:nvPr>
            <p:ph type="ctrTitle"/>
          </p:nvPr>
        </p:nvSpPr>
        <p:spPr>
          <a:xfrm>
            <a:off x="1524000" y="1122363"/>
            <a:ext cx="9144000" cy="2387600"/>
          </a:xfrm>
        </p:spPr>
        <p:txBody>
          <a:bodyPr/>
          <a:lstStyle/>
          <a:p>
            <a:pPr lvl="0" indent="0" marL="0">
              <a:buNone/>
            </a:pPr>
            <a:r>
              <a:rPr/>
              <a:t>Declaración de Arquitectura Migración Funcional SUI, PGN, 2023</a:t>
            </a:r>
          </a:p>
        </p:txBody>
      </p:sp>
      <p:sp>
        <p:nvSpPr>
          <p:cNvPr id="3" name="Subtitle 2">
            <a:extLst>
              <a:ext uri="{FF2B5EF4-FFF2-40B4-BE49-F238E27FC236}">
                <a16:creationId xmlns:a16="http://schemas.microsoft.com/office/drawing/2014/main" id="{A63841F2-4AC3-B21F-2709-BDD2BBF90390}"/>
              </a:ext>
            </a:extLst>
          </p:cNvPr>
          <p:cNvSpPr>
            <a:spLocks noGrp="1"/>
          </p:cNvSpPr>
          <p:nvPr>
            <p:ph idx="1" type="subTitle"/>
          </p:nvPr>
        </p:nvSpPr>
        <p:spPr>
          <a:xfrm>
            <a:off x="1524000" y="3602038"/>
            <a:ext cx="9144000" cy="1655762"/>
          </a:xfrm>
        </p:spPr>
        <p:txBody>
          <a:bodyPr/>
          <a:lstStyle/>
          <a:p>
            <a:pPr lvl="0" indent="0" marL="0">
              <a:buNone/>
            </a:pPr>
            <a:r>
              <a:rPr/>
              <a:t/>
            </a:r>
            <a:br/>
            <a:br/>
            <a:r>
              <a:rPr/>
              <a:t>Softgic - PGN</a:t>
            </a:r>
          </a:p>
        </p:txBody>
      </p:sp>
      <p:sp>
        <p:nvSpPr>
          <p:cNvPr id="4" name="Date Placeholder 3">
            <a:extLst>
              <a:ext uri="{FF2B5EF4-FFF2-40B4-BE49-F238E27FC236}">
                <a16:creationId xmlns:a16="http://schemas.microsoft.com/office/drawing/2014/main" id="{1CEB5431-DF96-B33E-5F94-F3E298801936}"/>
              </a:ext>
            </a:extLst>
          </p:cNvPr>
          <p:cNvSpPr>
            <a:spLocks noGrp="1"/>
          </p:cNvSpPr>
          <p:nvPr>
            <p:ph idx="10" sz="half" type="dt"/>
          </p:nvPr>
        </p:nvSpPr>
        <p:spPr/>
        <p:txBody>
          <a:bodyPr/>
          <a:lstStyle/>
          <a:p>
            <a:pPr lvl="0" indent="0" marL="0">
              <a:buNone/>
            </a:pPr>
            <a:r>
              <a:rPr/>
              <a:t>Noviembre, 2023</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ABDF3-40B0-9FFD-785D-6EE24EA30E17}"/>
              </a:ext>
            </a:extLst>
          </p:cNvPr>
          <p:cNvSpPr>
            <a:spLocks noGrp="1"/>
          </p:cNvSpPr>
          <p:nvPr>
            <p:ph type="title"/>
          </p:nvPr>
        </p:nvSpPr>
        <p:spPr/>
        <p:txBody>
          <a:bodyPr/>
          <a:lstStyle/>
          <a:p>
            <a:pPr lvl="0" indent="0" marL="0">
              <a:buNone/>
            </a:pPr>
            <a:r>
              <a:rPr/>
              <a:t>Diagrama de Arquitectura de Integración Continua, DevOps y Despliegues de Capas</a:t>
            </a:r>
          </a:p>
        </p:txBody>
      </p:sp>
      <p:pic>
        <p:nvPicPr>
          <p:cNvPr descr="fig:  images/Migracion.4.CI.png" id="0" name="Picture 1"/>
          <p:cNvPicPr>
            <a:picLocks noGrp="1" noChangeAspect="1"/>
          </p:cNvPicPr>
          <p:nvPr/>
        </p:nvPicPr>
        <p:blipFill>
          <a:blip r:embed="rId2"/>
          <a:stretch>
            <a:fillRect/>
          </a:stretch>
        </p:blipFill>
        <p:spPr bwMode="auto">
          <a:xfrm>
            <a:off x="838200" y="2362200"/>
            <a:ext cx="5181600" cy="2743200"/>
          </a:xfrm>
          <a:prstGeom prst="rect">
            <a:avLst/>
          </a:prstGeom>
          <a:noFill/>
          <a:ln w="9525">
            <a:noFill/>
            <a:headEnd/>
            <a:tailEnd/>
          </a:ln>
        </p:spPr>
      </p:pic>
      <p:sp>
        <p:nvSpPr>
          <p:cNvPr id="1" name="TextBox 3"/>
          <p:cNvSpPr txBox="1"/>
          <p:nvPr/>
        </p:nvSpPr>
        <p:spPr>
          <a:xfrm>
            <a:off x="838200" y="5651500"/>
            <a:ext cx="5181600" cy="508000"/>
          </a:xfrm>
          <a:prstGeom prst="rect">
            <a:avLst/>
          </a:prstGeom>
          <a:noFill/>
        </p:spPr>
        <p:txBody>
          <a:bodyPr/>
          <a:lstStyle/>
          <a:p>
            <a:pPr lvl="0" indent="0" marL="0" algn="ctr">
              <a:buNone/>
            </a:pPr>
            <a:r>
              <a:rPr/>
              <a:t>Vista. Migracion.4. CI</a:t>
            </a:r>
          </a:p>
        </p:txBody>
      </p:sp>
      <p:sp>
        <p:nvSpPr>
          <p:cNvPr id="4" name="Content Placeholder 3">
            <a:extLst>
              <a:ext uri="{FF2B5EF4-FFF2-40B4-BE49-F238E27FC236}">
                <a16:creationId xmlns:a16="http://schemas.microsoft.com/office/drawing/2014/main" id="{C261DBA9-0B0C-4FAA-DEB6-7E988D31A3EC}"/>
              </a:ext>
            </a:extLst>
          </p:cNvPr>
          <p:cNvSpPr>
            <a:spLocks noGrp="1"/>
          </p:cNvSpPr>
          <p:nvPr>
            <p:ph idx="2" sz="half"/>
          </p:nvPr>
        </p:nvSpPr>
        <p:spPr/>
        <p:txBody>
          <a:bodyPr/>
          <a:lstStyle/>
          <a:p>
            <a:pPr lvl="0" indent="0" marL="0">
              <a:spcBef>
                <a:spcPts val="3000"/>
              </a:spcBef>
              <a:buNone/>
            </a:pPr>
            <a:r>
              <a:rPr b="1"/>
              <a:t>Migracion.4. CI</a:t>
            </a:r>
          </a:p>
          <a:p>
            <a:pPr lvl="0" indent="0" marL="0">
              <a:buNone/>
            </a:pPr>
            <a:r>
              <a:rPr/>
              <a:t>Las cadenas están separadas por tecnologías y plataformas distintas; son independientes y no presentan interbloqueos en cuanto a su ejecución. Pero, requieren administración integral.</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ABDF3-40B0-9FFD-785D-6EE24EA30E17}"/>
              </a:ext>
            </a:extLst>
          </p:cNvPr>
          <p:cNvSpPr>
            <a:spLocks noGrp="1"/>
          </p:cNvSpPr>
          <p:nvPr>
            <p:ph type="title"/>
          </p:nvPr>
        </p:nvSpPr>
        <p:spPr/>
        <p:txBody>
          <a:bodyPr/>
          <a:lstStyle/>
          <a:p>
            <a:pPr lvl="0" indent="0" marL="0">
              <a:buNone/>
            </a:pPr>
            <a:r>
              <a:rPr/>
              <a:t>Documento de Relación de Tecnologías y Licenciamiento</a:t>
            </a:r>
          </a:p>
        </p:txBody>
      </p:sp>
      <p:pic>
        <p:nvPicPr>
          <p:cNvPr descr="fig:  images/Migracion.5.Licenciamiento.png" id="0" name="Picture 1"/>
          <p:cNvPicPr>
            <a:picLocks noGrp="1" noChangeAspect="1"/>
          </p:cNvPicPr>
          <p:nvPr/>
        </p:nvPicPr>
        <p:blipFill>
          <a:blip r:embed="rId2"/>
          <a:stretch>
            <a:fillRect/>
          </a:stretch>
        </p:blipFill>
        <p:spPr bwMode="auto">
          <a:xfrm>
            <a:off x="2082800" y="1816100"/>
            <a:ext cx="2692400" cy="3835400"/>
          </a:xfrm>
          <a:prstGeom prst="rect">
            <a:avLst/>
          </a:prstGeom>
          <a:noFill/>
          <a:ln w="9525">
            <a:noFill/>
            <a:headEnd/>
            <a:tailEnd/>
          </a:ln>
        </p:spPr>
      </p:pic>
      <p:sp>
        <p:nvSpPr>
          <p:cNvPr id="1" name="TextBox 3"/>
          <p:cNvSpPr txBox="1"/>
          <p:nvPr/>
        </p:nvSpPr>
        <p:spPr>
          <a:xfrm>
            <a:off x="838200" y="5651500"/>
            <a:ext cx="5181600" cy="508000"/>
          </a:xfrm>
          <a:prstGeom prst="rect">
            <a:avLst/>
          </a:prstGeom>
          <a:noFill/>
        </p:spPr>
        <p:txBody>
          <a:bodyPr/>
          <a:lstStyle/>
          <a:p>
            <a:pPr lvl="0" indent="0" marL="0" algn="ctr">
              <a:buNone/>
            </a:pPr>
            <a:r>
              <a:rPr/>
              <a:t>Vista. Migracion.5. Licenciamiento</a:t>
            </a:r>
          </a:p>
        </p:txBody>
      </p:sp>
      <p:sp>
        <p:nvSpPr>
          <p:cNvPr id="4" name="Content Placeholder 3">
            <a:extLst>
              <a:ext uri="{FF2B5EF4-FFF2-40B4-BE49-F238E27FC236}">
                <a16:creationId xmlns:a16="http://schemas.microsoft.com/office/drawing/2014/main" id="{C261DBA9-0B0C-4FAA-DEB6-7E988D31A3EC}"/>
              </a:ext>
            </a:extLst>
          </p:cNvPr>
          <p:cNvSpPr>
            <a:spLocks noGrp="1"/>
          </p:cNvSpPr>
          <p:nvPr>
            <p:ph idx="2" sz="half"/>
          </p:nvPr>
        </p:nvSpPr>
        <p:spPr/>
        <p:txBody>
          <a:bodyPr/>
          <a:lstStyle/>
          <a:p>
            <a:pPr lvl="0" indent="0" marL="0">
              <a:spcBef>
                <a:spcPts val="3000"/>
              </a:spcBef>
              <a:buNone/>
            </a:pPr>
            <a:r>
              <a:rPr b="1"/>
              <a:t>Migracion.5. Licenciamiento</a:t>
            </a:r>
          </a:p>
          <a:p>
            <a:pPr lvl="0" indent="0" marL="0">
              <a:buNone/>
            </a:pPr>
            <a:r>
              <a:rPr/>
              <a:t>Los elementos resaltados de la vista actual requieren modelos de licenciamiento variado, bien sea por usuario, núcleo, despliegue (instalación), o renta por consumo.</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F95C8-FAC5-C096-F0F7-9235C6BAA4D3}"/>
              </a:ext>
            </a:extLst>
          </p:cNvPr>
          <p:cNvSpPr>
            <a:spLocks noGrp="1"/>
          </p:cNvSpPr>
          <p:nvPr>
            <p:ph type="title"/>
          </p:nvPr>
        </p:nvSpPr>
        <p:spPr/>
        <p:txBody>
          <a:bodyPr/>
          <a:lstStyle/>
          <a:p>
            <a:pPr lvl="0" indent="0" marL="0">
              <a:buNone/>
            </a:pPr>
            <a:r>
              <a:rPr/>
              <a:t>Entregables de # Arquitectura de Información (Datos)</a:t>
            </a:r>
          </a:p>
        </p:txBody>
      </p:sp>
      <p:sp>
        <p:nvSpPr>
          <p:cNvPr id="3" name="Content Placeholder 2">
            <a:extLst>
              <a:ext uri="{FF2B5EF4-FFF2-40B4-BE49-F238E27FC236}">
                <a16:creationId xmlns:a16="http://schemas.microsoft.com/office/drawing/2014/main" id="{CEB6827E-2FAC-935D-C318-C00D054BA2DC}"/>
              </a:ext>
            </a:extLst>
          </p:cNvPr>
          <p:cNvSpPr>
            <a:spLocks noGrp="1"/>
          </p:cNvSpPr>
          <p:nvPr>
            <p:ph idx="1"/>
          </p:nvPr>
        </p:nvSpPr>
        <p:spPr/>
        <p:txBody>
          <a:bodyPr/>
          <a:lstStyle/>
          <a:p>
            <a:pPr lvl="0"/>
            <a:r>
              <a:rPr/>
              <a:t>Diagrama Modelo de Datos Conceptual</a:t>
            </a:r>
          </a:p>
          <a:p>
            <a:pPr lvl="0"/>
            <a:r>
              <a:rPr/>
              <a:t>Diagrama Modelo de Datos Físico (diagramas entidad-relación)</a:t>
            </a:r>
          </a:p>
          <a:p>
            <a:pPr lvl="0"/>
            <a:r>
              <a:rPr/>
              <a:t>Diagrama Modelo de Datos Lógico</a:t>
            </a:r>
          </a:p>
          <a:p>
            <a:pPr lvl="0"/>
            <a:r>
              <a:rPr/>
              <a:t>Documento Diccionarios de Datos</a:t>
            </a:r>
          </a:p>
          <a:p>
            <a:pPr lvl="0"/>
            <a:r>
              <a:rPr/>
              <a:t>Mapa de Información (flujos de información)</a:t>
            </a:r>
          </a:p>
          <a:p>
            <a:pPr lvl="0"/>
            <a:r>
              <a:rPr/>
              <a:t>Modelo Ontológico</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ABDF3-40B0-9FFD-785D-6EE24EA30E17}"/>
              </a:ext>
            </a:extLst>
          </p:cNvPr>
          <p:cNvSpPr>
            <a:spLocks noGrp="1"/>
          </p:cNvSpPr>
          <p:nvPr>
            <p:ph type="title"/>
          </p:nvPr>
        </p:nvSpPr>
        <p:spPr/>
        <p:txBody>
          <a:bodyPr/>
          <a:lstStyle/>
          <a:p>
            <a:pPr lvl="0" indent="0" marL="0">
              <a:buNone/>
            </a:pPr>
            <a:r>
              <a:rPr/>
              <a:t>Diagrama Modelo de Datos Conceptual</a:t>
            </a:r>
          </a:p>
        </p:txBody>
      </p:sp>
      <p:pic>
        <p:nvPicPr>
          <p:cNvPr descr="fig:  images/Migracion.2a.a1.DatosInformación.png" id="0" name="Picture 1"/>
          <p:cNvPicPr>
            <a:picLocks noGrp="1" noChangeAspect="1"/>
          </p:cNvPicPr>
          <p:nvPr/>
        </p:nvPicPr>
        <p:blipFill>
          <a:blip r:embed="rId2"/>
          <a:stretch>
            <a:fillRect/>
          </a:stretch>
        </p:blipFill>
        <p:spPr bwMode="auto">
          <a:xfrm>
            <a:off x="838200" y="2336800"/>
            <a:ext cx="5181600" cy="2781300"/>
          </a:xfrm>
          <a:prstGeom prst="rect">
            <a:avLst/>
          </a:prstGeom>
          <a:noFill/>
          <a:ln w="9525">
            <a:noFill/>
            <a:headEnd/>
            <a:tailEnd/>
          </a:ln>
        </p:spPr>
      </p:pic>
      <p:sp>
        <p:nvSpPr>
          <p:cNvPr id="1" name="TextBox 3"/>
          <p:cNvSpPr txBox="1"/>
          <p:nvPr/>
        </p:nvSpPr>
        <p:spPr>
          <a:xfrm>
            <a:off x="838200" y="5651500"/>
            <a:ext cx="5181600" cy="508000"/>
          </a:xfrm>
          <a:prstGeom prst="rect">
            <a:avLst/>
          </a:prstGeom>
          <a:noFill/>
        </p:spPr>
        <p:txBody>
          <a:bodyPr/>
          <a:lstStyle/>
          <a:p>
            <a:pPr lvl="0" indent="0" marL="0" algn="ctr">
              <a:buNone/>
            </a:pPr>
            <a:r>
              <a:rPr/>
              <a:t>Vista. Migracion.2a.a1.Datos Información</a:t>
            </a:r>
          </a:p>
        </p:txBody>
      </p:sp>
      <p:sp>
        <p:nvSpPr>
          <p:cNvPr id="4" name="Content Placeholder 3">
            <a:extLst>
              <a:ext uri="{FF2B5EF4-FFF2-40B4-BE49-F238E27FC236}">
                <a16:creationId xmlns:a16="http://schemas.microsoft.com/office/drawing/2014/main" id="{C261DBA9-0B0C-4FAA-DEB6-7E988D31A3EC}"/>
              </a:ext>
            </a:extLst>
          </p:cNvPr>
          <p:cNvSpPr>
            <a:spLocks noGrp="1"/>
          </p:cNvSpPr>
          <p:nvPr>
            <p:ph idx="2" sz="half"/>
          </p:nvPr>
        </p:nvSpPr>
        <p:spPr/>
        <p:txBody>
          <a:bodyPr/>
          <a:lstStyle/>
          <a:p>
            <a:pPr lvl="0" indent="0" marL="0">
              <a:spcBef>
                <a:spcPts val="3000"/>
              </a:spcBef>
              <a:buNone/>
            </a:pPr>
            <a:r>
              <a:rPr b="1"/>
              <a:t>Migracion.2a.a1.Datos Información</a:t>
            </a:r>
          </a:p>
          <a:p>
            <a:pPr lvl="0" indent="0" marL="0">
              <a:buNone/>
            </a:pPr>
            <a:r>
              <a:rPr/>
              <a:t>Modelo de información. Organización y jerarquía de los grupos de datos (dominios) del SUI Migrado, 2023.</a:t>
            </a:r>
          </a:p>
          <a:p>
            <a:pPr lvl="0" indent="0" marL="0">
              <a:buNone/>
            </a:pPr>
            <a:r>
              <a:rPr/>
              <a:t>Dominios Principales de Información SUI Migrado</a:t>
            </a:r>
          </a:p>
          <a:p>
            <a:pPr lvl="0"/>
            <a:r>
              <a:rPr/>
              <a:t>Dominio común: SIM</a:t>
            </a:r>
          </a:p>
          <a:p>
            <a:pPr lvl="0"/>
            <a:r>
              <a:rPr/>
              <a:t>Dominios individuales</a:t>
            </a:r>
          </a:p>
          <a:p>
            <a:pPr lvl="1"/>
            <a:r>
              <a:rPr/>
              <a:t>Hominis: Planta de personal, Hojas de vida, Seguimiento de desempeño, Carrera administrativa</a:t>
            </a:r>
          </a:p>
          <a:p>
            <a:pPr lvl="1"/>
            <a:r>
              <a:rPr/>
              <a:t>Conjunto de datos Relatoría</a:t>
            </a:r>
          </a:p>
          <a:p>
            <a:pPr lvl="1"/>
            <a:r>
              <a:rPr/>
              <a:t>Control Interno</a:t>
            </a:r>
          </a:p>
          <a:p>
            <a:pPr lvl="1"/>
            <a:r>
              <a:rPr/>
              <a:t>Conciliación Administrativa</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ABDF3-40B0-9FFD-785D-6EE24EA30E17}"/>
              </a:ext>
            </a:extLst>
          </p:cNvPr>
          <p:cNvSpPr>
            <a:spLocks noGrp="1"/>
          </p:cNvSpPr>
          <p:nvPr>
            <p:ph type="title"/>
          </p:nvPr>
        </p:nvSpPr>
        <p:spPr/>
        <p:txBody>
          <a:bodyPr/>
          <a:lstStyle/>
          <a:p>
            <a:pPr lvl="0" indent="0" marL="0">
              <a:buNone/>
            </a:pPr>
            <a:r>
              <a:rPr/>
              <a:t>Diagrama Modelo de Datos Físico (diagramas entidad-relación)</a:t>
            </a:r>
          </a:p>
        </p:txBody>
      </p:sp>
      <p:pic>
        <p:nvPicPr>
          <p:cNvPr descr="fig:  images/ER-SIU.png" id="0" name="Picture 1"/>
          <p:cNvPicPr>
            <a:picLocks noGrp="1" noChangeAspect="1"/>
          </p:cNvPicPr>
          <p:nvPr/>
        </p:nvPicPr>
        <p:blipFill>
          <a:blip r:embed="rId2"/>
          <a:stretch>
            <a:fillRect/>
          </a:stretch>
        </p:blipFill>
        <p:spPr bwMode="auto">
          <a:xfrm>
            <a:off x="1130300" y="1816100"/>
            <a:ext cx="4597400" cy="3835400"/>
          </a:xfrm>
          <a:prstGeom prst="rect">
            <a:avLst/>
          </a:prstGeom>
          <a:noFill/>
          <a:ln w="9525">
            <a:noFill/>
            <a:headEnd/>
            <a:tailEnd/>
          </a:ln>
        </p:spPr>
      </p:pic>
      <p:sp>
        <p:nvSpPr>
          <p:cNvPr id="1" name="TextBox 3"/>
          <p:cNvSpPr txBox="1"/>
          <p:nvPr/>
        </p:nvSpPr>
        <p:spPr>
          <a:xfrm>
            <a:off x="838200" y="5651500"/>
            <a:ext cx="5181600" cy="508000"/>
          </a:xfrm>
          <a:prstGeom prst="rect">
            <a:avLst/>
          </a:prstGeom>
          <a:noFill/>
        </p:spPr>
        <p:txBody>
          <a:bodyPr/>
          <a:lstStyle/>
          <a:p>
            <a:pPr lvl="0" indent="0" marL="0" algn="ctr">
              <a:buNone/>
            </a:pPr>
            <a:r>
              <a:rPr/>
              <a:t>Vista. Migracion.2a.a3. Datos Modelo Físico</a:t>
            </a:r>
          </a:p>
        </p:txBody>
      </p:sp>
      <p:sp>
        <p:nvSpPr>
          <p:cNvPr id="4" name="Content Placeholder 3">
            <a:extLst>
              <a:ext uri="{FF2B5EF4-FFF2-40B4-BE49-F238E27FC236}">
                <a16:creationId xmlns:a16="http://schemas.microsoft.com/office/drawing/2014/main" id="{C261DBA9-0B0C-4FAA-DEB6-7E988D31A3EC}"/>
              </a:ext>
            </a:extLst>
          </p:cNvPr>
          <p:cNvSpPr>
            <a:spLocks noGrp="1"/>
          </p:cNvSpPr>
          <p:nvPr>
            <p:ph idx="2" sz="half"/>
          </p:nvPr>
        </p:nvSpPr>
        <p:spPr/>
        <p:txBody>
          <a:bodyPr/>
          <a:lstStyle/>
          <a:p>
            <a:pPr lvl="0" indent="0" marL="0">
              <a:spcBef>
                <a:spcPts val="3000"/>
              </a:spcBef>
              <a:buNone/>
            </a:pPr>
            <a:r>
              <a:rPr b="1"/>
              <a:t>Migracion.2a.a3. Datos Modelo Físico</a:t>
            </a:r>
          </a:p>
          <a:p>
            <a:pPr lvl="0" indent="0" marL="0">
              <a:buNone/>
            </a:pPr>
            <a:r>
              <a:rPr/>
              <a:t>Los modelos físicos representados en diagramas entidad - relación (ER) de los módulos SUI Migrado, como Hominis, Control Interno, Relatoría, SIRI, serán entregados como documentos aparte, anexos al documento actual en formato reproducible.</a:t>
            </a:r>
          </a:p>
          <a:p>
            <a:pPr lvl="0" indent="0" marL="0">
              <a:buNone/>
            </a:pPr>
            <a:r>
              <a:rPr/>
              <a:t>El formato reproducible en el que entregamos el modelo físico mediante la herramienta libre Draw.io.</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ABDF3-40B0-9FFD-785D-6EE24EA30E17}"/>
              </a:ext>
            </a:extLst>
          </p:cNvPr>
          <p:cNvSpPr>
            <a:spLocks noGrp="1"/>
          </p:cNvSpPr>
          <p:nvPr>
            <p:ph type="title"/>
          </p:nvPr>
        </p:nvSpPr>
        <p:spPr/>
        <p:txBody>
          <a:bodyPr/>
          <a:lstStyle/>
          <a:p>
            <a:pPr lvl="0" indent="0" marL="0">
              <a:buNone/>
            </a:pPr>
            <a:r>
              <a:rPr/>
              <a:t>Diagrama Modelo de Datos Lógico</a:t>
            </a:r>
          </a:p>
        </p:txBody>
      </p:sp>
      <p:pic>
        <p:nvPicPr>
          <p:cNvPr descr="fig:  images/Migracion.2c1.DatosSIM.png" id="0" name="Picture 1"/>
          <p:cNvPicPr>
            <a:picLocks noGrp="1" noChangeAspect="1"/>
          </p:cNvPicPr>
          <p:nvPr/>
        </p:nvPicPr>
        <p:blipFill>
          <a:blip r:embed="rId2"/>
          <a:stretch>
            <a:fillRect/>
          </a:stretch>
        </p:blipFill>
        <p:spPr bwMode="auto">
          <a:xfrm>
            <a:off x="1714500" y="1816100"/>
            <a:ext cx="3429000" cy="3835400"/>
          </a:xfrm>
          <a:prstGeom prst="rect">
            <a:avLst/>
          </a:prstGeom>
          <a:noFill/>
          <a:ln w="9525">
            <a:noFill/>
            <a:headEnd/>
            <a:tailEnd/>
          </a:ln>
        </p:spPr>
      </p:pic>
      <p:sp>
        <p:nvSpPr>
          <p:cNvPr id="1" name="TextBox 3"/>
          <p:cNvSpPr txBox="1"/>
          <p:nvPr/>
        </p:nvSpPr>
        <p:spPr>
          <a:xfrm>
            <a:off x="838200" y="5651500"/>
            <a:ext cx="5181600" cy="508000"/>
          </a:xfrm>
          <a:prstGeom prst="rect">
            <a:avLst/>
          </a:prstGeom>
          <a:noFill/>
        </p:spPr>
        <p:txBody>
          <a:bodyPr/>
          <a:lstStyle/>
          <a:p>
            <a:pPr lvl="0" indent="0" marL="0" algn="ctr">
              <a:buNone/>
            </a:pPr>
            <a:r>
              <a:rPr/>
              <a:t>Vista. Migracion.2c1. Datos SIM</a:t>
            </a:r>
          </a:p>
        </p:txBody>
      </p:sp>
      <p:sp>
        <p:nvSpPr>
          <p:cNvPr id="4" name="Content Placeholder 3">
            <a:extLst>
              <a:ext uri="{FF2B5EF4-FFF2-40B4-BE49-F238E27FC236}">
                <a16:creationId xmlns:a16="http://schemas.microsoft.com/office/drawing/2014/main" id="{C261DBA9-0B0C-4FAA-DEB6-7E988D31A3EC}"/>
              </a:ext>
            </a:extLst>
          </p:cNvPr>
          <p:cNvSpPr>
            <a:spLocks noGrp="1"/>
          </p:cNvSpPr>
          <p:nvPr>
            <p:ph idx="2" sz="half"/>
          </p:nvPr>
        </p:nvSpPr>
        <p:spPr/>
        <p:txBody>
          <a:bodyPr/>
          <a:lstStyle/>
          <a:p>
            <a:pPr lvl="0" indent="0" marL="0">
              <a:spcBef>
                <a:spcPts val="3000"/>
              </a:spcBef>
              <a:buNone/>
            </a:pPr>
            <a:r>
              <a:rPr b="1"/>
              <a:t>Migracion.2c1. Datos SIM</a:t>
            </a:r>
          </a:p>
          <a:p>
            <a:pPr lvl="0" indent="0" marL="0">
              <a:buNone/>
            </a:pPr>
            <a:r>
              <a:rPr/>
              <a:t>Identificación de entidades de datos de negocio relacionadas a los módulos SUI Migrado.</a:t>
            </a:r>
          </a:p>
          <a:p>
            <a:pPr lvl="0" indent="0" marL="0">
              <a:buNone/>
            </a:pPr>
            <a:r>
              <a:rPr/>
              <a:t>Las entidades de negocio son tipos de datos internos del SUI consideradas para el manejo del ciclo de vida de los datos.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F95C8-FAC5-C096-F0F7-9235C6BAA4D3}"/>
              </a:ext>
            </a:extLst>
          </p:cNvPr>
          <p:cNvSpPr>
            <a:spLocks noGrp="1"/>
          </p:cNvSpPr>
          <p:nvPr>
            <p:ph type="title"/>
          </p:nvPr>
        </p:nvSpPr>
        <p:spPr/>
        <p:txBody>
          <a:bodyPr/>
          <a:lstStyle/>
          <a:p>
            <a:pPr lvl="0" indent="0" marL="0">
              <a:buNone/>
            </a:pPr>
            <a:r>
              <a:rPr/>
              <a:t>Entregables de Arquitectura de Software</a:t>
            </a:r>
          </a:p>
        </p:txBody>
      </p:sp>
      <p:sp>
        <p:nvSpPr>
          <p:cNvPr id="3" name="Content Placeholder 2">
            <a:extLst>
              <a:ext uri="{FF2B5EF4-FFF2-40B4-BE49-F238E27FC236}">
                <a16:creationId xmlns:a16="http://schemas.microsoft.com/office/drawing/2014/main" id="{CEB6827E-2FAC-935D-C318-C00D054BA2DC}"/>
              </a:ext>
            </a:extLst>
          </p:cNvPr>
          <p:cNvSpPr>
            <a:spLocks noGrp="1"/>
          </p:cNvSpPr>
          <p:nvPr>
            <p:ph idx="1"/>
          </p:nvPr>
        </p:nvSpPr>
        <p:spPr/>
        <p:txBody>
          <a:bodyPr/>
          <a:lstStyle/>
          <a:p>
            <a:pPr lvl="0"/>
            <a:r>
              <a:rPr/>
              <a:t>Diagrama de Arquitectura de la Solución Propuesta: vista de integración</a:t>
            </a:r>
          </a:p>
          <a:p>
            <a:pPr lvl="0"/>
            <a:r>
              <a:rPr/>
              <a:t>Diagrama de Arquitectura de la solución propuesta: vista física</a:t>
            </a:r>
          </a:p>
          <a:p>
            <a:pPr lvl="0"/>
            <a:r>
              <a:rPr/>
              <a:t>Diagrama de Arquitectura de la Solución Propuesta: motivadores del negocio</a:t>
            </a:r>
          </a:p>
          <a:p>
            <a:pPr lvl="0"/>
            <a:r>
              <a:rPr/>
              <a:t>Diagrama de Arquitectura de la Solución Propuesta: interoperabilidad</a:t>
            </a:r>
          </a:p>
          <a:p>
            <a:pPr lvl="0"/>
            <a:r>
              <a:rPr/>
              <a:t>Diagrama de Arquitectura de la Solución Propuesta: gestión de autenticación, usuarios y roles</a:t>
            </a:r>
          </a:p>
          <a:p>
            <a:pPr lvl="0"/>
            <a:r>
              <a:rPr/>
              <a:t>Diagrama de Clases y Componentes de Solución</a:t>
            </a:r>
          </a:p>
          <a:p>
            <a:pPr lvl="0"/>
            <a:r>
              <a:rPr/>
              <a:t>Diagrama de Arquitectura de Integración Continua, DevOps y Despliegues de Capas</a:t>
            </a:r>
          </a:p>
          <a:p>
            <a:pPr lvl="0"/>
            <a:r>
              <a:rPr/>
              <a:t>Documento de Relación de Tecnologías y Licenciamiento</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ABDF3-40B0-9FFD-785D-6EE24EA30E17}"/>
              </a:ext>
            </a:extLst>
          </p:cNvPr>
          <p:cNvSpPr>
            <a:spLocks noGrp="1"/>
          </p:cNvSpPr>
          <p:nvPr>
            <p:ph type="title"/>
          </p:nvPr>
        </p:nvSpPr>
        <p:spPr/>
        <p:txBody>
          <a:bodyPr/>
          <a:lstStyle/>
          <a:p>
            <a:pPr lvl="0" indent="0" marL="0">
              <a:buNone/>
            </a:pPr>
            <a:r>
              <a:rPr/>
              <a:t>Diagrama de Arquitectura de la Solución Propuesta: vista de integración</a:t>
            </a:r>
          </a:p>
        </p:txBody>
      </p:sp>
      <p:pic>
        <p:nvPicPr>
          <p:cNvPr descr="fig:  images/Migracion.1a.b.SIUContextoMódulos.png" id="0" name="Picture 1"/>
          <p:cNvPicPr>
            <a:picLocks noGrp="1" noChangeAspect="1"/>
          </p:cNvPicPr>
          <p:nvPr/>
        </p:nvPicPr>
        <p:blipFill>
          <a:blip r:embed="rId2"/>
          <a:stretch>
            <a:fillRect/>
          </a:stretch>
        </p:blipFill>
        <p:spPr bwMode="auto">
          <a:xfrm>
            <a:off x="1879600" y="1816100"/>
            <a:ext cx="3086100" cy="3835400"/>
          </a:xfrm>
          <a:prstGeom prst="rect">
            <a:avLst/>
          </a:prstGeom>
          <a:noFill/>
          <a:ln w="9525">
            <a:noFill/>
            <a:headEnd/>
            <a:tailEnd/>
          </a:ln>
        </p:spPr>
      </p:pic>
      <p:sp>
        <p:nvSpPr>
          <p:cNvPr id="1" name="TextBox 3"/>
          <p:cNvSpPr txBox="1"/>
          <p:nvPr/>
        </p:nvSpPr>
        <p:spPr>
          <a:xfrm>
            <a:off x="838200" y="5651500"/>
            <a:ext cx="5181600" cy="508000"/>
          </a:xfrm>
          <a:prstGeom prst="rect">
            <a:avLst/>
          </a:prstGeom>
          <a:noFill/>
        </p:spPr>
        <p:txBody>
          <a:bodyPr/>
          <a:lstStyle/>
          <a:p>
            <a:pPr lvl="0" indent="0" marL="0" algn="ctr">
              <a:buNone/>
            </a:pPr>
            <a:r>
              <a:rPr/>
              <a:t>Vista. Migracion.1a.b.SUI Contexto Módulos</a:t>
            </a:r>
          </a:p>
        </p:txBody>
      </p:sp>
      <p:sp>
        <p:nvSpPr>
          <p:cNvPr id="4" name="Content Placeholder 3">
            <a:extLst>
              <a:ext uri="{FF2B5EF4-FFF2-40B4-BE49-F238E27FC236}">
                <a16:creationId xmlns:a16="http://schemas.microsoft.com/office/drawing/2014/main" id="{C261DBA9-0B0C-4FAA-DEB6-7E988D31A3EC}"/>
              </a:ext>
            </a:extLst>
          </p:cNvPr>
          <p:cNvSpPr>
            <a:spLocks noGrp="1"/>
          </p:cNvSpPr>
          <p:nvPr>
            <p:ph idx="2" sz="half"/>
          </p:nvPr>
        </p:nvSpPr>
        <p:spPr/>
        <p:txBody>
          <a:bodyPr/>
          <a:lstStyle/>
          <a:p>
            <a:pPr lvl="0" indent="0" marL="0">
              <a:buNone/>
            </a:pPr>
            <a:r>
              <a:rPr/>
              <a:t>La vista presenta en contexto a los módulos SUI migrados e indica los modos de comunicación, sincrónica/asincrónica, que utilizan.</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ABDF3-40B0-9FFD-785D-6EE24EA30E17}"/>
              </a:ext>
            </a:extLst>
          </p:cNvPr>
          <p:cNvSpPr>
            <a:spLocks noGrp="1"/>
          </p:cNvSpPr>
          <p:nvPr>
            <p:ph type="title"/>
          </p:nvPr>
        </p:nvSpPr>
        <p:spPr/>
        <p:txBody>
          <a:bodyPr/>
          <a:lstStyle/>
          <a:p>
            <a:pPr lvl="0" indent="0" marL="0">
              <a:buNone/>
            </a:pPr>
            <a:r>
              <a:rPr/>
              <a:t>Diagrama de Arquitectura de la solución propuesta: vista física</a:t>
            </a:r>
          </a:p>
        </p:txBody>
      </p:sp>
      <p:pic>
        <p:nvPicPr>
          <p:cNvPr descr="fig:  images/Lineabase.0.SIUAplicación.Física.png" id="0" name="Picture 1"/>
          <p:cNvPicPr>
            <a:picLocks noGrp="1" noChangeAspect="1"/>
          </p:cNvPicPr>
          <p:nvPr/>
        </p:nvPicPr>
        <p:blipFill>
          <a:blip r:embed="rId2"/>
          <a:stretch>
            <a:fillRect/>
          </a:stretch>
        </p:blipFill>
        <p:spPr bwMode="auto">
          <a:xfrm>
            <a:off x="838200" y="2032000"/>
            <a:ext cx="5181600" cy="3403600"/>
          </a:xfrm>
          <a:prstGeom prst="rect">
            <a:avLst/>
          </a:prstGeom>
          <a:noFill/>
          <a:ln w="9525">
            <a:noFill/>
            <a:headEnd/>
            <a:tailEnd/>
          </a:ln>
        </p:spPr>
      </p:pic>
      <p:sp>
        <p:nvSpPr>
          <p:cNvPr id="1" name="TextBox 3"/>
          <p:cNvSpPr txBox="1"/>
          <p:nvPr/>
        </p:nvSpPr>
        <p:spPr>
          <a:xfrm>
            <a:off x="838200" y="5651500"/>
            <a:ext cx="5181600" cy="508000"/>
          </a:xfrm>
          <a:prstGeom prst="rect">
            <a:avLst/>
          </a:prstGeom>
          <a:noFill/>
        </p:spPr>
        <p:txBody>
          <a:bodyPr/>
          <a:lstStyle/>
          <a:p>
            <a:pPr lvl="0" indent="0" marL="0" algn="ctr">
              <a:buNone/>
            </a:pPr>
            <a:r>
              <a:rPr/>
              <a:t>Vista. Lineabase.0.SUI Aplicación. Física</a:t>
            </a:r>
          </a:p>
        </p:txBody>
      </p:sp>
      <p:sp>
        <p:nvSpPr>
          <p:cNvPr id="4" name="Content Placeholder 3">
            <a:extLst>
              <a:ext uri="{FF2B5EF4-FFF2-40B4-BE49-F238E27FC236}">
                <a16:creationId xmlns:a16="http://schemas.microsoft.com/office/drawing/2014/main" id="{C261DBA9-0B0C-4FAA-DEB6-7E988D31A3EC}"/>
              </a:ext>
            </a:extLst>
          </p:cNvPr>
          <p:cNvSpPr>
            <a:spLocks noGrp="1"/>
          </p:cNvSpPr>
          <p:nvPr>
            <p:ph idx="2" sz="half"/>
          </p:nvPr>
        </p:nvSpPr>
        <p:spPr/>
        <p:txBody>
          <a:bodyPr/>
          <a:lstStyle/>
          <a:p>
            <a:pPr lvl="0" indent="0" marL="0">
              <a:buNone/>
            </a:pPr>
            <a:r>
              <a:rPr/>
              <a:t>Elementos de infraestructura física (hardware) para la implementación Fase II (presente proyecto) del Sistema de Información Único, SUI de la PGN</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ABDF3-40B0-9FFD-785D-6EE24EA30E17}"/>
              </a:ext>
            </a:extLst>
          </p:cNvPr>
          <p:cNvSpPr>
            <a:spLocks noGrp="1"/>
          </p:cNvSpPr>
          <p:nvPr>
            <p:ph type="title"/>
          </p:nvPr>
        </p:nvSpPr>
        <p:spPr/>
        <p:txBody>
          <a:bodyPr/>
          <a:lstStyle/>
          <a:p>
            <a:pPr lvl="0" indent="0" marL="0">
              <a:buNone/>
            </a:pPr>
            <a:r>
              <a:rPr/>
              <a:t>Diagrama de Arquitectura de la Solución Propuesta: motivadores del negocio</a:t>
            </a:r>
          </a:p>
        </p:txBody>
      </p:sp>
      <p:pic>
        <p:nvPicPr>
          <p:cNvPr descr="fig:  images/Migracion.1a.a.SIUContextoMódulo.png" id="0" name="Picture 1"/>
          <p:cNvPicPr>
            <a:picLocks noGrp="1" noChangeAspect="1"/>
          </p:cNvPicPr>
          <p:nvPr/>
        </p:nvPicPr>
        <p:blipFill>
          <a:blip r:embed="rId2"/>
          <a:stretch>
            <a:fillRect/>
          </a:stretch>
        </p:blipFill>
        <p:spPr bwMode="auto">
          <a:xfrm>
            <a:off x="838200" y="2057400"/>
            <a:ext cx="5181600" cy="3340100"/>
          </a:xfrm>
          <a:prstGeom prst="rect">
            <a:avLst/>
          </a:prstGeom>
          <a:noFill/>
          <a:ln w="9525">
            <a:noFill/>
            <a:headEnd/>
            <a:tailEnd/>
          </a:ln>
        </p:spPr>
      </p:pic>
      <p:sp>
        <p:nvSpPr>
          <p:cNvPr id="1" name="TextBox 3"/>
          <p:cNvSpPr txBox="1"/>
          <p:nvPr/>
        </p:nvSpPr>
        <p:spPr>
          <a:xfrm>
            <a:off x="838200" y="5651500"/>
            <a:ext cx="5181600" cy="508000"/>
          </a:xfrm>
          <a:prstGeom prst="rect">
            <a:avLst/>
          </a:prstGeom>
          <a:noFill/>
        </p:spPr>
        <p:txBody>
          <a:bodyPr/>
          <a:lstStyle/>
          <a:p>
            <a:pPr lvl="0" indent="0" marL="0" algn="ctr">
              <a:buNone/>
            </a:pPr>
            <a:r>
              <a:rPr/>
              <a:t>Vista. Migracion.1a.a.SUI Contexto Módulo</a:t>
            </a:r>
          </a:p>
        </p:txBody>
      </p:sp>
      <p:sp>
        <p:nvSpPr>
          <p:cNvPr id="4" name="Content Placeholder 3">
            <a:extLst>
              <a:ext uri="{FF2B5EF4-FFF2-40B4-BE49-F238E27FC236}">
                <a16:creationId xmlns:a16="http://schemas.microsoft.com/office/drawing/2014/main" id="{C261DBA9-0B0C-4FAA-DEB6-7E988D31A3EC}"/>
              </a:ext>
            </a:extLst>
          </p:cNvPr>
          <p:cNvSpPr>
            <a:spLocks noGrp="1"/>
          </p:cNvSpPr>
          <p:nvPr>
            <p:ph idx="2" sz="half"/>
          </p:nvPr>
        </p:nvSpPr>
        <p:spPr/>
        <p:txBody>
          <a:bodyPr/>
          <a:lstStyle/>
          <a:p>
            <a:pPr lvl="0" indent="0" marL="0">
              <a:buNone/>
            </a:pPr>
            <a:r>
              <a:rPr/>
              <a:t>Módulos y submódulos del Sistema Único de Información (SUI) de la PGN. Todos los sistemas de información del SUI separan a los componentes misionales de los utilitarios.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ABDF3-40B0-9FFD-785D-6EE24EA30E17}"/>
              </a:ext>
            </a:extLst>
          </p:cNvPr>
          <p:cNvSpPr>
            <a:spLocks noGrp="1"/>
          </p:cNvSpPr>
          <p:nvPr>
            <p:ph type="title"/>
          </p:nvPr>
        </p:nvSpPr>
        <p:spPr/>
        <p:txBody>
          <a:bodyPr/>
          <a:lstStyle/>
          <a:p>
            <a:pPr lvl="0" indent="0" marL="0">
              <a:buNone/>
            </a:pPr>
            <a:r>
              <a:rPr/>
              <a:t>Diagrama de Arquitectura de la Solución Propuesta: interoperabilidad</a:t>
            </a:r>
          </a:p>
        </p:txBody>
      </p:sp>
      <p:pic>
        <p:nvPicPr>
          <p:cNvPr descr="fig:  images/Migracion.1c.SIUMódulosColaboración.png" id="0" name="Picture 1"/>
          <p:cNvPicPr>
            <a:picLocks noGrp="1" noChangeAspect="1"/>
          </p:cNvPicPr>
          <p:nvPr/>
        </p:nvPicPr>
        <p:blipFill>
          <a:blip r:embed="rId2"/>
          <a:stretch>
            <a:fillRect/>
          </a:stretch>
        </p:blipFill>
        <p:spPr bwMode="auto">
          <a:xfrm>
            <a:off x="1092200" y="1816100"/>
            <a:ext cx="4673600" cy="3835400"/>
          </a:xfrm>
          <a:prstGeom prst="rect">
            <a:avLst/>
          </a:prstGeom>
          <a:noFill/>
          <a:ln w="9525">
            <a:noFill/>
            <a:headEnd/>
            <a:tailEnd/>
          </a:ln>
        </p:spPr>
      </p:pic>
      <p:sp>
        <p:nvSpPr>
          <p:cNvPr id="1" name="TextBox 3"/>
          <p:cNvSpPr txBox="1"/>
          <p:nvPr/>
        </p:nvSpPr>
        <p:spPr>
          <a:xfrm>
            <a:off x="838200" y="5651500"/>
            <a:ext cx="5181600" cy="508000"/>
          </a:xfrm>
          <a:prstGeom prst="rect">
            <a:avLst/>
          </a:prstGeom>
          <a:noFill/>
        </p:spPr>
        <p:txBody>
          <a:bodyPr/>
          <a:lstStyle/>
          <a:p>
            <a:pPr lvl="0" indent="0" marL="0" algn="ctr">
              <a:buNone/>
            </a:pPr>
            <a:r>
              <a:rPr/>
              <a:t>Vista. Migracion.1c.SUI Módulos Colaboración</a:t>
            </a:r>
          </a:p>
        </p:txBody>
      </p:sp>
      <p:sp>
        <p:nvSpPr>
          <p:cNvPr id="4" name="Content Placeholder 3">
            <a:extLst>
              <a:ext uri="{FF2B5EF4-FFF2-40B4-BE49-F238E27FC236}">
                <a16:creationId xmlns:a16="http://schemas.microsoft.com/office/drawing/2014/main" id="{C261DBA9-0B0C-4FAA-DEB6-7E988D31A3EC}"/>
              </a:ext>
            </a:extLst>
          </p:cNvPr>
          <p:cNvSpPr>
            <a:spLocks noGrp="1"/>
          </p:cNvSpPr>
          <p:nvPr>
            <p:ph idx="2" sz="half"/>
          </p:nvPr>
        </p:nvSpPr>
        <p:spPr/>
        <p:txBody>
          <a:bodyPr/>
          <a:lstStyle/>
          <a:p>
            <a:pPr lvl="0" indent="0" marL="0">
              <a:spcBef>
                <a:spcPts val="3000"/>
              </a:spcBef>
              <a:buNone/>
            </a:pPr>
            <a:r>
              <a:rPr b="1"/>
              <a:t>Migracion.1c.SUI Módulos Colaboración</a:t>
            </a:r>
          </a:p>
          <a:p>
            <a:pPr lvl="0" indent="0" marL="0">
              <a:buNone/>
            </a:pPr>
            <a:r>
              <a:rPr/>
              <a:t>Colaboración y comunicación de los componentes internos del SUI mediada por interfaces provistas por el grupo de componentes misionales, PGN SUI: mantener reducido y controlado el número de interfaces.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ABDF3-40B0-9FFD-785D-6EE24EA30E17}"/>
              </a:ext>
            </a:extLst>
          </p:cNvPr>
          <p:cNvSpPr>
            <a:spLocks noGrp="1"/>
          </p:cNvSpPr>
          <p:nvPr>
            <p:ph type="title"/>
          </p:nvPr>
        </p:nvSpPr>
        <p:spPr/>
        <p:txBody>
          <a:bodyPr/>
          <a:lstStyle/>
          <a:p>
            <a:pPr lvl="0" indent="0" marL="0">
              <a:buNone/>
            </a:pPr>
            <a:r>
              <a:rPr/>
              <a:t>Diagrama de Arquitectura de la Solución Propuesta: gestión de autenticación, usuarios y roles</a:t>
            </a:r>
          </a:p>
        </p:txBody>
      </p:sp>
      <p:pic>
        <p:nvPicPr>
          <p:cNvPr descr="fig:  images/Seguridad.2.Lineabase.0.SIUAplicación.png" id="0" name="Picture 1"/>
          <p:cNvPicPr>
            <a:picLocks noGrp="1" noChangeAspect="1"/>
          </p:cNvPicPr>
          <p:nvPr/>
        </p:nvPicPr>
        <p:blipFill>
          <a:blip r:embed="rId2"/>
          <a:stretch>
            <a:fillRect/>
          </a:stretch>
        </p:blipFill>
        <p:spPr bwMode="auto">
          <a:xfrm>
            <a:off x="838200" y="1866900"/>
            <a:ext cx="5181600" cy="3733800"/>
          </a:xfrm>
          <a:prstGeom prst="rect">
            <a:avLst/>
          </a:prstGeom>
          <a:noFill/>
          <a:ln w="9525">
            <a:noFill/>
            <a:headEnd/>
            <a:tailEnd/>
          </a:ln>
        </p:spPr>
      </p:pic>
      <p:sp>
        <p:nvSpPr>
          <p:cNvPr id="1" name="TextBox 3"/>
          <p:cNvSpPr txBox="1"/>
          <p:nvPr/>
        </p:nvSpPr>
        <p:spPr>
          <a:xfrm>
            <a:off x="838200" y="5651500"/>
            <a:ext cx="5181600" cy="508000"/>
          </a:xfrm>
          <a:prstGeom prst="rect">
            <a:avLst/>
          </a:prstGeom>
          <a:noFill/>
        </p:spPr>
        <p:txBody>
          <a:bodyPr/>
          <a:lstStyle/>
          <a:p>
            <a:pPr lvl="0" indent="0" marL="0" algn="ctr">
              <a:buNone/>
            </a:pPr>
            <a:r>
              <a:rPr/>
              <a:t>Vista. Seguridad.2. Lineabase.0.SUI Aplicación</a:t>
            </a:r>
          </a:p>
        </p:txBody>
      </p:sp>
      <p:sp>
        <p:nvSpPr>
          <p:cNvPr id="4" name="Content Placeholder 3">
            <a:extLst>
              <a:ext uri="{FF2B5EF4-FFF2-40B4-BE49-F238E27FC236}">
                <a16:creationId xmlns:a16="http://schemas.microsoft.com/office/drawing/2014/main" id="{C261DBA9-0B0C-4FAA-DEB6-7E988D31A3EC}"/>
              </a:ext>
            </a:extLst>
          </p:cNvPr>
          <p:cNvSpPr>
            <a:spLocks noGrp="1"/>
          </p:cNvSpPr>
          <p:nvPr>
            <p:ph idx="2" sz="half"/>
          </p:nvPr>
        </p:nvSpPr>
        <p:spPr/>
        <p:txBody>
          <a:bodyPr/>
          <a:lstStyle/>
          <a:p>
            <a:pPr lvl="0" indent="0" marL="0">
              <a:spcBef>
                <a:spcPts val="3000"/>
              </a:spcBef>
              <a:buNone/>
            </a:pPr>
            <a:r>
              <a:rPr b="1"/>
              <a:t>Lineabase.0.SUI Aplicación</a:t>
            </a:r>
          </a:p>
          <a:p>
            <a:pPr lvl="0" indent="0" marL="0">
              <a:buNone/>
            </a:pPr>
            <a:r>
              <a:rPr/>
              <a:t>Métodos de Seguridad del SUI Migrado</a:t>
            </a:r>
          </a:p>
          <a:p>
            <a:pPr lvl="0"/>
            <a:r>
              <a:rPr/>
              <a:t>Control de acceso y autorización basado en roles (RBAC)</a:t>
            </a:r>
          </a:p>
          <a:p>
            <a:pPr lvl="0"/>
            <a:r>
              <a:rPr/>
              <a:t>Gestión de identidades</a:t>
            </a:r>
          </a:p>
          <a:p>
            <a:pPr lvl="0"/>
            <a:r>
              <a:rPr/>
              <a:t>Aprovisionamiento de Cuentas</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ABDF3-40B0-9FFD-785D-6EE24EA30E17}"/>
              </a:ext>
            </a:extLst>
          </p:cNvPr>
          <p:cNvSpPr>
            <a:spLocks noGrp="1"/>
          </p:cNvSpPr>
          <p:nvPr>
            <p:ph type="title"/>
          </p:nvPr>
        </p:nvSpPr>
        <p:spPr/>
        <p:txBody>
          <a:bodyPr/>
          <a:lstStyle/>
          <a:p>
            <a:pPr lvl="0" indent="0" marL="0">
              <a:buNone/>
            </a:pPr>
            <a:r>
              <a:rPr/>
              <a:t>Diagrama de Clases y Componentes de Solución (a)</a:t>
            </a:r>
          </a:p>
        </p:txBody>
      </p:sp>
      <p:pic>
        <p:nvPicPr>
          <p:cNvPr descr="fig:  images/Migracion.1b.1.SIUMódulosComponentes.png" id="0" name="Picture 1"/>
          <p:cNvPicPr>
            <a:picLocks noGrp="1" noChangeAspect="1"/>
          </p:cNvPicPr>
          <p:nvPr/>
        </p:nvPicPr>
        <p:blipFill>
          <a:blip r:embed="rId2"/>
          <a:stretch>
            <a:fillRect/>
          </a:stretch>
        </p:blipFill>
        <p:spPr bwMode="auto">
          <a:xfrm>
            <a:off x="838200" y="1892300"/>
            <a:ext cx="5181600" cy="3670300"/>
          </a:xfrm>
          <a:prstGeom prst="rect">
            <a:avLst/>
          </a:prstGeom>
          <a:noFill/>
          <a:ln w="9525">
            <a:noFill/>
            <a:headEnd/>
            <a:tailEnd/>
          </a:ln>
        </p:spPr>
      </p:pic>
      <p:sp>
        <p:nvSpPr>
          <p:cNvPr id="1" name="TextBox 3"/>
          <p:cNvSpPr txBox="1"/>
          <p:nvPr/>
        </p:nvSpPr>
        <p:spPr>
          <a:xfrm>
            <a:off x="838200" y="5651500"/>
            <a:ext cx="5181600" cy="508000"/>
          </a:xfrm>
          <a:prstGeom prst="rect">
            <a:avLst/>
          </a:prstGeom>
          <a:noFill/>
        </p:spPr>
        <p:txBody>
          <a:bodyPr/>
          <a:lstStyle/>
          <a:p>
            <a:pPr lvl="0" indent="0" marL="0" algn="ctr">
              <a:buNone/>
            </a:pPr>
            <a:r>
              <a:rPr/>
              <a:t>Vista. Migracion.1b.1. SUI Módulos Componentes</a:t>
            </a:r>
          </a:p>
        </p:txBody>
      </p:sp>
      <p:sp>
        <p:nvSpPr>
          <p:cNvPr id="4" name="Content Placeholder 3">
            <a:extLst>
              <a:ext uri="{FF2B5EF4-FFF2-40B4-BE49-F238E27FC236}">
                <a16:creationId xmlns:a16="http://schemas.microsoft.com/office/drawing/2014/main" id="{C261DBA9-0B0C-4FAA-DEB6-7E988D31A3EC}"/>
              </a:ext>
            </a:extLst>
          </p:cNvPr>
          <p:cNvSpPr>
            <a:spLocks noGrp="1"/>
          </p:cNvSpPr>
          <p:nvPr>
            <p:ph idx="2" sz="half"/>
          </p:nvPr>
        </p:nvSpPr>
        <p:spPr/>
        <p:txBody>
          <a:bodyPr/>
          <a:lstStyle/>
          <a:p>
            <a:pPr lvl="0" indent="0" marL="0">
              <a:spcBef>
                <a:spcPts val="3000"/>
              </a:spcBef>
              <a:buNone/>
            </a:pPr>
            <a:r>
              <a:rPr b="1"/>
              <a:t>Migracion.1b.1. SUI Módulos Componentes</a:t>
            </a:r>
          </a:p>
          <a:p>
            <a:pPr lvl="0" indent="0" marL="0">
              <a:buNone/>
            </a:pPr>
            <a:r>
              <a:rPr/>
              <a:t>Componentes internos de los submódulos del sistema único de información migrado, SUI de PGN. Organización interna de los servicios y paquetes que integran cada submódulo del SUI. Todos los sistemas de información del SUI siguen esta directiva: estarán constituidos por submódulos dispuestos en relación de utilitarios (que sirven) a los componentes misionales del SUI, ubicados en el centro en el diagrama.</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ABDF3-40B0-9FFD-785D-6EE24EA30E17}"/>
              </a:ext>
            </a:extLst>
          </p:cNvPr>
          <p:cNvSpPr>
            <a:spLocks noGrp="1"/>
          </p:cNvSpPr>
          <p:nvPr>
            <p:ph type="title"/>
          </p:nvPr>
        </p:nvSpPr>
        <p:spPr/>
        <p:txBody>
          <a:bodyPr/>
          <a:lstStyle/>
          <a:p>
            <a:pPr lvl="0" indent="0" marL="0">
              <a:buNone/>
            </a:pPr>
            <a:r>
              <a:rPr/>
              <a:t>Diagrama de Clases y Componentes de Solución (b)</a:t>
            </a:r>
          </a:p>
        </p:txBody>
      </p:sp>
      <p:pic>
        <p:nvPicPr>
          <p:cNvPr descr="fig:  images/Migracion.1b.3.SIUMódulosClases.png" id="0" name="Picture 1"/>
          <p:cNvPicPr>
            <a:picLocks noGrp="1" noChangeAspect="1"/>
          </p:cNvPicPr>
          <p:nvPr/>
        </p:nvPicPr>
        <p:blipFill>
          <a:blip r:embed="rId2"/>
          <a:stretch>
            <a:fillRect/>
          </a:stretch>
        </p:blipFill>
        <p:spPr bwMode="auto">
          <a:xfrm>
            <a:off x="1168400" y="1816100"/>
            <a:ext cx="4521200" cy="3835400"/>
          </a:xfrm>
          <a:prstGeom prst="rect">
            <a:avLst/>
          </a:prstGeom>
          <a:noFill/>
          <a:ln w="9525">
            <a:noFill/>
            <a:headEnd/>
            <a:tailEnd/>
          </a:ln>
        </p:spPr>
      </p:pic>
      <p:sp>
        <p:nvSpPr>
          <p:cNvPr id="1" name="TextBox 3"/>
          <p:cNvSpPr txBox="1"/>
          <p:nvPr/>
        </p:nvSpPr>
        <p:spPr>
          <a:xfrm>
            <a:off x="838200" y="5651500"/>
            <a:ext cx="5181600" cy="508000"/>
          </a:xfrm>
          <a:prstGeom prst="rect">
            <a:avLst/>
          </a:prstGeom>
          <a:noFill/>
        </p:spPr>
        <p:txBody>
          <a:bodyPr/>
          <a:lstStyle/>
          <a:p>
            <a:pPr lvl="0" indent="0" marL="0" algn="ctr">
              <a:buNone/>
            </a:pPr>
            <a:r>
              <a:rPr/>
              <a:t>Vista. Migracion.1b.3. SUI Módulos Clases</a:t>
            </a:r>
          </a:p>
        </p:txBody>
      </p:sp>
      <p:sp>
        <p:nvSpPr>
          <p:cNvPr id="4" name="Content Placeholder 3">
            <a:extLst>
              <a:ext uri="{FF2B5EF4-FFF2-40B4-BE49-F238E27FC236}">
                <a16:creationId xmlns:a16="http://schemas.microsoft.com/office/drawing/2014/main" id="{C261DBA9-0B0C-4FAA-DEB6-7E988D31A3EC}"/>
              </a:ext>
            </a:extLst>
          </p:cNvPr>
          <p:cNvSpPr>
            <a:spLocks noGrp="1"/>
          </p:cNvSpPr>
          <p:nvPr>
            <p:ph idx="2" sz="half"/>
          </p:nvPr>
        </p:nvSpPr>
        <p:spPr/>
        <p:txBody>
          <a:bodyPr/>
          <a:lstStyle/>
          <a:p>
            <a:pPr lvl="0" indent="0" marL="0">
              <a:spcBef>
                <a:spcPts val="3000"/>
              </a:spcBef>
              <a:buNone/>
            </a:pPr>
            <a:r>
              <a:rPr b="1"/>
              <a:t>Migracion.1b.3. SUI Módulos Clases</a:t>
            </a:r>
          </a:p>
          <a:p>
            <a:pPr lvl="0"/>
            <a:r>
              <a:rPr/>
              <a:t>El diseño actual antepone un servicio como punto de acceso a un caso de uso, de tal forma que este se encarga únicamente (por responsabilidad) de coordinar las entradas y las salidas del caso de uso</a:t>
            </a:r>
          </a:p>
          <a:p>
            <a:pPr lvl="0"/>
            <a:r>
              <a:rPr/>
              <a:t>El modelo propicia la separación de la lógica de aplicación y la lógica de negocio. En este diseño, la primera está encapsulada en el Caso de Uso ejecutable (en el diagrama), mientras que la lógica de negocio lo está en una función de negocio.</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0</Words>
  <Application>Microsoft Macintosh PowerPoint</Application>
  <PresentationFormat>Widescreen</PresentationFormat>
  <Paragraphs>0</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Arial Rounded MT Bold</vt:lpstr>
      <vt:lpstr>Calibri</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Declaración de Arquitectura Migración Funcional SUI, PGN, 2023</dc:title>
  <dc:creator>Softgic - PGN</dc:creator>
  <cp:keywords/>
  <dcterms:created xsi:type="dcterms:W3CDTF">2023-11-29T20:20:21Z</dcterms:created>
  <dcterms:modified xsi:type="dcterms:W3CDTF">2023-11-29T20:20:21Z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Noviembre, 2023</vt:lpwstr>
  </property>
  <property fmtid="{D5CDD505-2E9C-101B-9397-08002B2CF9AE}" pid="3" name="subtitle">
    <vt:lpwstr/>
  </property>
</Properties>
</file>