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199"/>
    <p:restoredTop sz="96327"/>
  </p:normalViewPr>
  <p:slideViewPr>
    <p:cSldViewPr snapToGrid="0">
      <p:cViewPr>
        <p:scale>
          <a:sx n="91" d="100"/>
          <a:sy n="91" d="100"/>
        </p:scale>
        <p:origin x="-305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Noviembre,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Diagrama de Arquitectura de la Solución Propuesta: vista de integración</a:t>
            </a:r>
          </a:p>
          <a:p>
            <a:pPr lvl="0"/>
            <a:r>
              <a:t>Diagrama de Arquitectura de la solución propuesta: vista física</a:t>
            </a:r>
          </a:p>
          <a:p>
            <a:pPr lvl="0"/>
            <a:r>
              <a:t>Diagrama de Arquitectura de la Solución Propuesta: motivadores del negocio</a:t>
            </a:r>
          </a:p>
          <a:p>
            <a:pPr lvl="0"/>
            <a:r>
              <a:t>Diagrama de Arquitectura de la Solución Propuesta: interoperabilidad</a:t>
            </a:r>
          </a:p>
          <a:p>
            <a:pPr lvl="0"/>
            <a:r>
              <a:t>Diagrama de Arquitectura de la Solución Propuesta: gestión de autenticación, usuarios y roles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6F1DACD-B157-CC87-65A1-1674491E752F}"/>
              </a:ext>
            </a:extLst>
          </p:cNvPr>
          <p:cNvSpPr txBox="1">
            <a:spLocks/>
          </p:cNvSpPr>
          <p:nvPr/>
        </p:nvSpPr>
        <p:spPr>
          <a:xfrm>
            <a:off x="2766164" y="610405"/>
            <a:ext cx="6260270" cy="406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4400" b="1" dirty="0"/>
              <a:t>Tabla de contenido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Propuesta: vista de integración</a:t>
            </a:r>
          </a:p>
        </p:txBody>
      </p:sp>
      <p:pic>
        <p:nvPicPr>
          <p:cNvPr id="3" name="Picture 1" descr="fig:  images/Migracion.1a.b.SIUContextoMódul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816100"/>
            <a:ext cx="308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Migracion.1a.b.SIU Contexto Módulos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Migracion.1a.b.SIU </a:t>
            </a:r>
            <a:r>
              <a:rPr b="1" dirty="0" err="1"/>
              <a:t>Contexto</a:t>
            </a:r>
            <a:r>
              <a:rPr b="1" dirty="0"/>
              <a:t> </a:t>
            </a:r>
            <a:r>
              <a:rPr b="1" dirty="0" err="1"/>
              <a:t>Módulos</a:t>
            </a:r>
            <a:endParaRPr b="1" dirty="0"/>
          </a:p>
          <a:p>
            <a:pPr marL="0" lvl="0" indent="0">
              <a:buNone/>
            </a:pPr>
            <a:r>
              <a:rPr dirty="0"/>
              <a:t>La vista </a:t>
            </a:r>
            <a:r>
              <a:rPr dirty="0" err="1"/>
              <a:t>presenta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contexto</a:t>
            </a:r>
            <a:r>
              <a:rPr dirty="0"/>
              <a:t> 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módulos</a:t>
            </a:r>
            <a:r>
              <a:rPr dirty="0"/>
              <a:t> SUI </a:t>
            </a:r>
            <a:r>
              <a:rPr dirty="0" err="1"/>
              <a:t>migrados</a:t>
            </a:r>
            <a:r>
              <a:rPr dirty="0"/>
              <a:t> e indica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modos</a:t>
            </a:r>
            <a:r>
              <a:rPr dirty="0"/>
              <a:t> de </a:t>
            </a:r>
            <a:r>
              <a:rPr dirty="0" err="1"/>
              <a:t>comunicación</a:t>
            </a:r>
            <a:r>
              <a:rPr dirty="0"/>
              <a:t>, </a:t>
            </a:r>
            <a:r>
              <a:rPr dirty="0" err="1"/>
              <a:t>sincrónica</a:t>
            </a:r>
            <a:r>
              <a:rPr dirty="0"/>
              <a:t>/</a:t>
            </a:r>
            <a:r>
              <a:rPr dirty="0" err="1"/>
              <a:t>asincrónica</a:t>
            </a:r>
            <a:r>
              <a:rPr dirty="0"/>
              <a:t>, que </a:t>
            </a:r>
            <a:r>
              <a:rPr dirty="0" err="1"/>
              <a:t>utilizan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propuesta: vista física</a:t>
            </a:r>
          </a:p>
        </p:txBody>
      </p:sp>
      <p:pic>
        <p:nvPicPr>
          <p:cNvPr id="3" name="Picture 1" descr="fig:  images/Lineabase.0.SIUAplicación.Físic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5181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Lineabase.0.SIU Aplicación. Física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Lineabase.0.SIU Aplicación. Física</a:t>
            </a:r>
          </a:p>
          <a:p>
            <a:pPr marL="0" lvl="0" indent="0">
              <a:buNone/>
            </a:pPr>
            <a:r>
              <a:t>Elementos de infraestructura física que soportan a la aplicación Sistema de Información Único, SIU de la PGN. Presentación de componentes de software y hardware requeridos por la implementación de Fase II (presente proyecto).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Propuesta: motivadores del negocio</a:t>
            </a:r>
          </a:p>
        </p:txBody>
      </p:sp>
      <p:pic>
        <p:nvPicPr>
          <p:cNvPr id="3" name="Picture 1" descr="fig:  images/Migracion.1a.a.SIUContextoMódul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5181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Migracion.1a.a.SIU Contexto Módulo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Migracion.1a.a.SIU Contexto Módulo</a:t>
            </a:r>
          </a:p>
          <a:p>
            <a:pPr marL="0" lvl="0" indent="0">
              <a:buNone/>
            </a:pPr>
            <a:r>
              <a:t>Módulos y submódulos del Sistema Único de Información (SUI) de la PGN. Todos los sistemas de información del SUI siguen la directiva de separar a los componentes misionales de los utilitarios.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Arquitectura de la Solución Propuesta: interoperabilidad</a:t>
            </a:r>
          </a:p>
        </p:txBody>
      </p:sp>
      <p:pic>
        <p:nvPicPr>
          <p:cNvPr id="3" name="Picture 1" descr="fig:  images/Migracion.1c.SIUMódulosColabor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816100"/>
            <a:ext cx="4673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Migracion.1c.SIU Módulos Colaboración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Migracion.1c.SIU Módulos Colaboración</a:t>
            </a:r>
          </a:p>
          <a:p>
            <a:pPr marL="0" lvl="0" indent="0">
              <a:buNone/>
            </a:pPr>
            <a:r>
              <a:t>Colaboración y comunicación de los componentes internos del SUI mediada por interfaces provistas por el grupo de componentes misionales, PGN SUI: mantener reducido y controlado el número de interfaces.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Diagrama de Arquitectura de la Solución Propuesta: gestión de autenticación, usuarios y roles</a:t>
            </a:r>
          </a:p>
        </p:txBody>
      </p:sp>
      <p:pic>
        <p:nvPicPr>
          <p:cNvPr id="3" name="Picture 1" descr="fig:  images/Seguridad.2.Lineabase.0.SIUAplicació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5181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Vista. Seguridad.2. Lineabase.0.SIU Aplicación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Lineabase.0.SIU Aplicación</a:t>
            </a:r>
          </a:p>
          <a:p>
            <a:pPr marL="0" lvl="0" indent="0">
              <a:buNone/>
            </a:pPr>
            <a:r>
              <a:t>Con una arquitectura orientada a servicios SUI recopila:</a:t>
            </a:r>
          </a:p>
          <a:p>
            <a:pPr marL="457200" lvl="0" indent="-457200">
              <a:buAutoNum type="arabicPeriod"/>
            </a:pPr>
            <a:r>
              <a:t>Runtime: Es el servicio que interactúa con el usuario final (GUI)</a:t>
            </a:r>
          </a:p>
          <a:p>
            <a:pPr marL="457200" lvl="0" indent="-457200">
              <a:buAutoNum type="arabicPeriod"/>
            </a:pPr>
            <a:r>
              <a:t>API Tx: Servicio API REST Base Node encargado de realizar las transacciones</a:t>
            </a:r>
          </a:p>
          <a:p>
            <a:pPr marL="457200" lvl="0" indent="-457200">
              <a:buAutoNum type="arabicPeriod"/>
            </a:pPr>
            <a:r>
              <a:t>API Config / Seguridad. Servicio Web API .Net Framework encargado de gestionar autenticación y aprovisionamiento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406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Declaración de Arquitectura Migración Funcional SUI, PGN, 2023</vt:lpstr>
      <vt:lpstr>PowerPoint Presentation</vt:lpstr>
      <vt:lpstr>Diagrama de Arquitectura de la Solución Propuesta: vista de integración</vt:lpstr>
      <vt:lpstr>Diagrama de Arquitectura de la solución propuesta: vista física</vt:lpstr>
      <vt:lpstr>Diagrama de Arquitectura de la Solución Propuesta: motivadores del negocio</vt:lpstr>
      <vt:lpstr>Diagrama de Arquitectura de la Solución Propuesta: interoperabilidad</vt:lpstr>
      <vt:lpstr>Diagrama de Arquitectura de la Solución Propuesta: gestión de autenticación, usuarios y roles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cp:lastModifiedBy>Puerto Fusion Restaurante</cp:lastModifiedBy>
  <cp:revision>1</cp:revision>
  <dcterms:created xsi:type="dcterms:W3CDTF">2023-11-15T15:32:10Z</dcterms:created>
  <dcterms:modified xsi:type="dcterms:W3CDTF">2023-11-15T15:39:43Z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