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29"/>
    <p:restoredTop sz="96327"/>
  </p:normalViewPr>
  <p:slideViewPr>
    <p:cSldViewPr snapToGrid="0">
      <p:cViewPr varScale="1">
        <p:scale>
          <a:sx n="54" d="100"/>
          <a:sy n="54" d="100"/>
        </p:scale>
        <p:origin x="2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4" y="365125"/>
            <a:ext cx="939277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B2E0-49FB-D7E7-A30F-8D88523D6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62846-E07B-443C-3836-1D12CB7EA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Wong</dc:creator>
  <cp:lastModifiedBy>Puerto Fusion Restaurante</cp:lastModifiedBy>
  <cp:revision>4</cp:revision>
  <dcterms:created xsi:type="dcterms:W3CDTF">2023-06-25T11:38:33Z</dcterms:created>
  <dcterms:modified xsi:type="dcterms:W3CDTF">2023-11-15T15:30:22Z</dcterms:modified>
</cp:coreProperties>
</file>