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25729"/>
    <p:restoredTop sz="96327"/>
  </p:normalViewPr>
  <p:slideViewPr>
    <p:cSldViewPr snapToGrid="0">
      <p:cViewPr varScale="1">
        <p:scale>
          <a:sx d="100" n="54"/>
          <a:sy d="100" n="54"/>
        </p:scale>
        <p:origin x="224" y="5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BD3D-0B78-75A1-A921-8818FDFF4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06939-BCC9-B749-9295-75AFE8BEF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F094-BCEC-CBD4-0A70-2B806F83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8B89-EC29-A46A-A9E2-3FD0529E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A16F-06BD-D82C-D5A8-09F695AE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203B-4D3E-BF0E-86CB-76515110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DE4D5-5D08-FB41-02E5-006E61CC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1DB31-F161-5F82-0748-1C718FD6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EBD2-0D5A-1E47-3906-05F09708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8270-DA4F-66CB-CC95-0F2D21BE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B66D7-7617-24DB-1616-7A9B18413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CFF3C-0A33-DFC2-6717-86FB536ED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DBD2-9147-7C85-4BFE-1DDA1585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E272-FE27-58CE-0AD8-3AB430C2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2608-01EE-747E-BA85-F1913F5C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1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C5F5-14F3-0D12-9B26-0D0D4412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7D3E-A41C-CC2F-9F64-74D4ADF4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CC61-6929-EBC1-DBF6-5A29F081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582F2-CE45-6C2F-8722-A0A1C544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9342E-BD4E-3707-28EA-8E8B80AD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2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BE29-4C2D-7AAB-6ACE-2D013EAC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F92F-37A5-3151-A3A5-D9FF31A74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2A5B-908E-21D3-60F4-D58B4C91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3C71-D7AF-971A-0D9C-4650CF98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BA31-592C-015C-B42B-BFE3AD3E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B7FE-8A5B-8415-89A4-40F055D4C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5B4E-102B-7943-127C-1B5E42A9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BA9D1-E526-E64F-8A1E-2232C3A3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994CD-B34E-129B-E495-9BB94CB2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99A6-95A2-E0BB-1AE3-A7E450B8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614" y="365125"/>
            <a:ext cx="939277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9C782-8C52-87E9-A8B6-2096548EE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6C046-A6AC-104D-61A0-C92519F86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8D877-C077-48CF-E223-A03CB997F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0A395-F125-3253-1027-1C90D4E51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109C0-780A-8DFC-2DA1-A5110A57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9B83F-0A24-2BDF-AEEE-98D94FAF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F4CD1-7404-E085-C5C5-5DE6BEB9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CBAE-9F98-0D97-6FCC-293A662C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EA868-6C0D-5065-54E1-04F1A125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02867-3B3F-06B8-D320-61D6C780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19079-C46A-AF19-4C6E-D449BD6C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2B0F8-6154-DC90-B25D-696CAFAE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19280-84B9-685B-2AB6-FB17272F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9CA3-9658-4463-77CB-124CE82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3EBC-C5A1-0587-774C-974BDD62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0198-DA0F-2214-1FEC-91C52B1B5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CF194-8870-7777-5567-0A9995ADC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E1B18-4D27-8311-A73D-7F278ACC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F0995-1C2B-511F-845A-E8FAFBBA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7ADCF-36A8-C41A-B829-7AE4EA12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99A-88E3-1243-3F2C-1D0B65E4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3988E-D4C5-D2FF-D12E-58518E2E4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1500A-AE37-A13F-7846-21135CAC2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C437-8554-D9D3-1E7D-9487EBE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CF74B-4DC5-91EC-C05C-9C034FB4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BDFCC-8383-20EC-6915-D32D8351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6889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8A23-0C05-4B48-3386-0EC59D1C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010" y="365125"/>
            <a:ext cx="943579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05BC-1BFE-801D-A7F3-9D15BB08DA1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0AC6-CBCF-3EF1-384F-43812102C6F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7B5F0-5133-CF04-5B55-5C464534952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5027-D10F-4653-BE82-1DA5F74B20B2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329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BD3D-0B78-75A1-A921-8818FDFF4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Declaración de Arquitectura Migración Funcional SUI, PGN,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06939-BCC9-B749-9295-75AFE8BEF9D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/>
            </a:r>
            <a:br/>
            <a:br/>
            <a:r>
              <a:rPr/>
              <a:t>Softgic - PGN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F094-BCEC-CBD4-0A70-2B806F83DB10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Noviembre,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C5F5-14F3-0D12-9B26-0D0D4412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Tabla de 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7D3E-A41C-CC2F-9F64-74D4ADF4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Diagrama de Arquitectura de la Solución Propuesta: vista de integración</a:t>
            </a:r>
          </a:p>
          <a:p>
            <a:pPr lvl="0"/>
            <a:r>
              <a:rPr/>
              <a:t>Diagrama de Arquitectura de la solución propuesta: vista física</a:t>
            </a:r>
          </a:p>
          <a:p>
            <a:pPr lvl="0"/>
            <a:r>
              <a:rPr/>
              <a:t>Diagrama de Arquitectura de la Solución Propuesta: motivadores del negocio</a:t>
            </a:r>
          </a:p>
          <a:p>
            <a:pPr lvl="0"/>
            <a:r>
              <a:rPr/>
              <a:t>Diagrama de Arquitectura de la Solución Propuesta: interoperabilidad</a:t>
            </a:r>
          </a:p>
          <a:p>
            <a:pPr lvl="0"/>
            <a:r>
              <a:rPr/>
              <a:t>Diagrama de Arquitectura de la Solución Propuesta: gestión de autenticación, usuarios y roles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Diagrama de Arquitectura de la Solución Propuesta: vista de integración</a:t>
            </a:r>
          </a:p>
        </p:txBody>
      </p:sp>
      <p:pic>
        <p:nvPicPr>
          <p:cNvPr descr="fig:  images/Migracion.1a.b.SIUContextoMódul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9600" y="1816100"/>
            <a:ext cx="3086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Vista. Migracion.1a.b.SIU Contexto Módulos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Migracion.1a.b.SIU Contexto Módulos</a:t>
            </a:r>
          </a:p>
          <a:p>
            <a:pPr lvl="0" indent="0" marL="0">
              <a:buNone/>
            </a:pPr>
            <a:r>
              <a:rPr/>
              <a:t>La vista presenta en contexto a los módulos SUI migrados e indica los modos de comunicación, sincrónica/asincrónica, que utilizan.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Diagrama de Arquitectura de la solución propuesta: vista física</a:t>
            </a:r>
          </a:p>
        </p:txBody>
      </p:sp>
      <p:pic>
        <p:nvPicPr>
          <p:cNvPr descr="fig:  images/Lineabase.0.SIUAplicación.Físic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32000"/>
            <a:ext cx="51816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Vista. Lineabase.0.SIU Aplicación. Física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Lineabase.0.SIU Aplicación. Física</a:t>
            </a:r>
          </a:p>
          <a:p>
            <a:pPr lvl="0" indent="0" marL="0">
              <a:buNone/>
            </a:pPr>
            <a:r>
              <a:rPr/>
              <a:t>Elementos de infraestructura física que soportan a la aplicación Sistema de Información Único, SIU de la PGN. Presentación de componentes de software y hardware requeridos por la implementación de Fase II (presente proyecto).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Diagrama de Arquitectura de la Solución Propuesta: motivadores del negocio</a:t>
            </a:r>
          </a:p>
        </p:txBody>
      </p:sp>
      <p:pic>
        <p:nvPicPr>
          <p:cNvPr descr="fig:  images/Migracion.1a.a.SIUContextoMódul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51816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Vista. Migracion.1a.a.SIU Contexto Módulo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Migracion.1a.a.SIU Contexto Módulo</a:t>
            </a:r>
          </a:p>
          <a:p>
            <a:pPr lvl="0" indent="0" marL="0">
              <a:buNone/>
            </a:pPr>
            <a:r>
              <a:rPr/>
              <a:t>Módulos y submódulos del Sistema Único de Información (SUI) de la PGN. Todos los sistemas de información del SUI siguen la directiva de separar a los componentes misionales de los utilitarios.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Diagrama de Arquitectura de la Solución Propuesta: interoperabilidad</a:t>
            </a:r>
          </a:p>
        </p:txBody>
      </p:sp>
      <p:pic>
        <p:nvPicPr>
          <p:cNvPr descr="fig:  images/Migracion.1c.SIUMódulosColaboració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1816100"/>
            <a:ext cx="46736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Vista. Migracion.1c.SIU Módulos Colaboración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Migracion.1c.SIU Módulos Colaboración</a:t>
            </a:r>
          </a:p>
          <a:p>
            <a:pPr lvl="0" indent="0" marL="0">
              <a:buNone/>
            </a:pPr>
            <a:r>
              <a:rPr/>
              <a:t>Colaboración y comunicación de los componentes internos del SUI mediada por interfaces provistas por el grupo de componentes misionales, PGN SUI: mantener reducido y controlado el número de interfaces.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Diagrama de Arquitectura de la Solución Propuesta: gestión de autenticación, usuarios y roles</a:t>
            </a:r>
          </a:p>
        </p:txBody>
      </p:sp>
      <p:pic>
        <p:nvPicPr>
          <p:cNvPr descr="fig:  images/Seguridad.2.Lineabase.0.SIUAplicació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51816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Vista. Seguridad.2. Lineabase.0.SIU Aplicación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Lineabase.0.SIU Aplicación</a:t>
            </a:r>
          </a:p>
          <a:p>
            <a:pPr lvl="0" indent="0" marL="0">
              <a:buNone/>
            </a:pPr>
            <a:r>
              <a:rPr/>
              <a:t>Métodos de Seguridad del SIU Migrado</a:t>
            </a:r>
          </a:p>
          <a:p>
            <a:pPr lvl="0"/>
            <a:r>
              <a:rPr/>
              <a:t>Control de acceso y autorización basado en roles (RBAC)</a:t>
            </a:r>
          </a:p>
          <a:p>
            <a:pPr lvl="0"/>
            <a:r>
              <a:rPr/>
              <a:t>Gestión de identidades</a:t>
            </a:r>
          </a:p>
          <a:p>
            <a:pPr lvl="0"/>
            <a:r>
              <a:rPr/>
              <a:t>Aprovisionamiento de Cuentas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Diagrama de Clases y Componentes de Solución</a:t>
            </a:r>
          </a:p>
        </p:txBody>
      </p:sp>
      <p:pic>
        <p:nvPicPr>
          <p:cNvPr descr="fig:  images/Migracion.1b.1.SIUMódulosComponen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92300"/>
            <a:ext cx="51816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Vista. Migracion.1b.1. SIU Módulos Componentes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Migracion.1b.1. SIU Módulos Componentes</a:t>
            </a:r>
          </a:p>
          <a:p>
            <a:pPr lvl="0" indent="0" marL="0">
              <a:buNone/>
            </a:pPr>
            <a:r>
              <a:rPr/>
              <a:t>Componentes internos de los submódulos del sistema único de información migrado, SUI de PGN. Organización interna de los servicios y paquetes que integran cada submódulo del SUI. Todos los sistemas de información del SUI siguen esta directiva: estarán constituidos por submódulos dispuestos en relación de utilitarios (que sirven) a los componentes misionales del SUI, ubicados en el centro en el diagrama.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Diagrama de Clases y Componentes de Solución</a:t>
            </a:r>
          </a:p>
        </p:txBody>
      </p:sp>
      <p:pic>
        <p:nvPicPr>
          <p:cNvPr descr="fig:  images/Migracion.1b.1.SIUMódulosComponen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92300"/>
            <a:ext cx="51816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Vista. Migracion.1b.1. SIU Módulos Componentes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Migracion.1b.1. SIU Módulos Componentes</a:t>
            </a:r>
          </a:p>
          <a:p>
            <a:pPr lvl="0" indent="0" marL="0">
              <a:buNone/>
            </a:pPr>
            <a:r>
              <a:rPr/>
              <a:t>Componentes internos de los submódulos del sistema único de información migrado, SUI de PGN. Organización interna de los servicios y paquetes que integran cada submódulo del SUI. Todos los sistemas de información del SUI siguen esta directiva: estarán constituidos por submódulos dispuestos en relación de utilitarios (que sirven) a los componentes misionales del SUI, ubicados en el centro en el diagrama.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Declaración de Arquitectura Migración Funcional SUI, PGN, 2023</dc:title>
  <dc:creator>Softgic - PGN</dc:creator>
  <cp:keywords/>
  <dcterms:created xsi:type="dcterms:W3CDTF">2023-11-15T19:03:51Z</dcterms:created>
  <dcterms:modified xsi:type="dcterms:W3CDTF">2023-11-15T19:03:51Z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Noviembre, 2023</vt:lpwstr>
  </property>
  <property fmtid="{D5CDD505-2E9C-101B-9397-08002B2CF9AE}" pid="3" name="subtitle">
    <vt:lpwstr/>
  </property>
</Properties>
</file>