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21861"/>
    <p:restoredTop sz="96327"/>
  </p:normalViewPr>
  <p:slideViewPr>
    <p:cSldViewPr snapToGrid="0">
      <p:cViewPr varScale="1">
        <p:scale>
          <a:sx d="100" n="57"/>
          <a:sy d="100" n="57"/>
        </p:scale>
        <p:origin x="176" y="93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4" y="365125"/>
            <a:ext cx="939277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2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Declaración de Arquitectura Migración Funcional SUI, PGN,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/>
            </a:r>
            <a:br/>
            <a:br/>
            <a:r>
              <a:rPr/>
              <a:t>Softgic - PGN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Noviembre,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4" y="365125"/>
            <a:ext cx="9392773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Diagrama de Arquitectura de la Solución Propuesta: vista de integración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vista presenta en contexto a los módulos SUI migrados y el estilo de comunicación vía API sincrónica/asincrónica (en verde en la imagen).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Migracion.1a.b.SIU Contexto Módulos</a:t>
            </a:r>
          </a:p>
        </p:txBody>
      </p:sp>
      <p:pic>
        <p:nvPicPr>
          <p:cNvPr descr="fig:  images/Migracion.1a.b.SIUContextoMódul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80300" y="2501900"/>
            <a:ext cx="25527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769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Migracion.1a.b.SIU Contexto Módulos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Declaración de Arquitectura Migración Funcional SUI, PGN, 2023</dc:title>
  <dc:creator>Softgic - PGN</dc:creator>
  <cp:keywords/>
  <dcterms:created xsi:type="dcterms:W3CDTF">2023-11-09T19:33:26Z</dcterms:created>
  <dcterms:modified xsi:type="dcterms:W3CDTF">2023-11-09T19:33:26Z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Noviembre, 2022</vt:lpwstr>
  </property>
  <property fmtid="{D5CDD505-2E9C-101B-9397-08002B2CF9AE}" pid="3" name="subtitle">
    <vt:lpwstr/>
  </property>
</Properties>
</file>