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042"/>
    <p:restoredTop sz="96327"/>
  </p:normalViewPr>
  <p:slideViewPr>
    <p:cSldViewPr snapToGrid="0">
      <p:cViewPr varScale="1">
        <p:scale>
          <a:sx n="93" d="100"/>
          <a:sy n="93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F40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4800" b="0" i="0" u="none" strike="noStrike" kern="1200" cap="none" spc="0" normalizeH="0" baseline="0" noProof="0" dirty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Imagen 2" descr="Logotipo&#10;&#10;Descripción generada automáticamente">
            <a:extLst>
              <a:ext uri="{FF2B5EF4-FFF2-40B4-BE49-F238E27FC236}">
                <a16:creationId xmlns:a16="http://schemas.microsoft.com/office/drawing/2014/main" id="{DCBE7EFA-A7B3-E8EB-6193-EFDE29133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1527" y="6074008"/>
            <a:ext cx="1590907" cy="600727"/>
          </a:xfrm>
          <a:prstGeom prst="rect">
            <a:avLst/>
          </a:prstGeom>
        </p:spPr>
      </p:pic>
      <p:sp>
        <p:nvSpPr>
          <p:cNvPr id="21" name="CuadroTexto 1">
            <a:extLst>
              <a:ext uri="{FF2B5EF4-FFF2-40B4-BE49-F238E27FC236}">
                <a16:creationId xmlns:a16="http://schemas.microsoft.com/office/drawing/2014/main" id="{A32D426F-91FF-8F40-6BA5-E40BA7F8BD52}"/>
              </a:ext>
            </a:extLst>
          </p:cNvPr>
          <p:cNvSpPr txBox="1"/>
          <p:nvPr userDrawn="1"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Informe de </a:t>
            </a:r>
            <a:r>
              <a:rPr lang="en-US" dirty="0" err="1"/>
              <a:t>Avance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5"/>
            <a:ext cx="11664122" cy="5445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sz="3200" dirty="0"/>
              <a:t>Informe de </a:t>
            </a:r>
            <a:r>
              <a:rPr lang="en-US" sz="3200" dirty="0" err="1"/>
              <a:t>Avance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614" y="136525"/>
            <a:ext cx="9392773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29055"/>
            <a:ext cx="1151413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6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Imagen 2" descr="Imagen que contiene Logotipo  Descripción generada automáticamente">
            <a:extLst>
              <a:ext uri="{FF2B5EF4-FFF2-40B4-BE49-F238E27FC236}">
                <a16:creationId xmlns:a16="http://schemas.microsoft.com/office/drawing/2014/main" id="{E6F2BA06-31E3-48FE-587C-5801942D0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72848D0B-5CDA-2C5A-0D4C-D2D738FEE4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Rounded MT Bold</vt:lpstr>
      <vt:lpstr>Bahnschrift Light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Bahnschrift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cp:lastModifiedBy>Harry Alfredo Wong Molina</cp:lastModifiedBy>
  <cp:revision>7</cp:revision>
  <dcterms:created xsi:type="dcterms:W3CDTF">2023-11-29T19:54:12Z</dcterms:created>
  <dcterms:modified xsi:type="dcterms:W3CDTF">2023-11-29T19:59:16Z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