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1863"/>
    <p:restoredTop sz="96327"/>
  </p:normalViewPr>
  <p:slideViewPr>
    <p:cSldViewPr snapToGrid="0">
      <p:cViewPr varScale="1">
        <p:scale>
          <a:sx n="125" d="100"/>
          <a:sy n="125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1825625"/>
            <a:ext cx="740664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9840" y="1825625"/>
            <a:ext cx="3743960" cy="435133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4" y="365125"/>
            <a:ext cx="939277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B2E0-49FB-D7E7-A30F-8D88523D6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62846-E07B-443C-3836-1D12CB7EA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Wong</dc:creator>
  <cp:lastModifiedBy>Harry Alfredo Wong Molina</cp:lastModifiedBy>
  <cp:revision>8</cp:revision>
  <dcterms:created xsi:type="dcterms:W3CDTF">2023-06-25T11:38:33Z</dcterms:created>
  <dcterms:modified xsi:type="dcterms:W3CDTF">2023-11-23T12:57:05Z</dcterms:modified>
</cp:coreProperties>
</file>