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31034"/>
    <p:restoredTop sz="96327"/>
  </p:normalViewPr>
  <p:slideViewPr>
    <p:cSldViewPr snapToGrid="0">
      <p:cViewPr varScale="1">
        <p:scale>
          <a:sx n="65" d="100"/>
          <a:sy n="65" d="100"/>
        </p:scale>
        <p:origin x="208" y="2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9BD3D-0B78-75A1-A921-8818FDFF48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FF40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4800" b="0" i="0" u="none" strike="noStrike" kern="1200" cap="none" spc="0" normalizeH="0" baseline="0" noProof="0" dirty="0">
                <a:ln>
                  <a:noFill/>
                </a:ln>
                <a:solidFill>
                  <a:srgbClr val="E0287A"/>
                </a:solidFill>
                <a:effectLst/>
                <a:uLnTx/>
                <a:uFillTx/>
                <a:latin typeface="Arial Rounded MT Bold"/>
                <a:ea typeface="+mj-ea"/>
                <a:cs typeface="+mj-cs"/>
              </a:rPr>
              <a:t>Informe de Avance</a:t>
            </a:r>
            <a:endParaRPr kumimoji="0" lang="es-CO" sz="4800" b="0" i="0" u="none" strike="noStrike" kern="1200" cap="none" spc="0" normalizeH="0" baseline="0" noProof="0" dirty="0">
              <a:ln>
                <a:noFill/>
              </a:ln>
              <a:solidFill>
                <a:srgbClr val="53C0EF"/>
              </a:solidFill>
              <a:effectLst/>
              <a:uLnTx/>
              <a:uFillTx/>
              <a:latin typeface="Arial Rounded MT Bold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06939-BCC9-B749-9295-75AFE8BEF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5F094-BCEC-CBD4-0A70-2B806F83D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38B89-EC29-A46A-A9E2-3FD0529EF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EA16F-06BD-D82C-D5A8-09F695AE1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  <p:pic>
        <p:nvPicPr>
          <p:cNvPr id="20" name="Imagen 2" descr="Logotipo&#10;&#10;Descripción generada automáticamente">
            <a:extLst>
              <a:ext uri="{FF2B5EF4-FFF2-40B4-BE49-F238E27FC236}">
                <a16:creationId xmlns:a16="http://schemas.microsoft.com/office/drawing/2014/main" id="{DCBE7EFA-A7B3-E8EB-6193-EFDE29133A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01527" y="6074008"/>
            <a:ext cx="1590907" cy="600727"/>
          </a:xfrm>
          <a:prstGeom prst="rect">
            <a:avLst/>
          </a:prstGeom>
        </p:spPr>
      </p:pic>
      <p:sp>
        <p:nvSpPr>
          <p:cNvPr id="21" name="CuadroTexto 1">
            <a:extLst>
              <a:ext uri="{FF2B5EF4-FFF2-40B4-BE49-F238E27FC236}">
                <a16:creationId xmlns:a16="http://schemas.microsoft.com/office/drawing/2014/main" id="{A32D426F-91FF-8F40-6BA5-E40BA7F8BD52}"/>
              </a:ext>
            </a:extLst>
          </p:cNvPr>
          <p:cNvSpPr txBox="1"/>
          <p:nvPr userDrawn="1"/>
        </p:nvSpPr>
        <p:spPr>
          <a:xfrm>
            <a:off x="592253" y="5999853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806065" algn="ctr"/>
                <a:tab pos="5612130" algn="r"/>
                <a:tab pos="2226310" algn="l"/>
                <a:tab pos="2806065" algn="ctr"/>
                <a:tab pos="5612130" algn="r"/>
              </a:tabLst>
            </a:pPr>
            <a:r>
              <a:rPr lang="es-CO" sz="1400" dirty="0">
                <a:solidFill>
                  <a:schemeClr val="bg1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FT-121-OP V.3</a:t>
            </a:r>
            <a:endParaRPr lang="es-ES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2806065" algn="ctr"/>
                <a:tab pos="5612130" algn="r"/>
                <a:tab pos="2226310" algn="l"/>
                <a:tab pos="2806065" algn="ctr"/>
                <a:tab pos="5612130" algn="r"/>
              </a:tabLst>
            </a:pPr>
            <a:r>
              <a:rPr lang="es-CO" sz="1400" dirty="0">
                <a:solidFill>
                  <a:schemeClr val="bg1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01/09/2022</a:t>
            </a:r>
            <a:endParaRPr lang="es-ES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98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203B-4D3E-BF0E-86CB-76515110C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010" y="365125"/>
            <a:ext cx="943579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DE4D5-5D08-FB41-02E5-006E61CC8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1DB31-F161-5F82-0748-1C718FD6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DEBD2-0D5A-1E47-3906-05F09708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E8270-DA4F-66CB-CC95-0F2D21BE1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2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8B66D7-7617-24DB-1616-7A9B18413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BCFF3C-0A33-DFC2-6717-86FB536ED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CDBD2-9147-7C85-4BFE-1DDA15857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EE272-FE27-58CE-0AD8-3AB430C29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42608-01EE-747E-BA85-F1913F5C1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1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C5F5-14F3-0D12-9B26-0D0D4412FF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18010" y="136525"/>
            <a:ext cx="9435790" cy="544513"/>
          </a:xfrm>
          <a:prstGeom prst="rect">
            <a:avLst/>
          </a:prstGeom>
        </p:spPr>
        <p:txBody>
          <a:bodyPr/>
          <a:lstStyle/>
          <a:p>
            <a:r>
              <a:rPr lang="es-CO" sz="3200" b="1" dirty="0">
                <a:solidFill>
                  <a:sysClr val="windowText" lastClr="000000"/>
                </a:solidFill>
              </a:rPr>
              <a:t>GESTIÓN DEL PROYECTO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F7D3E-A41C-CC2F-9F64-74D4ADF46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ECC61-6929-EBC1-DBF6-5A29F0819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582F2-CE45-6C2F-8722-A0A1C5440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9342E-BD4E-3707-28EA-8E8B80ADE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27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FBE29-4C2D-7AAB-6ACE-2D013EAC6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9F92F-37A5-3151-A3A5-D9FF31A74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32A5B-908E-21D3-60F4-D58B4C91B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73C71-D7AF-971A-0D9C-4650CF98C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CBA31-592C-015C-B42B-BFE3AD3E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88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3866-5705-B61D-51CB-5041E55BB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3200" y="136525"/>
            <a:ext cx="11664122" cy="544513"/>
          </a:xfrm>
          <a:prstGeom prst="rect">
            <a:avLst/>
          </a:prstGeom>
        </p:spPr>
        <p:txBody>
          <a:bodyPr/>
          <a:lstStyle/>
          <a:p>
            <a:r>
              <a:rPr lang="es-CO" sz="3200" b="1" dirty="0">
                <a:solidFill>
                  <a:sysClr val="windowText" lastClr="000000"/>
                </a:solidFill>
              </a:rPr>
              <a:t>GESTIÓN DEL PROYECTO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8B7FE-8A5B-8415-89A4-40F055D4CF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3200" y="1825625"/>
            <a:ext cx="740664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8F77F-FF66-F251-EAC2-F9D7B60D3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09840" y="1825625"/>
            <a:ext cx="3743960" cy="435133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A5B4E-102B-7943-127C-1B5E42A92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BA9D1-E526-E64F-8A1E-2232C3A34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994CD-B34E-129B-E495-9BB94CB2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5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D99A6-95A2-E0BB-1AE3-A7E450B89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62614" y="136525"/>
            <a:ext cx="9392773" cy="593725"/>
          </a:xfrm>
          <a:prstGeom prst="rect">
            <a:avLst/>
          </a:prstGeom>
        </p:spPr>
        <p:txBody>
          <a:bodyPr/>
          <a:lstStyle/>
          <a:p>
            <a:r>
              <a:rPr lang="es-CO" sz="3200" b="1" dirty="0">
                <a:solidFill>
                  <a:sysClr val="windowText" lastClr="000000"/>
                </a:solidFill>
              </a:rPr>
              <a:t>GESTIÓN DEL PROYECTO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9C782-8C52-87E9-A8B6-2096548EE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66C046-A6AC-104D-61A0-C92519F86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18D877-C077-48CF-E223-A03CB997F8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70A395-F125-3253-1027-1C90D4E51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D109C0-780A-8DFC-2DA1-A5110A57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A9B83F-0A24-2BDF-AEEE-98D94FAF1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5F4CD1-7404-E085-C5C5-5DE6BEB9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8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FCBAE-9F98-0D97-6FCC-293A662C47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18010" y="136525"/>
            <a:ext cx="9435790" cy="593725"/>
          </a:xfrm>
          <a:prstGeom prst="rect">
            <a:avLst/>
          </a:prstGeom>
        </p:spPr>
        <p:txBody>
          <a:bodyPr/>
          <a:lstStyle/>
          <a:p>
            <a:r>
              <a:rPr lang="es-CO" sz="3200" b="1" dirty="0">
                <a:solidFill>
                  <a:sysClr val="windowText" lastClr="000000"/>
                </a:solidFill>
              </a:rPr>
              <a:t>GESTIÓN DEL PROYECTO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7EA868-6C0D-5065-54E1-04F1A1250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E02867-3B3F-06B8-D320-61D6C780A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19079-C46A-AF19-4C6E-D449BD6C2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8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2B0F8-6154-DC90-B25D-696CAFAE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819280-84B9-685B-2AB6-FB17272F9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49CA3-9658-4463-77CB-124CE82E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0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A3EBC-C5A1-0587-774C-974BDD62E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40198-DA0F-2214-1FEC-91C52B1B5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CF194-8870-7777-5567-0A9995ADC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E1B18-4D27-8311-A73D-7F278ACCA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F0995-1C2B-511F-845A-E8FAFBBA1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7ADCF-36A8-C41A-B829-7AE4EA12D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94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6599A-88E3-1243-3F2C-1D0B65E44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D3988E-D4C5-D2FF-D12E-58518E2E46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1500A-AE37-A13F-7846-21135CAC2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7C437-8554-D9D3-1E7D-9487EBEEB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CF74B-4DC5-91EC-C05C-9C034FB4C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BDFCC-8383-20EC-6915-D32D8351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6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4B8A23-0C05-4B48-3386-0EC59D1C7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1" y="112185"/>
            <a:ext cx="11514137" cy="718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O" sz="3600" b="1" dirty="0">
                <a:solidFill>
                  <a:sysClr val="windowText" lastClr="000000"/>
                </a:solidFill>
              </a:rPr>
              <a:t>GESTIÓN DEL PROYECTO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105BC-1BFE-801D-A7F3-9D15BB08D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30AC6-CBCF-3EF1-384F-43812102C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F61A1-E152-4A41-9335-275FF01A2F5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7B5F0-5133-CF04-5B55-5C4645349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05027-D10F-4653-BE82-1DA5F74B2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Imagen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E6F2BA06-31E3-48FE-587C-5801942D0F3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774043" y="5840772"/>
            <a:ext cx="2417957" cy="1090632"/>
          </a:xfrm>
          <a:prstGeom prst="rect">
            <a:avLst/>
          </a:prstGeom>
        </p:spPr>
      </p:pic>
      <p:cxnSp>
        <p:nvCxnSpPr>
          <p:cNvPr id="17" name="Conector recto 8">
            <a:extLst>
              <a:ext uri="{FF2B5EF4-FFF2-40B4-BE49-F238E27FC236}">
                <a16:creationId xmlns:a16="http://schemas.microsoft.com/office/drawing/2014/main" id="{72848D0B-5CDA-2C5A-0D4C-D2D738FEE4C9}"/>
              </a:ext>
            </a:extLst>
          </p:cNvPr>
          <p:cNvCxnSpPr>
            <a:cxnSpLocks/>
          </p:cNvCxnSpPr>
          <p:nvPr userDrawn="1"/>
        </p:nvCxnSpPr>
        <p:spPr>
          <a:xfrm flipV="1">
            <a:off x="342900" y="685798"/>
            <a:ext cx="11514138" cy="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7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AB2E0-49FB-D7E7-A30F-8D88523D6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562846-E07B-443C-3836-1D12CB7EA73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1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Bahnschrift Light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 Wong</dc:creator>
  <cp:lastModifiedBy>Harry Alfredo Wong Molina</cp:lastModifiedBy>
  <cp:revision>36</cp:revision>
  <dcterms:created xsi:type="dcterms:W3CDTF">2023-06-25T11:38:33Z</dcterms:created>
  <dcterms:modified xsi:type="dcterms:W3CDTF">2023-11-29T19:53:50Z</dcterms:modified>
</cp:coreProperties>
</file>