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8618"/>
    <p:restoredTop sz="96327"/>
  </p:normalViewPr>
  <p:slideViewPr>
    <p:cSldViewPr snapToGrid="0">
      <p:cViewPr varScale="1">
        <p:scale>
          <a:sx n="68" d="100"/>
          <a:sy n="68" d="100"/>
        </p:scale>
        <p:origin x="208" y="7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C88B3-624D-043A-2B81-8795DCEBC39A}"/>
              </a:ext>
            </a:extLst>
          </p:cNvPr>
          <p:cNvSpPr>
            <a:spLocks noGrp="1"/>
          </p:cNvSpPr>
          <p:nvPr>
            <p:ph type="ctrTitle"/>
          </p:nvPr>
        </p:nvSpPr>
        <p:spPr>
          <a:xfrm>
            <a:off x="1524000" y="1122363"/>
            <a:ext cx="9144000" cy="2387600"/>
          </a:xfrm>
        </p:spPr>
        <p:txBody>
          <a:bodyPr anchor="b"/>
          <a:lstStyle>
            <a:lvl1pPr algn="ctr">
              <a:defRPr kumimoji="0" lang="es-ES_tradnl" sz="4000" b="0" i="0" u="none" strike="noStrike" kern="1200" cap="none" spc="0" normalizeH="0" baseline="0" dirty="0">
                <a:ln>
                  <a:noFill/>
                </a:ln>
                <a:solidFill>
                  <a:srgbClr val="E0287A"/>
                </a:solidFill>
                <a:effectLst/>
                <a:uLnTx/>
                <a:uFillTx/>
                <a:latin typeface="Arial Rounded MT Bold"/>
                <a:ea typeface="+mj-ea"/>
                <a:cs typeface="+mj-cs"/>
              </a:defRPr>
            </a:lvl1pPr>
          </a:lstStyle>
          <a:p>
            <a:r>
              <a:rPr lang="en-US" dirty="0"/>
              <a:t>Click to edit Master title style</a:t>
            </a:r>
            <a:endParaRPr lang="es-ES_tradnl" dirty="0"/>
          </a:p>
        </p:txBody>
      </p:sp>
      <p:sp>
        <p:nvSpPr>
          <p:cNvPr id="3" name="Subtitle 2">
            <a:extLst>
              <a:ext uri="{FF2B5EF4-FFF2-40B4-BE49-F238E27FC236}">
                <a16:creationId xmlns:a16="http://schemas.microsoft.com/office/drawing/2014/main" id="{A63841F2-4AC3-B21F-2709-BDD2BBF90390}"/>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_tradnl"/>
          </a:p>
        </p:txBody>
      </p:sp>
      <p:sp>
        <p:nvSpPr>
          <p:cNvPr id="4" name="Date Placeholder 3">
            <a:extLst>
              <a:ext uri="{FF2B5EF4-FFF2-40B4-BE49-F238E27FC236}">
                <a16:creationId xmlns:a16="http://schemas.microsoft.com/office/drawing/2014/main" id="{1CEB5431-DF96-B33E-5F94-F3E298801936}"/>
              </a:ext>
            </a:extLst>
          </p:cNvPr>
          <p:cNvSpPr>
            <a:spLocks noGrp="1"/>
          </p:cNvSpPr>
          <p:nvPr>
            <p:ph type="dt" sz="half" idx="10"/>
          </p:nvPr>
        </p:nvSpPr>
        <p:spPr/>
        <p:txBody>
          <a:bodyPr/>
          <a:lstStyle/>
          <a:p>
            <a:fld id="{B1D0D1D1-B849-0E4E-8830-1466A2D52B65}" type="datetimeFigureOut">
              <a:rPr lang="es-ES_tradnl" smtClean="0"/>
              <a:t>30/11/23</a:t>
            </a:fld>
            <a:endParaRPr lang="es-ES_tradnl"/>
          </a:p>
        </p:txBody>
      </p:sp>
      <p:sp>
        <p:nvSpPr>
          <p:cNvPr id="5" name="Footer Placeholder 4">
            <a:extLst>
              <a:ext uri="{FF2B5EF4-FFF2-40B4-BE49-F238E27FC236}">
                <a16:creationId xmlns:a16="http://schemas.microsoft.com/office/drawing/2014/main" id="{05FD9845-21CC-7B50-1D35-0476CA16938E}"/>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117646FF-498A-4003-C246-0F187D508FC8}"/>
              </a:ext>
            </a:extLst>
          </p:cNvPr>
          <p:cNvSpPr>
            <a:spLocks noGrp="1"/>
          </p:cNvSpPr>
          <p:nvPr>
            <p:ph type="sldNum" sz="quarter" idx="12"/>
          </p:nvPr>
        </p:nvSpPr>
        <p:spPr/>
        <p:txBody>
          <a:bodyPr/>
          <a:lstStyle/>
          <a:p>
            <a:fld id="{B721FB27-E2AF-734E-95A0-74ADA25D2E5C}" type="slidenum">
              <a:rPr lang="es-ES_tradnl" smtClean="0"/>
              <a:t>‹#›</a:t>
            </a:fld>
            <a:endParaRPr lang="es-ES_tradnl"/>
          </a:p>
        </p:txBody>
      </p:sp>
      <p:sp>
        <p:nvSpPr>
          <p:cNvPr id="7" name="CuadroTexto 1">
            <a:extLst>
              <a:ext uri="{FF2B5EF4-FFF2-40B4-BE49-F238E27FC236}">
                <a16:creationId xmlns:a16="http://schemas.microsoft.com/office/drawing/2014/main" id="{E3B822DA-C428-6BBB-9F46-9CEC620F177D}"/>
              </a:ext>
            </a:extLst>
          </p:cNvPr>
          <p:cNvSpPr txBox="1"/>
          <p:nvPr userDrawn="1"/>
        </p:nvSpPr>
        <p:spPr>
          <a:xfrm>
            <a:off x="838200" y="6048573"/>
            <a:ext cx="1872208" cy="307777"/>
          </a:xfrm>
          <a:prstGeom prst="rect">
            <a:avLst/>
          </a:prstGeom>
        </p:spPr>
        <p:txBody>
          <a:bodyPr vert="horz" lIns="91440" tIns="45720" rIns="91440" bIns="45720" rtlCol="0" anchor="ctr"/>
          <a:lstStyle>
            <a:defPPr>
              <a:defRPr lang="en-US"/>
            </a:defPPr>
            <a:lvl1pPr>
              <a:defRPr sz="1200">
                <a:solidFill>
                  <a:schemeClr val="tx1">
                    <a:tint val="75000"/>
                  </a:schemeClr>
                </a:solidFill>
              </a:defRPr>
            </a:lvl1pPr>
          </a:lstStyle>
          <a:p>
            <a:pPr lvl="0"/>
            <a:r>
              <a:rPr lang="es-CO" dirty="0"/>
              <a:t>FT-121-OP V.3</a:t>
            </a:r>
            <a:endParaRPr lang="es-ES" dirty="0"/>
          </a:p>
        </p:txBody>
      </p:sp>
    </p:spTree>
    <p:extLst>
      <p:ext uri="{BB962C8B-B14F-4D97-AF65-F5344CB8AC3E}">
        <p14:creationId xmlns:p14="http://schemas.microsoft.com/office/powerpoint/2010/main" val="732597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D242B-CF76-74C1-94DC-2307558CB468}"/>
              </a:ext>
            </a:extLst>
          </p:cNvPr>
          <p:cNvSpPr>
            <a:spLocks noGrp="1"/>
          </p:cNvSpPr>
          <p:nvPr>
            <p:ph type="title"/>
          </p:nvPr>
        </p:nvSpPr>
        <p:spPr/>
        <p:txBody>
          <a:bodyPr/>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707A230B-77FE-2CC4-0C33-231934349C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F74DF186-99C3-94B1-355C-EC6ADB2C36A5}"/>
              </a:ext>
            </a:extLst>
          </p:cNvPr>
          <p:cNvSpPr>
            <a:spLocks noGrp="1"/>
          </p:cNvSpPr>
          <p:nvPr>
            <p:ph type="dt" sz="half" idx="10"/>
          </p:nvPr>
        </p:nvSpPr>
        <p:spPr/>
        <p:txBody>
          <a:bodyPr/>
          <a:lstStyle/>
          <a:p>
            <a:fld id="{B1D0D1D1-B849-0E4E-8830-1466A2D52B65}" type="datetimeFigureOut">
              <a:rPr lang="es-ES_tradnl" smtClean="0"/>
              <a:t>30/11/23</a:t>
            </a:fld>
            <a:endParaRPr lang="es-ES_tradnl"/>
          </a:p>
        </p:txBody>
      </p:sp>
      <p:sp>
        <p:nvSpPr>
          <p:cNvPr id="5" name="Footer Placeholder 4">
            <a:extLst>
              <a:ext uri="{FF2B5EF4-FFF2-40B4-BE49-F238E27FC236}">
                <a16:creationId xmlns:a16="http://schemas.microsoft.com/office/drawing/2014/main" id="{9CEFE5FF-880B-CF2A-D0F8-B37BA034C57B}"/>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5DD06CA1-A638-B3E3-A4E1-E8F9045E5CC2}"/>
              </a:ext>
            </a:extLst>
          </p:cNvPr>
          <p:cNvSpPr>
            <a:spLocks noGrp="1"/>
          </p:cNvSpPr>
          <p:nvPr>
            <p:ph type="sldNum" sz="quarter" idx="12"/>
          </p:nvPr>
        </p:nvSpPr>
        <p:spPr/>
        <p:txBody>
          <a:bodyPr/>
          <a:lstStyle/>
          <a:p>
            <a:fld id="{B721FB27-E2AF-734E-95A0-74ADA25D2E5C}" type="slidenum">
              <a:rPr lang="es-ES_tradnl" smtClean="0"/>
              <a:t>‹#›</a:t>
            </a:fld>
            <a:endParaRPr lang="es-ES_tradnl"/>
          </a:p>
        </p:txBody>
      </p:sp>
      <p:cxnSp>
        <p:nvCxnSpPr>
          <p:cNvPr id="7" name="Conector recto 8">
            <a:extLst>
              <a:ext uri="{FF2B5EF4-FFF2-40B4-BE49-F238E27FC236}">
                <a16:creationId xmlns:a16="http://schemas.microsoft.com/office/drawing/2014/main" id="{29CDE70E-0C5A-939A-ABED-23A3A539B1A8}"/>
              </a:ext>
            </a:extLst>
          </p:cNvPr>
          <p:cNvCxnSpPr>
            <a:cxnSpLocks/>
          </p:cNvCxnSpPr>
          <p:nvPr userDrawn="1"/>
        </p:nvCxnSpPr>
        <p:spPr>
          <a:xfrm flipV="1">
            <a:off x="342900" y="685798"/>
            <a:ext cx="11514138" cy="1"/>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56232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A126F4-D877-1025-4F83-5EE90D5373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ED0E9A97-57AE-0285-2C76-19F5291380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BD1CC35C-5B7B-C00C-3C61-3F98E323162D}"/>
              </a:ext>
            </a:extLst>
          </p:cNvPr>
          <p:cNvSpPr>
            <a:spLocks noGrp="1"/>
          </p:cNvSpPr>
          <p:nvPr>
            <p:ph type="dt" sz="half" idx="10"/>
          </p:nvPr>
        </p:nvSpPr>
        <p:spPr/>
        <p:txBody>
          <a:bodyPr/>
          <a:lstStyle/>
          <a:p>
            <a:fld id="{B1D0D1D1-B849-0E4E-8830-1466A2D52B65}" type="datetimeFigureOut">
              <a:rPr lang="es-ES_tradnl" smtClean="0"/>
              <a:t>30/11/23</a:t>
            </a:fld>
            <a:endParaRPr lang="es-ES_tradnl"/>
          </a:p>
        </p:txBody>
      </p:sp>
      <p:sp>
        <p:nvSpPr>
          <p:cNvPr id="5" name="Footer Placeholder 4">
            <a:extLst>
              <a:ext uri="{FF2B5EF4-FFF2-40B4-BE49-F238E27FC236}">
                <a16:creationId xmlns:a16="http://schemas.microsoft.com/office/drawing/2014/main" id="{522D7977-3294-4882-4894-80293E81CC94}"/>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CBDD6DC0-AED1-AF1A-1557-EA5E8D479DCA}"/>
              </a:ext>
            </a:extLst>
          </p:cNvPr>
          <p:cNvSpPr>
            <a:spLocks noGrp="1"/>
          </p:cNvSpPr>
          <p:nvPr>
            <p:ph type="sldNum" sz="quarter" idx="12"/>
          </p:nvPr>
        </p:nvSpPr>
        <p:spPr/>
        <p:txBody>
          <a:bodyPr/>
          <a:lstStyle/>
          <a:p>
            <a:fld id="{B721FB27-E2AF-734E-95A0-74ADA25D2E5C}" type="slidenum">
              <a:rPr lang="es-ES_tradnl" smtClean="0"/>
              <a:t>‹#›</a:t>
            </a:fld>
            <a:endParaRPr lang="es-ES_tradnl"/>
          </a:p>
        </p:txBody>
      </p:sp>
    </p:spTree>
    <p:extLst>
      <p:ext uri="{BB962C8B-B14F-4D97-AF65-F5344CB8AC3E}">
        <p14:creationId xmlns:p14="http://schemas.microsoft.com/office/powerpoint/2010/main" val="3679785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95C8-FAC5-C096-F0F7-9235C6BAA4D3}"/>
              </a:ext>
            </a:extLst>
          </p:cNvPr>
          <p:cNvSpPr>
            <a:spLocks noGrp="1"/>
          </p:cNvSpPr>
          <p:nvPr>
            <p:ph type="title"/>
          </p:nvPr>
        </p:nvSpPr>
        <p:spPr/>
        <p:txBody>
          <a:body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CEB6827E-2FAC-935D-C318-C00D054BA2DC}"/>
              </a:ext>
            </a:extLst>
          </p:cNvPr>
          <p:cNvSpPr>
            <a:spLocks noGrp="1"/>
          </p:cNvSpPr>
          <p:nvPr>
            <p:ph idx="1"/>
          </p:nvPr>
        </p:nvSpPr>
        <p:spPr/>
        <p:txBody>
          <a:bodyPr>
            <a:normAutofit/>
          </a:bodyPr>
          <a:lstStyle>
            <a:lvl1pPr>
              <a:defRPr sz="2000" b="0" i="0">
                <a:latin typeface="Arial" panose="020B0604020202020204" pitchFamily="34" charset="0"/>
                <a:cs typeface="Arial" panose="020B0604020202020204" pitchFamily="34" charset="0"/>
              </a:defRPr>
            </a:lvl1pPr>
            <a:lvl2pPr>
              <a:defRPr sz="1800" b="0" i="0">
                <a:latin typeface="Arial" panose="020B0604020202020204" pitchFamily="34" charset="0"/>
                <a:cs typeface="Arial" panose="020B0604020202020204" pitchFamily="34" charset="0"/>
              </a:defRPr>
            </a:lvl2pPr>
            <a:lvl3pPr>
              <a:defRPr sz="1600" b="0" i="0">
                <a:latin typeface="Arial" panose="020B0604020202020204" pitchFamily="34" charset="0"/>
                <a:cs typeface="Arial" panose="020B0604020202020204" pitchFamily="34" charset="0"/>
              </a:defRPr>
            </a:lvl3pPr>
            <a:lvl4pPr>
              <a:defRPr sz="1400" b="0" i="0">
                <a:latin typeface="Arial" panose="020B0604020202020204" pitchFamily="34" charset="0"/>
                <a:cs typeface="Arial" panose="020B0604020202020204" pitchFamily="34" charset="0"/>
              </a:defRPr>
            </a:lvl4pPr>
            <a:lvl5pPr>
              <a:defRPr sz="1400"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7116B923-6147-37CD-4229-27E5201CCEFE}"/>
              </a:ext>
            </a:extLst>
          </p:cNvPr>
          <p:cNvSpPr>
            <a:spLocks noGrp="1"/>
          </p:cNvSpPr>
          <p:nvPr>
            <p:ph type="dt" sz="half" idx="10"/>
          </p:nvPr>
        </p:nvSpPr>
        <p:spPr/>
        <p:txBody>
          <a:bodyPr/>
          <a:lstStyle/>
          <a:p>
            <a:fld id="{B1D0D1D1-B849-0E4E-8830-1466A2D52B65}" type="datetimeFigureOut">
              <a:rPr lang="es-ES_tradnl" smtClean="0"/>
              <a:t>30/11/23</a:t>
            </a:fld>
            <a:endParaRPr lang="es-ES_tradnl"/>
          </a:p>
        </p:txBody>
      </p:sp>
      <p:sp>
        <p:nvSpPr>
          <p:cNvPr id="5" name="Footer Placeholder 4">
            <a:extLst>
              <a:ext uri="{FF2B5EF4-FFF2-40B4-BE49-F238E27FC236}">
                <a16:creationId xmlns:a16="http://schemas.microsoft.com/office/drawing/2014/main" id="{1FA7FB9A-3778-F9F1-E3DB-2932FB826037}"/>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E5A80004-CA6A-831B-38FE-A17D86389EC2}"/>
              </a:ext>
            </a:extLst>
          </p:cNvPr>
          <p:cNvSpPr>
            <a:spLocks noGrp="1"/>
          </p:cNvSpPr>
          <p:nvPr>
            <p:ph type="sldNum" sz="quarter" idx="12"/>
          </p:nvPr>
        </p:nvSpPr>
        <p:spPr/>
        <p:txBody>
          <a:bodyPr/>
          <a:lstStyle/>
          <a:p>
            <a:fld id="{B721FB27-E2AF-734E-95A0-74ADA25D2E5C}" type="slidenum">
              <a:rPr lang="es-ES_tradnl" smtClean="0"/>
              <a:t>‹#›</a:t>
            </a:fld>
            <a:endParaRPr lang="es-ES_tradnl"/>
          </a:p>
        </p:txBody>
      </p:sp>
      <p:cxnSp>
        <p:nvCxnSpPr>
          <p:cNvPr id="7" name="Conector recto 8">
            <a:extLst>
              <a:ext uri="{FF2B5EF4-FFF2-40B4-BE49-F238E27FC236}">
                <a16:creationId xmlns:a16="http://schemas.microsoft.com/office/drawing/2014/main" id="{08837630-1E38-046F-A401-9257C2E3BDBC}"/>
              </a:ext>
            </a:extLst>
          </p:cNvPr>
          <p:cNvCxnSpPr>
            <a:cxnSpLocks/>
          </p:cNvCxnSpPr>
          <p:nvPr userDrawn="1"/>
        </p:nvCxnSpPr>
        <p:spPr>
          <a:xfrm flipV="1">
            <a:off x="342900" y="685798"/>
            <a:ext cx="11514138" cy="1"/>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42822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EF1AF-749A-441C-A6E5-82B73DEE1069}"/>
              </a:ext>
            </a:extLst>
          </p:cNvPr>
          <p:cNvSpPr>
            <a:spLocks noGrp="1"/>
          </p:cNvSpPr>
          <p:nvPr>
            <p:ph type="title"/>
          </p:nvPr>
        </p:nvSpPr>
        <p:spPr>
          <a:xfrm>
            <a:off x="831850" y="1709738"/>
            <a:ext cx="10515600" cy="2852737"/>
          </a:xfrm>
        </p:spPr>
        <p:txBody>
          <a:bodyPr anchor="b">
            <a:normAutofit/>
          </a:bodyPr>
          <a:lstStyle>
            <a:lvl1pPr>
              <a:defRPr kumimoji="0" lang="es-ES_tradnl" sz="6000" b="0" i="0" u="none" strike="noStrike" kern="1200" cap="none" spc="0" normalizeH="0" baseline="0" dirty="0">
                <a:ln>
                  <a:noFill/>
                </a:ln>
                <a:solidFill>
                  <a:srgbClr val="E0287A"/>
                </a:solidFill>
                <a:effectLst/>
                <a:uLnTx/>
                <a:uFillTx/>
                <a:latin typeface="Arial Rounded MT Bold"/>
                <a:ea typeface="+mj-ea"/>
                <a:cs typeface="+mj-cs"/>
              </a:defRPr>
            </a:lvl1pPr>
          </a:lstStyle>
          <a:p>
            <a:r>
              <a:rPr lang="en-US" dirty="0"/>
              <a:t>Click to edit Master title style</a:t>
            </a:r>
            <a:endParaRPr lang="es-ES_tradnl" dirty="0"/>
          </a:p>
        </p:txBody>
      </p:sp>
      <p:sp>
        <p:nvSpPr>
          <p:cNvPr id="3" name="Text Placeholder 2">
            <a:extLst>
              <a:ext uri="{FF2B5EF4-FFF2-40B4-BE49-F238E27FC236}">
                <a16:creationId xmlns:a16="http://schemas.microsoft.com/office/drawing/2014/main" id="{16BD45F8-9AFD-C6BB-DA34-EBB651D741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7C38CF-2FD1-23A2-DB4F-9F71E556D369}"/>
              </a:ext>
            </a:extLst>
          </p:cNvPr>
          <p:cNvSpPr>
            <a:spLocks noGrp="1"/>
          </p:cNvSpPr>
          <p:nvPr>
            <p:ph type="dt" sz="half" idx="10"/>
          </p:nvPr>
        </p:nvSpPr>
        <p:spPr/>
        <p:txBody>
          <a:bodyPr/>
          <a:lstStyle/>
          <a:p>
            <a:fld id="{B1D0D1D1-B849-0E4E-8830-1466A2D52B65}" type="datetimeFigureOut">
              <a:rPr lang="es-ES_tradnl" smtClean="0"/>
              <a:t>30/11/23</a:t>
            </a:fld>
            <a:endParaRPr lang="es-ES_tradnl"/>
          </a:p>
        </p:txBody>
      </p:sp>
      <p:sp>
        <p:nvSpPr>
          <p:cNvPr id="5" name="Footer Placeholder 4">
            <a:extLst>
              <a:ext uri="{FF2B5EF4-FFF2-40B4-BE49-F238E27FC236}">
                <a16:creationId xmlns:a16="http://schemas.microsoft.com/office/drawing/2014/main" id="{56FC1892-8874-C596-2426-67CF73E48A2D}"/>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725B12FB-A5FB-A4A5-A143-7AD74DCE618C}"/>
              </a:ext>
            </a:extLst>
          </p:cNvPr>
          <p:cNvSpPr>
            <a:spLocks noGrp="1"/>
          </p:cNvSpPr>
          <p:nvPr>
            <p:ph type="sldNum" sz="quarter" idx="12"/>
          </p:nvPr>
        </p:nvSpPr>
        <p:spPr/>
        <p:txBody>
          <a:bodyPr/>
          <a:lstStyle/>
          <a:p>
            <a:fld id="{B721FB27-E2AF-734E-95A0-74ADA25D2E5C}" type="slidenum">
              <a:rPr lang="es-ES_tradnl" smtClean="0"/>
              <a:t>‹#›</a:t>
            </a:fld>
            <a:endParaRPr lang="es-ES_tradnl"/>
          </a:p>
        </p:txBody>
      </p:sp>
    </p:spTree>
    <p:extLst>
      <p:ext uri="{BB962C8B-B14F-4D97-AF65-F5344CB8AC3E}">
        <p14:creationId xmlns:p14="http://schemas.microsoft.com/office/powerpoint/2010/main" val="3500442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normAutofit/>
          </a:bodyPr>
          <a:lstStyle>
            <a:lvl1pPr>
              <a:defRPr sz="2800"/>
            </a:lvl1pPr>
          </a:lstStyle>
          <a:p>
            <a:r>
              <a:rPr lang="en-US" dirty="0"/>
              <a:t>Click to edit Master title style</a:t>
            </a:r>
            <a:endParaRPr lang="es-ES_tradnl" dirty="0"/>
          </a:p>
        </p:txBody>
      </p:sp>
      <p:sp>
        <p:nvSpPr>
          <p:cNvPr id="3" name="Content Placeholder 2">
            <a:extLst>
              <a:ext uri="{FF2B5EF4-FFF2-40B4-BE49-F238E27FC236}">
                <a16:creationId xmlns:a16="http://schemas.microsoft.com/office/drawing/2014/main" id="{225B9B42-F4CD-335E-A027-A49C9670E89C}"/>
              </a:ext>
            </a:extLst>
          </p:cNvPr>
          <p:cNvSpPr>
            <a:spLocks noGrp="1"/>
          </p:cNvSpPr>
          <p:nvPr>
            <p:ph sz="half" idx="1"/>
          </p:nvPr>
        </p:nvSpPr>
        <p:spPr>
          <a:xfrm>
            <a:off x="838200" y="1825625"/>
            <a:ext cx="5181600" cy="4351338"/>
          </a:xfrm>
        </p:spPr>
        <p:txBody>
          <a:bodyPr>
            <a:normAutofit/>
          </a:bodyPr>
          <a:lstStyle>
            <a:lvl1pPr>
              <a:defRPr sz="2000" b="0" i="0">
                <a:latin typeface="Arial" panose="020B0604020202020204" pitchFamily="34" charset="0"/>
                <a:cs typeface="Arial" panose="020B0604020202020204" pitchFamily="34" charset="0"/>
              </a:defRPr>
            </a:lvl1pPr>
            <a:lvl2pPr>
              <a:defRPr sz="1800" b="0" i="0">
                <a:latin typeface="Arial" panose="020B0604020202020204" pitchFamily="34" charset="0"/>
                <a:cs typeface="Arial" panose="020B0604020202020204" pitchFamily="34" charset="0"/>
              </a:defRPr>
            </a:lvl2pPr>
            <a:lvl3pPr>
              <a:defRPr sz="1600" b="0" i="0">
                <a:latin typeface="Arial" panose="020B0604020202020204" pitchFamily="34" charset="0"/>
                <a:cs typeface="Arial" panose="020B0604020202020204" pitchFamily="34" charset="0"/>
              </a:defRPr>
            </a:lvl3pPr>
            <a:lvl4pPr>
              <a:defRPr sz="1400" b="0" i="0">
                <a:latin typeface="Arial" panose="020B0604020202020204" pitchFamily="34" charset="0"/>
                <a:cs typeface="Arial" panose="020B0604020202020204" pitchFamily="34" charset="0"/>
              </a:defRPr>
            </a:lvl4pPr>
            <a:lvl5pPr>
              <a:defRPr sz="1400"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sz="half" idx="2"/>
          </p:nvPr>
        </p:nvSpPr>
        <p:spPr>
          <a:xfrm>
            <a:off x="6172200" y="1825625"/>
            <a:ext cx="5181600" cy="4351338"/>
          </a:xfrm>
        </p:spPr>
        <p:txBody>
          <a:bodyPr>
            <a:normAutofit/>
          </a:bodyPr>
          <a:lstStyle>
            <a:lvl1pPr>
              <a:defRPr sz="2000" b="0" i="0">
                <a:latin typeface="Arial" panose="020B0604020202020204" pitchFamily="34" charset="0"/>
                <a:cs typeface="Arial" panose="020B0604020202020204" pitchFamily="34" charset="0"/>
              </a:defRPr>
            </a:lvl1pPr>
            <a:lvl2pPr>
              <a:defRPr sz="1800" b="0" i="0">
                <a:latin typeface="Arial" panose="020B0604020202020204" pitchFamily="34" charset="0"/>
                <a:cs typeface="Arial" panose="020B0604020202020204" pitchFamily="34" charset="0"/>
              </a:defRPr>
            </a:lvl2pPr>
            <a:lvl3pPr>
              <a:defRPr sz="1600" b="0" i="0">
                <a:latin typeface="Arial" panose="020B0604020202020204" pitchFamily="34" charset="0"/>
                <a:cs typeface="Arial" panose="020B0604020202020204" pitchFamily="34" charset="0"/>
              </a:defRPr>
            </a:lvl3pPr>
            <a:lvl4pPr>
              <a:defRPr sz="1400" b="0" i="0">
                <a:latin typeface="Arial" panose="020B0604020202020204" pitchFamily="34" charset="0"/>
                <a:cs typeface="Arial" panose="020B0604020202020204" pitchFamily="34" charset="0"/>
              </a:defRPr>
            </a:lvl4pPr>
            <a:lvl5pPr>
              <a:defRPr sz="1400"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Date Placeholder 4">
            <a:extLst>
              <a:ext uri="{FF2B5EF4-FFF2-40B4-BE49-F238E27FC236}">
                <a16:creationId xmlns:a16="http://schemas.microsoft.com/office/drawing/2014/main" id="{88F326DD-C5A5-30DC-B25A-A55BD443BC4F}"/>
              </a:ext>
            </a:extLst>
          </p:cNvPr>
          <p:cNvSpPr>
            <a:spLocks noGrp="1"/>
          </p:cNvSpPr>
          <p:nvPr>
            <p:ph type="dt" sz="half" idx="10"/>
          </p:nvPr>
        </p:nvSpPr>
        <p:spPr/>
        <p:txBody>
          <a:bodyPr/>
          <a:lstStyle/>
          <a:p>
            <a:fld id="{B1D0D1D1-B849-0E4E-8830-1466A2D52B65}" type="datetimeFigureOut">
              <a:rPr lang="es-ES_tradnl" smtClean="0"/>
              <a:t>30/11/23</a:t>
            </a:fld>
            <a:endParaRPr lang="es-ES_tradnl"/>
          </a:p>
        </p:txBody>
      </p:sp>
      <p:sp>
        <p:nvSpPr>
          <p:cNvPr id="6" name="Footer Placeholder 5">
            <a:extLst>
              <a:ext uri="{FF2B5EF4-FFF2-40B4-BE49-F238E27FC236}">
                <a16:creationId xmlns:a16="http://schemas.microsoft.com/office/drawing/2014/main" id="{9575FF1F-0D0F-2B5C-D55F-0D0994137D1D}"/>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354A9E24-DF66-697E-1805-5DB6C78FA774}"/>
              </a:ext>
            </a:extLst>
          </p:cNvPr>
          <p:cNvSpPr>
            <a:spLocks noGrp="1"/>
          </p:cNvSpPr>
          <p:nvPr>
            <p:ph type="sldNum" sz="quarter" idx="12"/>
          </p:nvPr>
        </p:nvSpPr>
        <p:spPr/>
        <p:txBody>
          <a:bodyPr/>
          <a:lstStyle/>
          <a:p>
            <a:fld id="{B721FB27-E2AF-734E-95A0-74ADA25D2E5C}" type="slidenum">
              <a:rPr lang="es-ES_tradnl" smtClean="0"/>
              <a:t>‹#›</a:t>
            </a:fld>
            <a:endParaRPr lang="es-ES_tradnl"/>
          </a:p>
        </p:txBody>
      </p:sp>
      <p:cxnSp>
        <p:nvCxnSpPr>
          <p:cNvPr id="8" name="Conector recto 8">
            <a:extLst>
              <a:ext uri="{FF2B5EF4-FFF2-40B4-BE49-F238E27FC236}">
                <a16:creationId xmlns:a16="http://schemas.microsoft.com/office/drawing/2014/main" id="{7F0AA4A1-86BE-8D2A-58AE-6D5D90243D20}"/>
              </a:ext>
            </a:extLst>
          </p:cNvPr>
          <p:cNvCxnSpPr>
            <a:cxnSpLocks/>
          </p:cNvCxnSpPr>
          <p:nvPr userDrawn="1"/>
        </p:nvCxnSpPr>
        <p:spPr>
          <a:xfrm flipV="1">
            <a:off x="342900" y="685798"/>
            <a:ext cx="11514138" cy="1"/>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0280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317D3-F2AA-EA19-6A41-87AF1EEF8AA5}"/>
              </a:ext>
            </a:extLst>
          </p:cNvPr>
          <p:cNvSpPr>
            <a:spLocks noGrp="1"/>
          </p:cNvSpPr>
          <p:nvPr>
            <p:ph type="title"/>
          </p:nvPr>
        </p:nvSpPr>
        <p:spPr>
          <a:xfrm>
            <a:off x="839788" y="365125"/>
            <a:ext cx="10515600" cy="1325563"/>
          </a:xfrm>
        </p:spPr>
        <p:txBody>
          <a:body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AB14B588-A5F8-FB18-CB62-CF7EE8EECD90}"/>
              </a:ext>
            </a:extLst>
          </p:cNvPr>
          <p:cNvSpPr>
            <a:spLocks noGrp="1"/>
          </p:cNvSpPr>
          <p:nvPr>
            <p:ph type="body" idx="1"/>
          </p:nvPr>
        </p:nvSpPr>
        <p:spPr>
          <a:xfrm>
            <a:off x="839788" y="1681163"/>
            <a:ext cx="5157787"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FD259B-B206-3404-7552-0E9ACB0B9D0E}"/>
              </a:ext>
            </a:extLst>
          </p:cNvPr>
          <p:cNvSpPr>
            <a:spLocks noGrp="1"/>
          </p:cNvSpPr>
          <p:nvPr>
            <p:ph sz="half" idx="2"/>
          </p:nvPr>
        </p:nvSpPr>
        <p:spPr>
          <a:xfrm>
            <a:off x="839788" y="2505075"/>
            <a:ext cx="5157787" cy="3684588"/>
          </a:xfrm>
        </p:spPr>
        <p:txBody>
          <a:bodyPr>
            <a:normAutofit/>
          </a:bodyPr>
          <a:lstStyle>
            <a:lvl1pPr>
              <a:defRPr sz="200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Text Placeholder 4">
            <a:extLst>
              <a:ext uri="{FF2B5EF4-FFF2-40B4-BE49-F238E27FC236}">
                <a16:creationId xmlns:a16="http://schemas.microsoft.com/office/drawing/2014/main" id="{9F64B129-3FBB-ACE2-3D7C-09BBD4712BB3}"/>
              </a:ext>
            </a:extLst>
          </p:cNvPr>
          <p:cNvSpPr>
            <a:spLocks noGrp="1"/>
          </p:cNvSpPr>
          <p:nvPr>
            <p:ph type="body" sz="quarter" idx="3"/>
          </p:nvPr>
        </p:nvSpPr>
        <p:spPr>
          <a:xfrm>
            <a:off x="6172200" y="1681163"/>
            <a:ext cx="5183188"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F758BE-7537-0896-E584-C2619D9EFAD8}"/>
              </a:ext>
            </a:extLst>
          </p:cNvPr>
          <p:cNvSpPr>
            <a:spLocks noGrp="1"/>
          </p:cNvSpPr>
          <p:nvPr>
            <p:ph sz="quarter" idx="4"/>
          </p:nvPr>
        </p:nvSpPr>
        <p:spPr>
          <a:xfrm>
            <a:off x="6172200" y="2505075"/>
            <a:ext cx="5183188" cy="3684588"/>
          </a:xfrm>
        </p:spPr>
        <p:txBody>
          <a:bodyPr>
            <a:normAutofit/>
          </a:bodyPr>
          <a:lstStyle>
            <a:lvl1pPr>
              <a:defRPr sz="200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7" name="Date Placeholder 6">
            <a:extLst>
              <a:ext uri="{FF2B5EF4-FFF2-40B4-BE49-F238E27FC236}">
                <a16:creationId xmlns:a16="http://schemas.microsoft.com/office/drawing/2014/main" id="{2BB1CDF9-CFA7-46F0-2F71-4D58612EF857}"/>
              </a:ext>
            </a:extLst>
          </p:cNvPr>
          <p:cNvSpPr>
            <a:spLocks noGrp="1"/>
          </p:cNvSpPr>
          <p:nvPr>
            <p:ph type="dt" sz="half" idx="10"/>
          </p:nvPr>
        </p:nvSpPr>
        <p:spPr/>
        <p:txBody>
          <a:bodyPr/>
          <a:lstStyle/>
          <a:p>
            <a:fld id="{B1D0D1D1-B849-0E4E-8830-1466A2D52B65}" type="datetimeFigureOut">
              <a:rPr lang="es-ES_tradnl" smtClean="0"/>
              <a:t>30/11/23</a:t>
            </a:fld>
            <a:endParaRPr lang="es-ES_tradnl"/>
          </a:p>
        </p:txBody>
      </p:sp>
      <p:sp>
        <p:nvSpPr>
          <p:cNvPr id="8" name="Footer Placeholder 7">
            <a:extLst>
              <a:ext uri="{FF2B5EF4-FFF2-40B4-BE49-F238E27FC236}">
                <a16:creationId xmlns:a16="http://schemas.microsoft.com/office/drawing/2014/main" id="{8EAB4C7F-6B13-CAB9-950D-A59D58BA4286}"/>
              </a:ext>
            </a:extLst>
          </p:cNvPr>
          <p:cNvSpPr>
            <a:spLocks noGrp="1"/>
          </p:cNvSpPr>
          <p:nvPr>
            <p:ph type="ftr" sz="quarter" idx="11"/>
          </p:nvPr>
        </p:nvSpPr>
        <p:spPr/>
        <p:txBody>
          <a:bodyPr/>
          <a:lstStyle/>
          <a:p>
            <a:endParaRPr lang="es-ES_tradnl"/>
          </a:p>
        </p:txBody>
      </p:sp>
      <p:sp>
        <p:nvSpPr>
          <p:cNvPr id="9" name="Slide Number Placeholder 8">
            <a:extLst>
              <a:ext uri="{FF2B5EF4-FFF2-40B4-BE49-F238E27FC236}">
                <a16:creationId xmlns:a16="http://schemas.microsoft.com/office/drawing/2014/main" id="{CCC531E9-E8C6-0BC5-5E5E-1EDF3BC5CE3E}"/>
              </a:ext>
            </a:extLst>
          </p:cNvPr>
          <p:cNvSpPr>
            <a:spLocks noGrp="1"/>
          </p:cNvSpPr>
          <p:nvPr>
            <p:ph type="sldNum" sz="quarter" idx="12"/>
          </p:nvPr>
        </p:nvSpPr>
        <p:spPr/>
        <p:txBody>
          <a:bodyPr/>
          <a:lstStyle/>
          <a:p>
            <a:fld id="{B721FB27-E2AF-734E-95A0-74ADA25D2E5C}" type="slidenum">
              <a:rPr lang="es-ES_tradnl" smtClean="0"/>
              <a:t>‹#›</a:t>
            </a:fld>
            <a:endParaRPr lang="es-ES_tradnl"/>
          </a:p>
        </p:txBody>
      </p:sp>
      <p:cxnSp>
        <p:nvCxnSpPr>
          <p:cNvPr id="10" name="Conector recto 8">
            <a:extLst>
              <a:ext uri="{FF2B5EF4-FFF2-40B4-BE49-F238E27FC236}">
                <a16:creationId xmlns:a16="http://schemas.microsoft.com/office/drawing/2014/main" id="{2DC66339-2A8A-4150-8A11-5A5917737DA7}"/>
              </a:ext>
            </a:extLst>
          </p:cNvPr>
          <p:cNvCxnSpPr>
            <a:cxnSpLocks/>
          </p:cNvCxnSpPr>
          <p:nvPr userDrawn="1"/>
        </p:nvCxnSpPr>
        <p:spPr>
          <a:xfrm flipV="1">
            <a:off x="342900" y="685798"/>
            <a:ext cx="11514138" cy="1"/>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48480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7FAE2-8750-D0C0-7DC0-3F77C25C20F8}"/>
              </a:ext>
            </a:extLst>
          </p:cNvPr>
          <p:cNvSpPr>
            <a:spLocks noGrp="1"/>
          </p:cNvSpPr>
          <p:nvPr>
            <p:ph type="title"/>
          </p:nvPr>
        </p:nvSpPr>
        <p:spPr/>
        <p:txBody>
          <a:bodyPr/>
          <a:lstStyle/>
          <a:p>
            <a:r>
              <a:rPr lang="en-US" dirty="0"/>
              <a:t>Click to edit Master title style</a:t>
            </a:r>
            <a:endParaRPr lang="es-ES_tradnl" dirty="0"/>
          </a:p>
        </p:txBody>
      </p:sp>
      <p:sp>
        <p:nvSpPr>
          <p:cNvPr id="3" name="Date Placeholder 2">
            <a:extLst>
              <a:ext uri="{FF2B5EF4-FFF2-40B4-BE49-F238E27FC236}">
                <a16:creationId xmlns:a16="http://schemas.microsoft.com/office/drawing/2014/main" id="{45DB4746-FCA5-E254-BC65-355315A056E7}"/>
              </a:ext>
            </a:extLst>
          </p:cNvPr>
          <p:cNvSpPr>
            <a:spLocks noGrp="1"/>
          </p:cNvSpPr>
          <p:nvPr>
            <p:ph type="dt" sz="half" idx="10"/>
          </p:nvPr>
        </p:nvSpPr>
        <p:spPr/>
        <p:txBody>
          <a:bodyPr/>
          <a:lstStyle/>
          <a:p>
            <a:fld id="{B1D0D1D1-B849-0E4E-8830-1466A2D52B65}" type="datetimeFigureOut">
              <a:rPr lang="es-ES_tradnl" smtClean="0"/>
              <a:t>30/11/23</a:t>
            </a:fld>
            <a:endParaRPr lang="es-ES_tradnl"/>
          </a:p>
        </p:txBody>
      </p:sp>
      <p:sp>
        <p:nvSpPr>
          <p:cNvPr id="4" name="Footer Placeholder 3">
            <a:extLst>
              <a:ext uri="{FF2B5EF4-FFF2-40B4-BE49-F238E27FC236}">
                <a16:creationId xmlns:a16="http://schemas.microsoft.com/office/drawing/2014/main" id="{6F651032-F9B4-3783-A9D1-8D9E44DFEE06}"/>
              </a:ext>
            </a:extLst>
          </p:cNvPr>
          <p:cNvSpPr>
            <a:spLocks noGrp="1"/>
          </p:cNvSpPr>
          <p:nvPr>
            <p:ph type="ftr" sz="quarter" idx="11"/>
          </p:nvPr>
        </p:nvSpPr>
        <p:spPr/>
        <p:txBody>
          <a:bodyPr/>
          <a:lstStyle/>
          <a:p>
            <a:endParaRPr lang="es-ES_tradnl"/>
          </a:p>
        </p:txBody>
      </p:sp>
      <p:sp>
        <p:nvSpPr>
          <p:cNvPr id="5" name="Slide Number Placeholder 4">
            <a:extLst>
              <a:ext uri="{FF2B5EF4-FFF2-40B4-BE49-F238E27FC236}">
                <a16:creationId xmlns:a16="http://schemas.microsoft.com/office/drawing/2014/main" id="{E0D447FA-C8A7-D953-2882-28B9B97A7B8E}"/>
              </a:ext>
            </a:extLst>
          </p:cNvPr>
          <p:cNvSpPr>
            <a:spLocks noGrp="1"/>
          </p:cNvSpPr>
          <p:nvPr>
            <p:ph type="sldNum" sz="quarter" idx="12"/>
          </p:nvPr>
        </p:nvSpPr>
        <p:spPr/>
        <p:txBody>
          <a:bodyPr/>
          <a:lstStyle/>
          <a:p>
            <a:fld id="{B721FB27-E2AF-734E-95A0-74ADA25D2E5C}" type="slidenum">
              <a:rPr lang="es-ES_tradnl" smtClean="0"/>
              <a:t>‹#›</a:t>
            </a:fld>
            <a:endParaRPr lang="es-ES_tradnl"/>
          </a:p>
        </p:txBody>
      </p:sp>
      <p:cxnSp>
        <p:nvCxnSpPr>
          <p:cNvPr id="6" name="Conector recto 8">
            <a:extLst>
              <a:ext uri="{FF2B5EF4-FFF2-40B4-BE49-F238E27FC236}">
                <a16:creationId xmlns:a16="http://schemas.microsoft.com/office/drawing/2014/main" id="{E72349E0-4A54-59B6-9EC3-BA2092A0080F}"/>
              </a:ext>
            </a:extLst>
          </p:cNvPr>
          <p:cNvCxnSpPr>
            <a:cxnSpLocks/>
          </p:cNvCxnSpPr>
          <p:nvPr userDrawn="1"/>
        </p:nvCxnSpPr>
        <p:spPr>
          <a:xfrm flipV="1">
            <a:off x="342900" y="685798"/>
            <a:ext cx="11514138" cy="1"/>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66545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7B0581-BCFF-3911-BDE5-F8ECAAD9FC2A}"/>
              </a:ext>
            </a:extLst>
          </p:cNvPr>
          <p:cNvSpPr>
            <a:spLocks noGrp="1"/>
          </p:cNvSpPr>
          <p:nvPr>
            <p:ph type="dt" sz="half" idx="10"/>
          </p:nvPr>
        </p:nvSpPr>
        <p:spPr/>
        <p:txBody>
          <a:bodyPr/>
          <a:lstStyle/>
          <a:p>
            <a:fld id="{B1D0D1D1-B849-0E4E-8830-1466A2D52B65}" type="datetimeFigureOut">
              <a:rPr lang="es-ES_tradnl" smtClean="0"/>
              <a:t>30/11/23</a:t>
            </a:fld>
            <a:endParaRPr lang="es-ES_tradnl"/>
          </a:p>
        </p:txBody>
      </p:sp>
      <p:sp>
        <p:nvSpPr>
          <p:cNvPr id="3" name="Footer Placeholder 2">
            <a:extLst>
              <a:ext uri="{FF2B5EF4-FFF2-40B4-BE49-F238E27FC236}">
                <a16:creationId xmlns:a16="http://schemas.microsoft.com/office/drawing/2014/main" id="{CB679D30-51F0-5CFD-1A11-959EC6D57432}"/>
              </a:ext>
            </a:extLst>
          </p:cNvPr>
          <p:cNvSpPr>
            <a:spLocks noGrp="1"/>
          </p:cNvSpPr>
          <p:nvPr>
            <p:ph type="ftr" sz="quarter" idx="11"/>
          </p:nvPr>
        </p:nvSpPr>
        <p:spPr/>
        <p:txBody>
          <a:bodyPr/>
          <a:lstStyle/>
          <a:p>
            <a:endParaRPr lang="es-ES_tradnl"/>
          </a:p>
        </p:txBody>
      </p:sp>
      <p:sp>
        <p:nvSpPr>
          <p:cNvPr id="4" name="Slide Number Placeholder 3">
            <a:extLst>
              <a:ext uri="{FF2B5EF4-FFF2-40B4-BE49-F238E27FC236}">
                <a16:creationId xmlns:a16="http://schemas.microsoft.com/office/drawing/2014/main" id="{91A950E9-D23A-56A5-EFD4-C21501A7903B}"/>
              </a:ext>
            </a:extLst>
          </p:cNvPr>
          <p:cNvSpPr>
            <a:spLocks noGrp="1"/>
          </p:cNvSpPr>
          <p:nvPr>
            <p:ph type="sldNum" sz="quarter" idx="12"/>
          </p:nvPr>
        </p:nvSpPr>
        <p:spPr/>
        <p:txBody>
          <a:bodyPr/>
          <a:lstStyle/>
          <a:p>
            <a:fld id="{B721FB27-E2AF-734E-95A0-74ADA25D2E5C}" type="slidenum">
              <a:rPr lang="es-ES_tradnl" smtClean="0"/>
              <a:t>‹#›</a:t>
            </a:fld>
            <a:endParaRPr lang="es-ES_tradnl"/>
          </a:p>
        </p:txBody>
      </p:sp>
      <p:cxnSp>
        <p:nvCxnSpPr>
          <p:cNvPr id="5" name="Conector recto 8">
            <a:extLst>
              <a:ext uri="{FF2B5EF4-FFF2-40B4-BE49-F238E27FC236}">
                <a16:creationId xmlns:a16="http://schemas.microsoft.com/office/drawing/2014/main" id="{32DDB316-B678-58BE-B1F3-DC641CFC2BDE}"/>
              </a:ext>
            </a:extLst>
          </p:cNvPr>
          <p:cNvCxnSpPr>
            <a:cxnSpLocks/>
          </p:cNvCxnSpPr>
          <p:nvPr userDrawn="1"/>
        </p:nvCxnSpPr>
        <p:spPr>
          <a:xfrm flipV="1">
            <a:off x="342900" y="685798"/>
            <a:ext cx="11514138" cy="1"/>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44497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60216-DB1F-242E-C2C0-8104EA36E1CB}"/>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es-ES_tradnl" dirty="0"/>
          </a:p>
        </p:txBody>
      </p:sp>
      <p:sp>
        <p:nvSpPr>
          <p:cNvPr id="3" name="Content Placeholder 2">
            <a:extLst>
              <a:ext uri="{FF2B5EF4-FFF2-40B4-BE49-F238E27FC236}">
                <a16:creationId xmlns:a16="http://schemas.microsoft.com/office/drawing/2014/main" id="{96CA21B1-22A7-0FD9-760D-D236648BE0AA}"/>
              </a:ext>
            </a:extLst>
          </p:cNvPr>
          <p:cNvSpPr>
            <a:spLocks noGrp="1"/>
          </p:cNvSpPr>
          <p:nvPr>
            <p:ph idx="1"/>
          </p:nvPr>
        </p:nvSpPr>
        <p:spPr>
          <a:xfrm>
            <a:off x="5183188" y="987425"/>
            <a:ext cx="6172200" cy="4873625"/>
          </a:xfrm>
        </p:spPr>
        <p:txBody>
          <a:bodyPr/>
          <a:lstStyle>
            <a:lvl1pPr>
              <a:defRPr sz="32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Text Placeholder 3">
            <a:extLst>
              <a:ext uri="{FF2B5EF4-FFF2-40B4-BE49-F238E27FC236}">
                <a16:creationId xmlns:a16="http://schemas.microsoft.com/office/drawing/2014/main" id="{03CD4C79-9FC1-BB8D-9036-F31D16C385A9}"/>
              </a:ext>
            </a:extLst>
          </p:cNvPr>
          <p:cNvSpPr>
            <a:spLocks noGrp="1"/>
          </p:cNvSpPr>
          <p:nvPr>
            <p:ph type="body" sz="half" idx="2"/>
          </p:nvPr>
        </p:nvSpPr>
        <p:spPr>
          <a:xfrm>
            <a:off x="839788" y="2057400"/>
            <a:ext cx="3932237" cy="3811588"/>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90C90-905C-E7A4-AB61-FF90E0F7C91C}"/>
              </a:ext>
            </a:extLst>
          </p:cNvPr>
          <p:cNvSpPr>
            <a:spLocks noGrp="1"/>
          </p:cNvSpPr>
          <p:nvPr>
            <p:ph type="dt" sz="half" idx="10"/>
          </p:nvPr>
        </p:nvSpPr>
        <p:spPr/>
        <p:txBody>
          <a:bodyPr/>
          <a:lstStyle/>
          <a:p>
            <a:fld id="{B1D0D1D1-B849-0E4E-8830-1466A2D52B65}" type="datetimeFigureOut">
              <a:rPr lang="es-ES_tradnl" smtClean="0"/>
              <a:t>30/11/23</a:t>
            </a:fld>
            <a:endParaRPr lang="es-ES_tradnl"/>
          </a:p>
        </p:txBody>
      </p:sp>
      <p:sp>
        <p:nvSpPr>
          <p:cNvPr id="6" name="Footer Placeholder 5">
            <a:extLst>
              <a:ext uri="{FF2B5EF4-FFF2-40B4-BE49-F238E27FC236}">
                <a16:creationId xmlns:a16="http://schemas.microsoft.com/office/drawing/2014/main" id="{2E089972-6104-D91C-B71B-5A7A8AADFAF9}"/>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320C50EA-4F85-BB1F-AF91-5A824A5D748F}"/>
              </a:ext>
            </a:extLst>
          </p:cNvPr>
          <p:cNvSpPr>
            <a:spLocks noGrp="1"/>
          </p:cNvSpPr>
          <p:nvPr>
            <p:ph type="sldNum" sz="quarter" idx="12"/>
          </p:nvPr>
        </p:nvSpPr>
        <p:spPr/>
        <p:txBody>
          <a:bodyPr/>
          <a:lstStyle/>
          <a:p>
            <a:fld id="{B721FB27-E2AF-734E-95A0-74ADA25D2E5C}" type="slidenum">
              <a:rPr lang="es-ES_tradnl" smtClean="0"/>
              <a:t>‹#›</a:t>
            </a:fld>
            <a:endParaRPr lang="es-ES_tradnl"/>
          </a:p>
        </p:txBody>
      </p:sp>
    </p:spTree>
    <p:extLst>
      <p:ext uri="{BB962C8B-B14F-4D97-AF65-F5344CB8AC3E}">
        <p14:creationId xmlns:p14="http://schemas.microsoft.com/office/powerpoint/2010/main" val="336675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F3287-A564-CB54-AFD1-E67A0CAA6A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_tradnl"/>
          </a:p>
        </p:txBody>
      </p:sp>
      <p:sp>
        <p:nvSpPr>
          <p:cNvPr id="3" name="Picture Placeholder 2">
            <a:extLst>
              <a:ext uri="{FF2B5EF4-FFF2-40B4-BE49-F238E27FC236}">
                <a16:creationId xmlns:a16="http://schemas.microsoft.com/office/drawing/2014/main" id="{E8D378D9-A55E-0314-B160-8FAD770490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Text Placeholder 3">
            <a:extLst>
              <a:ext uri="{FF2B5EF4-FFF2-40B4-BE49-F238E27FC236}">
                <a16:creationId xmlns:a16="http://schemas.microsoft.com/office/drawing/2014/main" id="{BDA240C0-8A84-97F9-EB63-A6BABD1A42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C18837-93D3-99B3-C42C-6F0AA77BF2EC}"/>
              </a:ext>
            </a:extLst>
          </p:cNvPr>
          <p:cNvSpPr>
            <a:spLocks noGrp="1"/>
          </p:cNvSpPr>
          <p:nvPr>
            <p:ph type="dt" sz="half" idx="10"/>
          </p:nvPr>
        </p:nvSpPr>
        <p:spPr/>
        <p:txBody>
          <a:bodyPr/>
          <a:lstStyle/>
          <a:p>
            <a:fld id="{B1D0D1D1-B849-0E4E-8830-1466A2D52B65}" type="datetimeFigureOut">
              <a:rPr lang="es-ES_tradnl" smtClean="0"/>
              <a:t>30/11/23</a:t>
            </a:fld>
            <a:endParaRPr lang="es-ES_tradnl"/>
          </a:p>
        </p:txBody>
      </p:sp>
      <p:sp>
        <p:nvSpPr>
          <p:cNvPr id="6" name="Footer Placeholder 5">
            <a:extLst>
              <a:ext uri="{FF2B5EF4-FFF2-40B4-BE49-F238E27FC236}">
                <a16:creationId xmlns:a16="http://schemas.microsoft.com/office/drawing/2014/main" id="{E0402106-EE43-6605-F437-DB1A2D48D158}"/>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D36F2BC2-72FC-94F8-745A-3E7ACECB8027}"/>
              </a:ext>
            </a:extLst>
          </p:cNvPr>
          <p:cNvSpPr>
            <a:spLocks noGrp="1"/>
          </p:cNvSpPr>
          <p:nvPr>
            <p:ph type="sldNum" sz="quarter" idx="12"/>
          </p:nvPr>
        </p:nvSpPr>
        <p:spPr/>
        <p:txBody>
          <a:bodyPr/>
          <a:lstStyle/>
          <a:p>
            <a:fld id="{B721FB27-E2AF-734E-95A0-74ADA25D2E5C}" type="slidenum">
              <a:rPr lang="es-ES_tradnl" smtClean="0"/>
              <a:t>‹#›</a:t>
            </a:fld>
            <a:endParaRPr lang="es-ES_tradnl"/>
          </a:p>
        </p:txBody>
      </p:sp>
    </p:spTree>
    <p:extLst>
      <p:ext uri="{BB962C8B-B14F-4D97-AF65-F5344CB8AC3E}">
        <p14:creationId xmlns:p14="http://schemas.microsoft.com/office/powerpoint/2010/main" val="3841677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F049EE-2EC1-C5B0-4552-54D3A46EA42D}"/>
              </a:ext>
            </a:extLst>
          </p:cNvPr>
          <p:cNvSpPr>
            <a:spLocks noGrp="1"/>
          </p:cNvSpPr>
          <p:nvPr>
            <p:ph type="title"/>
          </p:nvPr>
        </p:nvSpPr>
        <p:spPr>
          <a:xfrm>
            <a:off x="838200" y="68264"/>
            <a:ext cx="10515600" cy="563562"/>
          </a:xfrm>
          <a:prstGeom prst="rect">
            <a:avLst/>
          </a:prstGeom>
        </p:spPr>
        <p:txBody>
          <a:bodyPr vert="horz" lIns="91440" tIns="45720" rIns="91440" bIns="45720" rtlCol="0" anchor="ctr">
            <a:noAutofit/>
          </a:bodyPr>
          <a:lstStyle/>
          <a:p>
            <a:r>
              <a:rPr lang="en-US" dirty="0"/>
              <a:t>Click to edit Master title style</a:t>
            </a:r>
            <a:endParaRPr lang="es-ES_tradnl" dirty="0"/>
          </a:p>
        </p:txBody>
      </p:sp>
      <p:sp>
        <p:nvSpPr>
          <p:cNvPr id="3" name="Text Placeholder 2">
            <a:extLst>
              <a:ext uri="{FF2B5EF4-FFF2-40B4-BE49-F238E27FC236}">
                <a16:creationId xmlns:a16="http://schemas.microsoft.com/office/drawing/2014/main" id="{215E1DEF-6FCC-154A-22BE-CDA49CF729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4A6285B7-6EC4-1DE4-7A89-8787147C25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D0D1D1-B849-0E4E-8830-1466A2D52B65}" type="datetimeFigureOut">
              <a:rPr lang="es-ES_tradnl" smtClean="0"/>
              <a:t>30/11/23</a:t>
            </a:fld>
            <a:endParaRPr lang="es-ES_tradnl"/>
          </a:p>
        </p:txBody>
      </p:sp>
      <p:sp>
        <p:nvSpPr>
          <p:cNvPr id="5" name="Footer Placeholder 4">
            <a:extLst>
              <a:ext uri="{FF2B5EF4-FFF2-40B4-BE49-F238E27FC236}">
                <a16:creationId xmlns:a16="http://schemas.microsoft.com/office/drawing/2014/main" id="{CA1F07D2-18AB-23C2-014B-C17F6195B5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Slide Number Placeholder 5">
            <a:extLst>
              <a:ext uri="{FF2B5EF4-FFF2-40B4-BE49-F238E27FC236}">
                <a16:creationId xmlns:a16="http://schemas.microsoft.com/office/drawing/2014/main" id="{52C8D9B9-C8AE-64D2-308A-802B6179A6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21FB27-E2AF-734E-95A0-74ADA25D2E5C}" type="slidenum">
              <a:rPr lang="es-ES_tradnl" smtClean="0"/>
              <a:t>‹#›</a:t>
            </a:fld>
            <a:endParaRPr lang="es-ES_tradnl"/>
          </a:p>
        </p:txBody>
      </p:sp>
      <p:pic>
        <p:nvPicPr>
          <p:cNvPr id="8" name="Imagen 2" descr="Imagen que contiene Logotipo  Descripción generada automáticamente">
            <a:extLst>
              <a:ext uri="{FF2B5EF4-FFF2-40B4-BE49-F238E27FC236}">
                <a16:creationId xmlns:a16="http://schemas.microsoft.com/office/drawing/2014/main" id="{8ABF1EFF-BEA6-E82B-E081-A04EED7D1735}"/>
              </a:ext>
            </a:extLst>
          </p:cNvPr>
          <p:cNvPicPr>
            <a:picLocks noChangeAspect="1"/>
          </p:cNvPicPr>
          <p:nvPr userDrawn="1"/>
        </p:nvPicPr>
        <p:blipFill>
          <a:blip r:embed="rId13"/>
          <a:stretch>
            <a:fillRect/>
          </a:stretch>
        </p:blipFill>
        <p:spPr>
          <a:xfrm>
            <a:off x="9774043" y="5840772"/>
            <a:ext cx="2417957" cy="1090632"/>
          </a:xfrm>
          <a:prstGeom prst="rect">
            <a:avLst/>
          </a:prstGeom>
        </p:spPr>
      </p:pic>
    </p:spTree>
    <p:extLst>
      <p:ext uri="{BB962C8B-B14F-4D97-AF65-F5344CB8AC3E}">
        <p14:creationId xmlns:p14="http://schemas.microsoft.com/office/powerpoint/2010/main" val="1679509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solidFill>
          <a:latin typeface="Arial Rounded MT Bold" panose="020F0704030504030204" pitchFamily="34"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C88B3-624D-043A-2B81-8795DCEBC39A}"/>
              </a:ext>
            </a:extLst>
          </p:cNvPr>
          <p:cNvSpPr>
            <a:spLocks noGrp="1"/>
          </p:cNvSpPr>
          <p:nvPr>
            <p:ph type="ctrTitle"/>
          </p:nvPr>
        </p:nvSpPr>
        <p:spPr>
          <a:xfrm>
            <a:off x="1524000" y="1122363"/>
            <a:ext cx="9144000" cy="2387600"/>
          </a:xfrm>
        </p:spPr>
        <p:txBody>
          <a:bodyPr/>
          <a:lstStyle/>
          <a:p>
            <a:pPr marL="0" lvl="0" indent="0">
              <a:buNone/>
            </a:pPr>
            <a:r>
              <a:t>Declaración de Arquitectura Migración Funcional SUI, PGN, 2023</a:t>
            </a:r>
          </a:p>
        </p:txBody>
      </p:sp>
      <p:sp>
        <p:nvSpPr>
          <p:cNvPr id="3" name="Subtitle 2">
            <a:extLst>
              <a:ext uri="{FF2B5EF4-FFF2-40B4-BE49-F238E27FC236}">
                <a16:creationId xmlns:a16="http://schemas.microsoft.com/office/drawing/2014/main" id="{A63841F2-4AC3-B21F-2709-BDD2BBF90390}"/>
              </a:ext>
            </a:extLst>
          </p:cNvPr>
          <p:cNvSpPr>
            <a:spLocks noGrp="1"/>
          </p:cNvSpPr>
          <p:nvPr>
            <p:ph type="subTitle" idx="1"/>
          </p:nvPr>
        </p:nvSpPr>
        <p:spPr>
          <a:xfrm>
            <a:off x="1524000" y="3602038"/>
            <a:ext cx="9144000" cy="1655762"/>
          </a:xfrm>
        </p:spPr>
        <p:txBody>
          <a:bodyPr/>
          <a:lstStyle/>
          <a:p>
            <a:pPr marL="0" lvl="0" indent="0">
              <a:buNone/>
            </a:pPr>
            <a:br/>
            <a:br/>
            <a:r>
              <a:t>Softgic - PGN</a:t>
            </a:r>
          </a:p>
        </p:txBody>
      </p:sp>
      <p:sp>
        <p:nvSpPr>
          <p:cNvPr id="4" name="Date Placeholder 3">
            <a:extLst>
              <a:ext uri="{FF2B5EF4-FFF2-40B4-BE49-F238E27FC236}">
                <a16:creationId xmlns:a16="http://schemas.microsoft.com/office/drawing/2014/main" id="{1CEB5431-DF96-B33E-5F94-F3E298801936}"/>
              </a:ext>
            </a:extLst>
          </p:cNvPr>
          <p:cNvSpPr>
            <a:spLocks noGrp="1"/>
          </p:cNvSpPr>
          <p:nvPr>
            <p:ph type="dt" sz="half" idx="10"/>
          </p:nvPr>
        </p:nvSpPr>
        <p:spPr/>
        <p:txBody>
          <a:bodyPr/>
          <a:lstStyle/>
          <a:p>
            <a:pPr marL="0" lvl="0" indent="0">
              <a:buNone/>
            </a:pPr>
            <a:r>
              <a:t>Noviembre,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marL="0" lvl="0" indent="0">
              <a:buNone/>
            </a:pPr>
            <a:r>
              <a:t>Diagrama de Clases y Componentes de Solución (a)</a:t>
            </a:r>
          </a:p>
        </p:txBody>
      </p:sp>
      <p:pic>
        <p:nvPicPr>
          <p:cNvPr id="3" name="Picture 1" descr="fig:  images/Migracion.1b.1.SIUMódulosComponentes.png"/>
          <p:cNvPicPr>
            <a:picLocks noGrp="1" noChangeAspect="1"/>
          </p:cNvPicPr>
          <p:nvPr/>
        </p:nvPicPr>
        <p:blipFill>
          <a:blip r:embed="rId2"/>
          <a:stretch>
            <a:fillRect/>
          </a:stretch>
        </p:blipFill>
        <p:spPr bwMode="auto">
          <a:xfrm>
            <a:off x="838200" y="1892300"/>
            <a:ext cx="5181600" cy="3670300"/>
          </a:xfrm>
          <a:prstGeom prst="rect">
            <a:avLst/>
          </a:prstGeom>
          <a:noFill/>
          <a:ln w="9525">
            <a:noFill/>
            <a:headEnd/>
            <a:tailEnd/>
          </a:ln>
        </p:spPr>
      </p:pic>
      <p:sp>
        <p:nvSpPr>
          <p:cNvPr id="5" name="TextBox 3"/>
          <p:cNvSpPr txBox="1"/>
          <p:nvPr/>
        </p:nvSpPr>
        <p:spPr>
          <a:xfrm>
            <a:off x="838200" y="5651500"/>
            <a:ext cx="5181600" cy="508000"/>
          </a:xfrm>
          <a:prstGeom prst="rect">
            <a:avLst/>
          </a:prstGeom>
          <a:noFill/>
        </p:spPr>
        <p:txBody>
          <a:bodyPr/>
          <a:lstStyle/>
          <a:p>
            <a:pPr marL="0" lvl="0" indent="0" algn="ctr">
              <a:buNone/>
            </a:pPr>
            <a:r>
              <a:t>Vista. Migracion.1b.1. SUI Módulos Componentes</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sz="half" idx="2"/>
          </p:nvPr>
        </p:nvSpPr>
        <p:spPr/>
        <p:txBody>
          <a:bodyPr/>
          <a:lstStyle/>
          <a:p>
            <a:pPr marL="0" lvl="0" indent="0">
              <a:spcBef>
                <a:spcPts val="3000"/>
              </a:spcBef>
              <a:buNone/>
            </a:pPr>
            <a:r>
              <a:rPr b="1"/>
              <a:t>SUI Componentes de Módulos</a:t>
            </a:r>
          </a:p>
          <a:p>
            <a:pPr marL="0" lvl="0" indent="0">
              <a:buNone/>
            </a:pPr>
            <a:r>
              <a:t>Componentes internos de los submódulos del sistema único de información migrado, SUI de PGN. Organización interna de los servicios y paquetes que integran cada submódulo del SUI. Todos los sistemas de información del SUI siguen esta directiva: estarán constituidos por submódulos dispuestos en relación de utilitarios (que sirven) a los componentes misionales del SUI, ubicados en el centro en el diagrama.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marL="0" lvl="0" indent="0">
              <a:buNone/>
            </a:pPr>
            <a:r>
              <a:t>Diagrama de Clases y Componentes de Solución (b)</a:t>
            </a:r>
          </a:p>
        </p:txBody>
      </p:sp>
      <p:pic>
        <p:nvPicPr>
          <p:cNvPr id="3" name="Picture 1" descr="fig:  images/Migracion.1b.3.SIUMódulosClases.png"/>
          <p:cNvPicPr>
            <a:picLocks noGrp="1" noChangeAspect="1"/>
          </p:cNvPicPr>
          <p:nvPr/>
        </p:nvPicPr>
        <p:blipFill>
          <a:blip r:embed="rId2"/>
          <a:stretch>
            <a:fillRect/>
          </a:stretch>
        </p:blipFill>
        <p:spPr bwMode="auto">
          <a:xfrm>
            <a:off x="1168400" y="1816100"/>
            <a:ext cx="4521200" cy="3835400"/>
          </a:xfrm>
          <a:prstGeom prst="rect">
            <a:avLst/>
          </a:prstGeom>
          <a:noFill/>
          <a:ln w="9525">
            <a:noFill/>
            <a:headEnd/>
            <a:tailEnd/>
          </a:ln>
        </p:spPr>
      </p:pic>
      <p:sp>
        <p:nvSpPr>
          <p:cNvPr id="5" name="TextBox 3"/>
          <p:cNvSpPr txBox="1"/>
          <p:nvPr/>
        </p:nvSpPr>
        <p:spPr>
          <a:xfrm>
            <a:off x="838200" y="5651500"/>
            <a:ext cx="5181600" cy="508000"/>
          </a:xfrm>
          <a:prstGeom prst="rect">
            <a:avLst/>
          </a:prstGeom>
          <a:noFill/>
        </p:spPr>
        <p:txBody>
          <a:bodyPr/>
          <a:lstStyle/>
          <a:p>
            <a:pPr marL="0" lvl="0" indent="0" algn="ctr">
              <a:buNone/>
            </a:pPr>
            <a:r>
              <a:t>Vista. Migracion.1b.3. SUI Módulos Clases</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sz="half" idx="2"/>
          </p:nvPr>
        </p:nvSpPr>
        <p:spPr/>
        <p:txBody>
          <a:bodyPr/>
          <a:lstStyle/>
          <a:p>
            <a:pPr marL="0" lvl="0" indent="0">
              <a:spcBef>
                <a:spcPts val="3000"/>
              </a:spcBef>
              <a:buNone/>
            </a:pPr>
            <a:r>
              <a:rPr b="1"/>
              <a:t>SUI Estructura de Clases</a:t>
            </a:r>
          </a:p>
          <a:p>
            <a:pPr lvl="0"/>
            <a:r>
              <a:t>El diseño actual antepone un servicio como punto de acceso a un caso de uso, de tal forma que este se encarga únicamente (por responsabilidad) de coordinar las entradas y las salidas del caso de uso</a:t>
            </a:r>
          </a:p>
          <a:p>
            <a:pPr lvl="0"/>
            <a:r>
              <a:t>El modelo propicia la separación de la lógica de aplicación y la lógica de negocio. En este diseño, la primera está encapsulada en el Caso de Uso ejecutable (en el diagrama), mientras que la lógica de negocio lo está en una función de negocio.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marL="0" lvl="0" indent="0">
              <a:buNone/>
            </a:pPr>
            <a:r>
              <a:t>Diagrama de Arquitectura de Integración Continua, DevOps y Despliegues de Capas</a:t>
            </a:r>
          </a:p>
        </p:txBody>
      </p:sp>
      <p:pic>
        <p:nvPicPr>
          <p:cNvPr id="3" name="Picture 1" descr="fig:  images/Migracion.4.CI.png"/>
          <p:cNvPicPr>
            <a:picLocks noGrp="1" noChangeAspect="1"/>
          </p:cNvPicPr>
          <p:nvPr/>
        </p:nvPicPr>
        <p:blipFill>
          <a:blip r:embed="rId2"/>
          <a:stretch>
            <a:fillRect/>
          </a:stretch>
        </p:blipFill>
        <p:spPr bwMode="auto">
          <a:xfrm>
            <a:off x="838200" y="2362200"/>
            <a:ext cx="5181600" cy="2743200"/>
          </a:xfrm>
          <a:prstGeom prst="rect">
            <a:avLst/>
          </a:prstGeom>
          <a:noFill/>
          <a:ln w="9525">
            <a:noFill/>
            <a:headEnd/>
            <a:tailEnd/>
          </a:ln>
        </p:spPr>
      </p:pic>
      <p:sp>
        <p:nvSpPr>
          <p:cNvPr id="5" name="TextBox 3"/>
          <p:cNvSpPr txBox="1"/>
          <p:nvPr/>
        </p:nvSpPr>
        <p:spPr>
          <a:xfrm>
            <a:off x="838200" y="5651500"/>
            <a:ext cx="5181600" cy="508000"/>
          </a:xfrm>
          <a:prstGeom prst="rect">
            <a:avLst/>
          </a:prstGeom>
          <a:noFill/>
        </p:spPr>
        <p:txBody>
          <a:bodyPr/>
          <a:lstStyle/>
          <a:p>
            <a:pPr marL="0" lvl="0" indent="0" algn="ctr">
              <a:buNone/>
            </a:pPr>
            <a:r>
              <a:t>Vista. Migracion.4. CI</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sz="half" idx="2"/>
          </p:nvPr>
        </p:nvSpPr>
        <p:spPr/>
        <p:txBody>
          <a:bodyPr/>
          <a:lstStyle/>
          <a:p>
            <a:pPr marL="0" lvl="0" indent="0">
              <a:spcBef>
                <a:spcPts val="3000"/>
              </a:spcBef>
              <a:buNone/>
            </a:pPr>
            <a:r>
              <a:rPr b="1"/>
              <a:t>Integración Continua</a:t>
            </a:r>
          </a:p>
          <a:p>
            <a:pPr marL="0" lvl="0" indent="0">
              <a:buNone/>
            </a:pPr>
            <a:r>
              <a:t>Las cadenas están separadas por tecnologías y plataformas distintas; son independientes y no presentan interbloqueos en cuanto a su ejecución. Pero, requieren administración integral.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marL="0" lvl="0" indent="0">
              <a:buNone/>
            </a:pPr>
            <a:r>
              <a:t>Documento de Relación de Tecnologías y Licenciamiento</a:t>
            </a:r>
          </a:p>
        </p:txBody>
      </p:sp>
      <p:pic>
        <p:nvPicPr>
          <p:cNvPr id="3" name="Picture 1" descr="fig:  images/Migracion.5.Licenciamiento.png"/>
          <p:cNvPicPr>
            <a:picLocks noGrp="1" noChangeAspect="1"/>
          </p:cNvPicPr>
          <p:nvPr/>
        </p:nvPicPr>
        <p:blipFill>
          <a:blip r:embed="rId2"/>
          <a:stretch>
            <a:fillRect/>
          </a:stretch>
        </p:blipFill>
        <p:spPr bwMode="auto">
          <a:xfrm>
            <a:off x="2082800" y="1816100"/>
            <a:ext cx="2692400" cy="3835400"/>
          </a:xfrm>
          <a:prstGeom prst="rect">
            <a:avLst/>
          </a:prstGeom>
          <a:noFill/>
          <a:ln w="9525">
            <a:noFill/>
            <a:headEnd/>
            <a:tailEnd/>
          </a:ln>
        </p:spPr>
      </p:pic>
      <p:sp>
        <p:nvSpPr>
          <p:cNvPr id="5" name="TextBox 3"/>
          <p:cNvSpPr txBox="1"/>
          <p:nvPr/>
        </p:nvSpPr>
        <p:spPr>
          <a:xfrm>
            <a:off x="838200" y="5651500"/>
            <a:ext cx="5181600" cy="508000"/>
          </a:xfrm>
          <a:prstGeom prst="rect">
            <a:avLst/>
          </a:prstGeom>
          <a:noFill/>
        </p:spPr>
        <p:txBody>
          <a:bodyPr/>
          <a:lstStyle/>
          <a:p>
            <a:pPr marL="0" lvl="0" indent="0" algn="ctr">
              <a:buNone/>
            </a:pPr>
            <a:r>
              <a:t>Vista. Migracion.5. Licenciamiento</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sz="half" idx="2"/>
          </p:nvPr>
        </p:nvSpPr>
        <p:spPr/>
        <p:txBody>
          <a:bodyPr/>
          <a:lstStyle/>
          <a:p>
            <a:pPr marL="0" lvl="0" indent="0">
              <a:spcBef>
                <a:spcPts val="3000"/>
              </a:spcBef>
              <a:buNone/>
            </a:pPr>
            <a:r>
              <a:rPr b="1"/>
              <a:t>Aprovisionamiento de Licencias</a:t>
            </a:r>
          </a:p>
          <a:p>
            <a:pPr marL="0" lvl="0" indent="0">
              <a:buNone/>
            </a:pPr>
            <a:r>
              <a:t>Los elementos resaltados de la vista actual requieren modelos de licenciamiento variado, bien sea por usuario, núcleo, despliegue (instalación), o renta por consumo.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95C8-FAC5-C096-F0F7-9235C6BAA4D3}"/>
              </a:ext>
            </a:extLst>
          </p:cNvPr>
          <p:cNvSpPr>
            <a:spLocks noGrp="1"/>
          </p:cNvSpPr>
          <p:nvPr>
            <p:ph type="title"/>
          </p:nvPr>
        </p:nvSpPr>
        <p:spPr/>
        <p:txBody>
          <a:bodyPr/>
          <a:lstStyle/>
          <a:p>
            <a:pPr marL="0" lvl="0" indent="0">
              <a:buNone/>
            </a:pPr>
            <a:r>
              <a:t>Entregables de Arquitectura de Información (Datos)</a:t>
            </a:r>
          </a:p>
        </p:txBody>
      </p:sp>
      <p:sp>
        <p:nvSpPr>
          <p:cNvPr id="3" name="Content Placeholder 2">
            <a:extLst>
              <a:ext uri="{FF2B5EF4-FFF2-40B4-BE49-F238E27FC236}">
                <a16:creationId xmlns:a16="http://schemas.microsoft.com/office/drawing/2014/main" id="{CEB6827E-2FAC-935D-C318-C00D054BA2DC}"/>
              </a:ext>
            </a:extLst>
          </p:cNvPr>
          <p:cNvSpPr>
            <a:spLocks noGrp="1"/>
          </p:cNvSpPr>
          <p:nvPr>
            <p:ph idx="1"/>
          </p:nvPr>
        </p:nvSpPr>
        <p:spPr/>
        <p:txBody>
          <a:bodyPr/>
          <a:lstStyle/>
          <a:p>
            <a:pPr lvl="0"/>
            <a:r>
              <a:t>Diagrama Modelo de Datos Conceptual</a:t>
            </a:r>
          </a:p>
          <a:p>
            <a:pPr lvl="0"/>
            <a:r>
              <a:t>Diagrama Modelo de Datos Físico (diagramas entidad-relación)</a:t>
            </a:r>
          </a:p>
          <a:p>
            <a:pPr lvl="0"/>
            <a:r>
              <a:t>Diagrama Modelo de Datos Lógico</a:t>
            </a:r>
          </a:p>
          <a:p>
            <a:pPr lvl="0"/>
            <a:r>
              <a:t>Documento Diccionarios de Datos</a:t>
            </a:r>
          </a:p>
          <a:p>
            <a:pPr lvl="0"/>
            <a:r>
              <a:t>Mapa de Información (flujos de información)</a:t>
            </a:r>
          </a:p>
          <a:p>
            <a:pPr lvl="0"/>
            <a:r>
              <a:t>Modelo Ontológico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marL="0" lvl="0" indent="0">
              <a:buNone/>
            </a:pPr>
            <a:r>
              <a:t>Diagrama Modelo de Datos Conceptual</a:t>
            </a:r>
          </a:p>
        </p:txBody>
      </p:sp>
      <p:pic>
        <p:nvPicPr>
          <p:cNvPr id="3" name="Picture 1" descr="fig:  images/Migracion.2a.a1.DatosInformación.png"/>
          <p:cNvPicPr>
            <a:picLocks noGrp="1" noChangeAspect="1"/>
          </p:cNvPicPr>
          <p:nvPr/>
        </p:nvPicPr>
        <p:blipFill>
          <a:blip r:embed="rId2"/>
          <a:stretch>
            <a:fillRect/>
          </a:stretch>
        </p:blipFill>
        <p:spPr bwMode="auto">
          <a:xfrm>
            <a:off x="838200" y="2336800"/>
            <a:ext cx="5181600" cy="2781300"/>
          </a:xfrm>
          <a:prstGeom prst="rect">
            <a:avLst/>
          </a:prstGeom>
          <a:noFill/>
          <a:ln w="9525">
            <a:noFill/>
            <a:headEnd/>
            <a:tailEnd/>
          </a:ln>
        </p:spPr>
      </p:pic>
      <p:sp>
        <p:nvSpPr>
          <p:cNvPr id="5" name="TextBox 3"/>
          <p:cNvSpPr txBox="1"/>
          <p:nvPr/>
        </p:nvSpPr>
        <p:spPr>
          <a:xfrm>
            <a:off x="838200" y="5651500"/>
            <a:ext cx="5181600" cy="508000"/>
          </a:xfrm>
          <a:prstGeom prst="rect">
            <a:avLst/>
          </a:prstGeom>
          <a:noFill/>
        </p:spPr>
        <p:txBody>
          <a:bodyPr/>
          <a:lstStyle/>
          <a:p>
            <a:pPr marL="0" lvl="0" indent="0" algn="ctr">
              <a:buNone/>
            </a:pPr>
            <a:r>
              <a:t>Vista. Migracion.2a.a1.Datos Información</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sz="half" idx="2"/>
          </p:nvPr>
        </p:nvSpPr>
        <p:spPr/>
        <p:txBody>
          <a:bodyPr/>
          <a:lstStyle/>
          <a:p>
            <a:pPr marL="0" lvl="0" indent="0">
              <a:spcBef>
                <a:spcPts val="3000"/>
              </a:spcBef>
              <a:buNone/>
            </a:pPr>
            <a:r>
              <a:rPr b="1"/>
              <a:t>Migracion.2a.a1.Datos Información</a:t>
            </a:r>
          </a:p>
          <a:p>
            <a:pPr marL="0" lvl="0" indent="0">
              <a:buNone/>
            </a:pPr>
            <a:r>
              <a:t>Modelo de información. Organización y jerarquía de los grupos de datos (dominios) del SUI Migrado, 2023.</a:t>
            </a:r>
          </a:p>
          <a:p>
            <a:pPr marL="0" lvl="0" indent="0">
              <a:buNone/>
            </a:pPr>
            <a:r>
              <a:t>Dominios Principales de Información SUI Migrado</a:t>
            </a:r>
          </a:p>
          <a:p>
            <a:pPr lvl="0"/>
            <a:r>
              <a:t>Dominio común: SIM</a:t>
            </a:r>
          </a:p>
          <a:p>
            <a:pPr lvl="0"/>
            <a:r>
              <a:t>Dominios individuales</a:t>
            </a:r>
          </a:p>
          <a:p>
            <a:pPr lvl="1"/>
            <a:r>
              <a:t>Hominis: Planta de personal, Hojas de vida, Seguimiento de desempeño, Carrera administrativa</a:t>
            </a:r>
          </a:p>
          <a:p>
            <a:pPr lvl="1"/>
            <a:r>
              <a:t>Conjunto de datos Relatoría</a:t>
            </a:r>
          </a:p>
          <a:p>
            <a:pPr lvl="1"/>
            <a:r>
              <a:t>Control Interno</a:t>
            </a:r>
          </a:p>
          <a:p>
            <a:pPr lvl="1"/>
            <a:r>
              <a:t>Conciliación Administrativa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marL="0" lvl="0" indent="0">
              <a:buNone/>
            </a:pPr>
            <a:r>
              <a:t>Diagrama Modelo de Datos Físico (diagramas entidad-relación)</a:t>
            </a:r>
          </a:p>
        </p:txBody>
      </p:sp>
      <p:pic>
        <p:nvPicPr>
          <p:cNvPr id="3" name="Picture 1" descr="fig:  images/ER-SIU.png"/>
          <p:cNvPicPr>
            <a:picLocks noGrp="1" noChangeAspect="1"/>
          </p:cNvPicPr>
          <p:nvPr/>
        </p:nvPicPr>
        <p:blipFill>
          <a:blip r:embed="rId2"/>
          <a:stretch>
            <a:fillRect/>
          </a:stretch>
        </p:blipFill>
        <p:spPr bwMode="auto">
          <a:xfrm>
            <a:off x="1130300" y="1816100"/>
            <a:ext cx="4597400" cy="3835400"/>
          </a:xfrm>
          <a:prstGeom prst="rect">
            <a:avLst/>
          </a:prstGeom>
          <a:noFill/>
          <a:ln w="9525">
            <a:noFill/>
            <a:headEnd/>
            <a:tailEnd/>
          </a:ln>
        </p:spPr>
      </p:pic>
      <p:sp>
        <p:nvSpPr>
          <p:cNvPr id="5" name="TextBox 3"/>
          <p:cNvSpPr txBox="1"/>
          <p:nvPr/>
        </p:nvSpPr>
        <p:spPr>
          <a:xfrm>
            <a:off x="838200" y="5651500"/>
            <a:ext cx="5181600" cy="508000"/>
          </a:xfrm>
          <a:prstGeom prst="rect">
            <a:avLst/>
          </a:prstGeom>
          <a:noFill/>
        </p:spPr>
        <p:txBody>
          <a:bodyPr/>
          <a:lstStyle/>
          <a:p>
            <a:pPr marL="0" lvl="0" indent="0" algn="ctr">
              <a:buNone/>
            </a:pPr>
            <a:r>
              <a:t>Vista. Migracion.2a.a3. Datos Modelo Físico</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sz="half" idx="2"/>
          </p:nvPr>
        </p:nvSpPr>
        <p:spPr/>
        <p:txBody>
          <a:bodyPr/>
          <a:lstStyle/>
          <a:p>
            <a:pPr marL="0" lvl="0" indent="0">
              <a:spcBef>
                <a:spcPts val="3000"/>
              </a:spcBef>
              <a:buNone/>
            </a:pPr>
            <a:r>
              <a:rPr b="1"/>
              <a:t>Migracion.2a.a3. Datos Modelo Físico</a:t>
            </a:r>
          </a:p>
          <a:p>
            <a:pPr marL="0" lvl="0" indent="0">
              <a:buNone/>
            </a:pPr>
            <a:r>
              <a:t>Los modelos físicos representados en diagramas entidad - relación (ER) de los módulos SUI Migrado, como Hominis, Control Interno, Relatoría, SIRI, serán entregados como documentos aparte, anexos al documento actual en formato reproducible.</a:t>
            </a:r>
          </a:p>
          <a:p>
            <a:pPr marL="0" lvl="0" indent="0">
              <a:buNone/>
            </a:pPr>
            <a:r>
              <a:t>El formato reproducible en el que entregamos el modelo físico mediante la herramienta libre Draw.io.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marL="0" lvl="0" indent="0">
              <a:buNone/>
            </a:pPr>
            <a:r>
              <a:t>Diagrama Modelo de Datos Lógico</a:t>
            </a:r>
          </a:p>
        </p:txBody>
      </p:sp>
      <p:pic>
        <p:nvPicPr>
          <p:cNvPr id="3" name="Picture 1" descr="fig:  images/Migracion.2c1.DatosSIM.png"/>
          <p:cNvPicPr>
            <a:picLocks noGrp="1" noChangeAspect="1"/>
          </p:cNvPicPr>
          <p:nvPr/>
        </p:nvPicPr>
        <p:blipFill>
          <a:blip r:embed="rId2"/>
          <a:stretch>
            <a:fillRect/>
          </a:stretch>
        </p:blipFill>
        <p:spPr bwMode="auto">
          <a:xfrm>
            <a:off x="1714500" y="1816100"/>
            <a:ext cx="3429000" cy="3835400"/>
          </a:xfrm>
          <a:prstGeom prst="rect">
            <a:avLst/>
          </a:prstGeom>
          <a:noFill/>
          <a:ln w="9525">
            <a:noFill/>
            <a:headEnd/>
            <a:tailEnd/>
          </a:ln>
        </p:spPr>
      </p:pic>
      <p:sp>
        <p:nvSpPr>
          <p:cNvPr id="5" name="TextBox 3"/>
          <p:cNvSpPr txBox="1"/>
          <p:nvPr/>
        </p:nvSpPr>
        <p:spPr>
          <a:xfrm>
            <a:off x="838200" y="5651500"/>
            <a:ext cx="5181600" cy="508000"/>
          </a:xfrm>
          <a:prstGeom prst="rect">
            <a:avLst/>
          </a:prstGeom>
          <a:noFill/>
        </p:spPr>
        <p:txBody>
          <a:bodyPr/>
          <a:lstStyle/>
          <a:p>
            <a:pPr marL="0" lvl="0" indent="0" algn="ctr">
              <a:buNone/>
            </a:pPr>
            <a:r>
              <a:t>Vista. Migracion.2c1. Datos SIM</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sz="half" idx="2"/>
          </p:nvPr>
        </p:nvSpPr>
        <p:spPr/>
        <p:txBody>
          <a:bodyPr/>
          <a:lstStyle/>
          <a:p>
            <a:pPr marL="0" lvl="0" indent="0">
              <a:spcBef>
                <a:spcPts val="3000"/>
              </a:spcBef>
              <a:buNone/>
            </a:pPr>
            <a:r>
              <a:rPr b="1"/>
              <a:t>Migracion.2c1. Datos SIM</a:t>
            </a:r>
          </a:p>
          <a:p>
            <a:pPr marL="0" lvl="0" indent="0">
              <a:buNone/>
            </a:pPr>
            <a:r>
              <a:t>Identificación de entidades de datos de negocio relacionadas a los módulos SUI Migrado.</a:t>
            </a:r>
          </a:p>
          <a:p>
            <a:pPr marL="0" lvl="0" indent="0">
              <a:buNone/>
            </a:pPr>
            <a:r>
              <a:t>Las entidades de negocio son tipos de datos internos del SUI consideradas para el manejo del ciclo de vida de los datos.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95C8-FAC5-C096-F0F7-9235C6BAA4D3}"/>
              </a:ext>
            </a:extLst>
          </p:cNvPr>
          <p:cNvSpPr>
            <a:spLocks noGrp="1"/>
          </p:cNvSpPr>
          <p:nvPr>
            <p:ph type="title"/>
          </p:nvPr>
        </p:nvSpPr>
        <p:spPr/>
        <p:txBody>
          <a:bodyPr/>
          <a:lstStyle/>
          <a:p>
            <a:pPr marL="0" lvl="0" indent="0">
              <a:buNone/>
            </a:pPr>
            <a:r>
              <a:t>Entregables de Arquitectura de Software</a:t>
            </a:r>
          </a:p>
        </p:txBody>
      </p:sp>
      <p:sp>
        <p:nvSpPr>
          <p:cNvPr id="3" name="Content Placeholder 2">
            <a:extLst>
              <a:ext uri="{FF2B5EF4-FFF2-40B4-BE49-F238E27FC236}">
                <a16:creationId xmlns:a16="http://schemas.microsoft.com/office/drawing/2014/main" id="{CEB6827E-2FAC-935D-C318-C00D054BA2DC}"/>
              </a:ext>
            </a:extLst>
          </p:cNvPr>
          <p:cNvSpPr>
            <a:spLocks noGrp="1"/>
          </p:cNvSpPr>
          <p:nvPr>
            <p:ph idx="1"/>
          </p:nvPr>
        </p:nvSpPr>
        <p:spPr/>
        <p:txBody>
          <a:bodyPr/>
          <a:lstStyle/>
          <a:p>
            <a:pPr lvl="0"/>
            <a:r>
              <a:t>Diagrama de Arquitectura de la Solución Propuesta: vista de integración</a:t>
            </a:r>
          </a:p>
          <a:p>
            <a:pPr lvl="0"/>
            <a:r>
              <a:t>Diagrama de Arquitectura de la solución propuesta: vista física</a:t>
            </a:r>
          </a:p>
          <a:p>
            <a:pPr lvl="0"/>
            <a:r>
              <a:t>Diagrama de Arquitectura de la Solución Propuesta: motivadores del negocio</a:t>
            </a:r>
          </a:p>
          <a:p>
            <a:pPr lvl="0"/>
            <a:r>
              <a:t>Diagrama de Arquitectura de la Solución Propuesta: interoperabilidad</a:t>
            </a:r>
          </a:p>
          <a:p>
            <a:pPr lvl="0"/>
            <a:r>
              <a:t>Diagrama de Arquitectura de la Solución Propuesta: gestión de autenticación, usuarios y roles</a:t>
            </a:r>
          </a:p>
          <a:p>
            <a:pPr lvl="0"/>
            <a:r>
              <a:t>Diagrama de Clases y Componentes de Solución</a:t>
            </a:r>
          </a:p>
          <a:p>
            <a:pPr lvl="0"/>
            <a:r>
              <a:t>Diagrama de Arquitectura de Integración Continua, DevOps y Despliegues de Capas</a:t>
            </a:r>
          </a:p>
          <a:p>
            <a:pPr lvl="0"/>
            <a:r>
              <a:t>Documento de Relación de Tecnologías y Licenciamiento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marL="0" lvl="0" indent="0">
              <a:buNone/>
            </a:pPr>
            <a:r>
              <a:t>Línea Base SUI PGN</a:t>
            </a:r>
          </a:p>
        </p:txBody>
      </p:sp>
      <p:pic>
        <p:nvPicPr>
          <p:cNvPr id="3" name="Picture 1" descr="images/Lineabase.0.SUIAplicación.png"/>
          <p:cNvPicPr>
            <a:picLocks noGrp="1" noChangeAspect="1"/>
          </p:cNvPicPr>
          <p:nvPr/>
        </p:nvPicPr>
        <p:blipFill>
          <a:blip r:embed="rId2"/>
          <a:stretch>
            <a:fillRect/>
          </a:stretch>
        </p:blipFill>
        <p:spPr bwMode="auto">
          <a:xfrm>
            <a:off x="838200" y="2730500"/>
            <a:ext cx="5181600" cy="1993900"/>
          </a:xfrm>
          <a:prstGeom prst="rect">
            <a:avLst/>
          </a:prstGeom>
          <a:noFill/>
          <a:ln w="9525">
            <a:noFill/>
            <a:headEnd/>
            <a:tailEnd/>
          </a:ln>
        </p:spPr>
      </p:pic>
      <p:sp>
        <p:nvSpPr>
          <p:cNvPr id="5" name="TextBox 3"/>
          <p:cNvSpPr txBox="1"/>
          <p:nvPr/>
        </p:nvSpPr>
        <p:spPr>
          <a:xfrm>
            <a:off x="838200" y="5651500"/>
            <a:ext cx="5181600" cy="508000"/>
          </a:xfrm>
          <a:prstGeom prst="rect">
            <a:avLst/>
          </a:prstGeom>
          <a:noFill/>
        </p:spPr>
        <p:txBody>
          <a:bodyPr/>
          <a:lstStyle/>
          <a:p>
            <a:pPr marL="0" lvl="0" indent="0" algn="ctr">
              <a:buNone/>
            </a:pPr>
            <a:r>
              <a:t>Vista. Lineabase.0.SUI Aplicación</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sz="half" idx="2"/>
          </p:nvPr>
        </p:nvSpPr>
        <p:spPr/>
        <p:txBody>
          <a:bodyPr/>
          <a:lstStyle/>
          <a:p>
            <a:pPr marL="0" lvl="0" indent="0">
              <a:spcBef>
                <a:spcPts val="3000"/>
              </a:spcBef>
              <a:buNone/>
            </a:pPr>
            <a:r>
              <a:rPr b="1"/>
              <a:t>Representación de Arquitectura</a:t>
            </a:r>
          </a:p>
          <a:p>
            <a:pPr marL="0" lvl="0" indent="0">
              <a:buNone/>
            </a:pPr>
            <a:r>
              <a:t>Con una arquitectura orientada a servicios SUI recopila:</a:t>
            </a:r>
          </a:p>
          <a:p>
            <a:pPr marL="457200" lvl="0" indent="-457200">
              <a:buAutoNum type="arabicPeriod"/>
            </a:pPr>
            <a:r>
              <a:t>Runtime: Es el servicio que interactúa con el usuario final (GUI) elaborado en Angular 11</a:t>
            </a:r>
          </a:p>
          <a:p>
            <a:pPr marL="457200" lvl="0" indent="-457200">
              <a:buAutoNum type="arabicPeriod"/>
            </a:pPr>
            <a:r>
              <a:t>API Tx: Servicio api rest base node encargado de realizar las transacciones básicas CRUD</a:t>
            </a:r>
          </a:p>
          <a:p>
            <a:pPr marL="457200" lvl="0" indent="-457200">
              <a:buAutoNum type="arabicPeriod"/>
            </a:pPr>
            <a:r>
              <a:t>API Config / Seguridad. Servicio Web API .Net Framework encargado de gestionar características con la autenticación y configuración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marL="0" lvl="0" indent="0">
              <a:buNone/>
            </a:pPr>
            <a:r>
              <a:t>Línea Base Portal PGN</a:t>
            </a:r>
          </a:p>
        </p:txBody>
      </p:sp>
      <p:pic>
        <p:nvPicPr>
          <p:cNvPr id="3" name="Picture 1" descr="fig:  images/Linebase.2.Portal.png"/>
          <p:cNvPicPr>
            <a:picLocks noGrp="1" noChangeAspect="1"/>
          </p:cNvPicPr>
          <p:nvPr/>
        </p:nvPicPr>
        <p:blipFill>
          <a:blip r:embed="rId2"/>
          <a:stretch>
            <a:fillRect/>
          </a:stretch>
        </p:blipFill>
        <p:spPr bwMode="auto">
          <a:xfrm>
            <a:off x="838200" y="3225800"/>
            <a:ext cx="5181600" cy="1003300"/>
          </a:xfrm>
          <a:prstGeom prst="rect">
            <a:avLst/>
          </a:prstGeom>
          <a:noFill/>
          <a:ln w="9525">
            <a:noFill/>
            <a:headEnd/>
            <a:tailEnd/>
          </a:ln>
        </p:spPr>
      </p:pic>
      <p:sp>
        <p:nvSpPr>
          <p:cNvPr id="5" name="TextBox 3"/>
          <p:cNvSpPr txBox="1"/>
          <p:nvPr/>
        </p:nvSpPr>
        <p:spPr>
          <a:xfrm>
            <a:off x="838200" y="5651500"/>
            <a:ext cx="5181600" cy="508000"/>
          </a:xfrm>
          <a:prstGeom prst="rect">
            <a:avLst/>
          </a:prstGeom>
          <a:noFill/>
        </p:spPr>
        <p:txBody>
          <a:bodyPr/>
          <a:lstStyle/>
          <a:p>
            <a:pPr marL="0" lvl="0" indent="0" algn="ctr">
              <a:buNone/>
            </a:pPr>
            <a:r>
              <a:t>Vista. Linebase.2.Portal</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sz="half" idx="2"/>
          </p:nvPr>
        </p:nvSpPr>
        <p:spPr/>
        <p:txBody>
          <a:bodyPr/>
          <a:lstStyle/>
          <a:p>
            <a:pPr marL="0" lvl="0" indent="0">
              <a:spcBef>
                <a:spcPts val="3000"/>
              </a:spcBef>
              <a:buNone/>
            </a:pPr>
            <a:r>
              <a:rPr b="1"/>
              <a:t>Representación de Arquitectura</a:t>
            </a:r>
          </a:p>
          <a:p>
            <a:pPr marL="0" lvl="0" indent="0">
              <a:buNone/>
            </a:pPr>
            <a:r>
              <a:t>El portal es el conjunto de los elementos físicos y lógicos necesarios para la implementación de la granja de servidores de SharePoint Server 2019 para el portal de la PROCURADURIA.</a:t>
            </a:r>
          </a:p>
          <a:p>
            <a:pPr lvl="0"/>
            <a:r>
              <a:t>Servidores Web Front End</a:t>
            </a:r>
          </a:p>
          <a:p>
            <a:pPr lvl="0"/>
            <a:r>
              <a:t>Servidores de Aplicaciones</a:t>
            </a:r>
          </a:p>
          <a:p>
            <a:pPr lvl="0"/>
            <a:r>
              <a:t>Servidores de SQL Server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marL="0" lvl="0" indent="0">
              <a:buNone/>
            </a:pPr>
            <a:r>
              <a:t>Diagrama de Arquitectura de la Solución Propuesta</a:t>
            </a:r>
          </a:p>
        </p:txBody>
      </p:sp>
      <p:pic>
        <p:nvPicPr>
          <p:cNvPr id="3" name="Picture 1" descr="fig:  images/Migracion.1a.b.SIUContextoMódulos.png"/>
          <p:cNvPicPr>
            <a:picLocks noGrp="1" noChangeAspect="1"/>
          </p:cNvPicPr>
          <p:nvPr/>
        </p:nvPicPr>
        <p:blipFill>
          <a:blip r:embed="rId2"/>
          <a:stretch>
            <a:fillRect/>
          </a:stretch>
        </p:blipFill>
        <p:spPr bwMode="auto">
          <a:xfrm>
            <a:off x="1879600" y="1816100"/>
            <a:ext cx="3086100" cy="3835400"/>
          </a:xfrm>
          <a:prstGeom prst="rect">
            <a:avLst/>
          </a:prstGeom>
          <a:noFill/>
          <a:ln w="9525">
            <a:noFill/>
            <a:headEnd/>
            <a:tailEnd/>
          </a:ln>
        </p:spPr>
      </p:pic>
      <p:sp>
        <p:nvSpPr>
          <p:cNvPr id="5" name="TextBox 3"/>
          <p:cNvSpPr txBox="1"/>
          <p:nvPr/>
        </p:nvSpPr>
        <p:spPr>
          <a:xfrm>
            <a:off x="838200" y="5651500"/>
            <a:ext cx="5181600" cy="508000"/>
          </a:xfrm>
          <a:prstGeom prst="rect">
            <a:avLst/>
          </a:prstGeom>
          <a:noFill/>
        </p:spPr>
        <p:txBody>
          <a:bodyPr/>
          <a:lstStyle/>
          <a:p>
            <a:pPr marL="0" lvl="0" indent="0" algn="ctr">
              <a:buNone/>
            </a:pPr>
            <a:r>
              <a:t>Vista. Migracion.1a.b.SUI Contexto Módulos</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sz="half" idx="2"/>
          </p:nvPr>
        </p:nvSpPr>
        <p:spPr/>
        <p:txBody>
          <a:bodyPr/>
          <a:lstStyle/>
          <a:p>
            <a:pPr marL="0" lvl="0" indent="0">
              <a:spcBef>
                <a:spcPts val="3000"/>
              </a:spcBef>
              <a:buNone/>
            </a:pPr>
            <a:r>
              <a:rPr b="1"/>
              <a:t>Vista de Integración</a:t>
            </a:r>
          </a:p>
          <a:p>
            <a:pPr marL="0" lvl="0" indent="0">
              <a:buNone/>
            </a:pPr>
            <a:r>
              <a:t>La vista presenta en contexto a los módulos SUI migrados e indica los modos de comunicación, sincrónica/asincrónica, que utilizan.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marL="0" lvl="0" indent="0">
              <a:buNone/>
            </a:pPr>
            <a:r>
              <a:t>Diagrama de Arquitectura de la Solución Propuesta</a:t>
            </a:r>
          </a:p>
        </p:txBody>
      </p:sp>
      <p:pic>
        <p:nvPicPr>
          <p:cNvPr id="3" name="Picture 1" descr="fig:  images/Lineabase.0.SIUAplicación.Física.png"/>
          <p:cNvPicPr>
            <a:picLocks noGrp="1" noChangeAspect="1"/>
          </p:cNvPicPr>
          <p:nvPr/>
        </p:nvPicPr>
        <p:blipFill>
          <a:blip r:embed="rId2"/>
          <a:stretch>
            <a:fillRect/>
          </a:stretch>
        </p:blipFill>
        <p:spPr bwMode="auto">
          <a:xfrm>
            <a:off x="838200" y="2032000"/>
            <a:ext cx="5181600" cy="3403600"/>
          </a:xfrm>
          <a:prstGeom prst="rect">
            <a:avLst/>
          </a:prstGeom>
          <a:noFill/>
          <a:ln w="9525">
            <a:noFill/>
            <a:headEnd/>
            <a:tailEnd/>
          </a:ln>
        </p:spPr>
      </p:pic>
      <p:sp>
        <p:nvSpPr>
          <p:cNvPr id="5" name="TextBox 3"/>
          <p:cNvSpPr txBox="1"/>
          <p:nvPr/>
        </p:nvSpPr>
        <p:spPr>
          <a:xfrm>
            <a:off x="838200" y="5651500"/>
            <a:ext cx="5181600" cy="508000"/>
          </a:xfrm>
          <a:prstGeom prst="rect">
            <a:avLst/>
          </a:prstGeom>
          <a:noFill/>
        </p:spPr>
        <p:txBody>
          <a:bodyPr/>
          <a:lstStyle/>
          <a:p>
            <a:pPr marL="0" lvl="0" indent="0" algn="ctr">
              <a:buNone/>
            </a:pPr>
            <a:r>
              <a:t>Vista. Lineabase.0.SUI Aplicación. Física</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sz="half" idx="2"/>
          </p:nvPr>
        </p:nvSpPr>
        <p:spPr/>
        <p:txBody>
          <a:bodyPr/>
          <a:lstStyle/>
          <a:p>
            <a:pPr marL="0" lvl="0" indent="0">
              <a:spcBef>
                <a:spcPts val="3000"/>
              </a:spcBef>
              <a:buNone/>
            </a:pPr>
            <a:r>
              <a:rPr b="1"/>
              <a:t>Vista Física</a:t>
            </a:r>
          </a:p>
          <a:p>
            <a:pPr marL="0" lvl="0" indent="0">
              <a:buNone/>
            </a:pPr>
            <a:r>
              <a:t>Elementos de infraestructura física (hardware) para la implementación Fase II (presente proyecto) del Sistema de Información Único, SUI de la PGN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marL="0" lvl="0" indent="0">
              <a:buNone/>
            </a:pPr>
            <a:r>
              <a:t>Diagrama de Arquitectura de la Solución Propuesta</a:t>
            </a:r>
          </a:p>
        </p:txBody>
      </p:sp>
      <p:pic>
        <p:nvPicPr>
          <p:cNvPr id="3" name="Picture 1" descr="fig:  images/Migracion.1a.a.SIUContextoMódulo.png"/>
          <p:cNvPicPr>
            <a:picLocks noGrp="1" noChangeAspect="1"/>
          </p:cNvPicPr>
          <p:nvPr/>
        </p:nvPicPr>
        <p:blipFill>
          <a:blip r:embed="rId2"/>
          <a:stretch>
            <a:fillRect/>
          </a:stretch>
        </p:blipFill>
        <p:spPr bwMode="auto">
          <a:xfrm>
            <a:off x="838200" y="2057400"/>
            <a:ext cx="5181600" cy="3340100"/>
          </a:xfrm>
          <a:prstGeom prst="rect">
            <a:avLst/>
          </a:prstGeom>
          <a:noFill/>
          <a:ln w="9525">
            <a:noFill/>
            <a:headEnd/>
            <a:tailEnd/>
          </a:ln>
        </p:spPr>
      </p:pic>
      <p:sp>
        <p:nvSpPr>
          <p:cNvPr id="5" name="TextBox 3"/>
          <p:cNvSpPr txBox="1"/>
          <p:nvPr/>
        </p:nvSpPr>
        <p:spPr>
          <a:xfrm>
            <a:off x="838200" y="5651500"/>
            <a:ext cx="5181600" cy="508000"/>
          </a:xfrm>
          <a:prstGeom prst="rect">
            <a:avLst/>
          </a:prstGeom>
          <a:noFill/>
        </p:spPr>
        <p:txBody>
          <a:bodyPr/>
          <a:lstStyle/>
          <a:p>
            <a:pPr marL="0" lvl="0" indent="0" algn="ctr">
              <a:buNone/>
            </a:pPr>
            <a:r>
              <a:t>Vista. Migracion.1a.a.SUI Contexto Módulo</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sz="half" idx="2"/>
          </p:nvPr>
        </p:nvSpPr>
        <p:spPr/>
        <p:txBody>
          <a:bodyPr/>
          <a:lstStyle/>
          <a:p>
            <a:pPr marL="0" lvl="0" indent="0">
              <a:spcBef>
                <a:spcPts val="3000"/>
              </a:spcBef>
              <a:buNone/>
            </a:pPr>
            <a:r>
              <a:rPr b="1"/>
              <a:t>Motivadores de Negocio</a:t>
            </a:r>
          </a:p>
          <a:p>
            <a:pPr marL="0" lvl="0" indent="0">
              <a:buNone/>
            </a:pPr>
            <a:r>
              <a:t>Módulos y submódulos del Sistema Único de Información (SUI) de la PGN. Todos los sistemas de información del SUI separan a los componentes misionales de los utilitarios.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marL="0" lvl="0" indent="0">
              <a:buNone/>
            </a:pPr>
            <a:r>
              <a:t>Diagrama de Arquitectura de la Solución Propuesta</a:t>
            </a:r>
          </a:p>
        </p:txBody>
      </p:sp>
      <p:pic>
        <p:nvPicPr>
          <p:cNvPr id="3" name="Picture 1" descr="fig:  images/Migracion.1c.SIUMódulosColaboración.png"/>
          <p:cNvPicPr>
            <a:picLocks noGrp="1" noChangeAspect="1"/>
          </p:cNvPicPr>
          <p:nvPr/>
        </p:nvPicPr>
        <p:blipFill>
          <a:blip r:embed="rId2"/>
          <a:stretch>
            <a:fillRect/>
          </a:stretch>
        </p:blipFill>
        <p:spPr bwMode="auto">
          <a:xfrm>
            <a:off x="1092200" y="1816100"/>
            <a:ext cx="4673600" cy="3835400"/>
          </a:xfrm>
          <a:prstGeom prst="rect">
            <a:avLst/>
          </a:prstGeom>
          <a:noFill/>
          <a:ln w="9525">
            <a:noFill/>
            <a:headEnd/>
            <a:tailEnd/>
          </a:ln>
        </p:spPr>
      </p:pic>
      <p:sp>
        <p:nvSpPr>
          <p:cNvPr id="5" name="TextBox 3"/>
          <p:cNvSpPr txBox="1"/>
          <p:nvPr/>
        </p:nvSpPr>
        <p:spPr>
          <a:xfrm>
            <a:off x="838200" y="5651500"/>
            <a:ext cx="5181600" cy="508000"/>
          </a:xfrm>
          <a:prstGeom prst="rect">
            <a:avLst/>
          </a:prstGeom>
          <a:noFill/>
        </p:spPr>
        <p:txBody>
          <a:bodyPr/>
          <a:lstStyle/>
          <a:p>
            <a:pPr marL="0" lvl="0" indent="0" algn="ctr">
              <a:buNone/>
            </a:pPr>
            <a:r>
              <a:t>Vista. Migracion.1c.SUI Módulos Colaboración</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sz="half" idx="2"/>
          </p:nvPr>
        </p:nvSpPr>
        <p:spPr/>
        <p:txBody>
          <a:bodyPr/>
          <a:lstStyle/>
          <a:p>
            <a:pPr marL="0" lvl="0" indent="0">
              <a:spcBef>
                <a:spcPts val="3000"/>
              </a:spcBef>
              <a:buNone/>
            </a:pPr>
            <a:r>
              <a:rPr b="1"/>
              <a:t>Interoperabilidad y Colaboración</a:t>
            </a:r>
          </a:p>
          <a:p>
            <a:pPr marL="0" lvl="0" indent="0">
              <a:buNone/>
            </a:pPr>
            <a:r>
              <a:t>Colaboración y comunicación de los componentes internos del SUI mediada por interfaces provistas por el grupo de componentes misionales, PGN SUI: mantener reducido y controlado el número de interfaces.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marL="0" lvl="0" indent="0">
              <a:buNone/>
            </a:pPr>
            <a:r>
              <a:t>Diagrama de Arquitectura de la Solución Propuesta</a:t>
            </a:r>
          </a:p>
        </p:txBody>
      </p:sp>
      <p:pic>
        <p:nvPicPr>
          <p:cNvPr id="3" name="Picture 1" descr="fig:  images/Seguridad.2.Lineabase.0.SIUAplicación.png"/>
          <p:cNvPicPr>
            <a:picLocks noGrp="1" noChangeAspect="1"/>
          </p:cNvPicPr>
          <p:nvPr/>
        </p:nvPicPr>
        <p:blipFill>
          <a:blip r:embed="rId2"/>
          <a:stretch>
            <a:fillRect/>
          </a:stretch>
        </p:blipFill>
        <p:spPr bwMode="auto">
          <a:xfrm>
            <a:off x="838200" y="1866900"/>
            <a:ext cx="5181600" cy="3733800"/>
          </a:xfrm>
          <a:prstGeom prst="rect">
            <a:avLst/>
          </a:prstGeom>
          <a:noFill/>
          <a:ln w="9525">
            <a:noFill/>
            <a:headEnd/>
            <a:tailEnd/>
          </a:ln>
        </p:spPr>
      </p:pic>
      <p:sp>
        <p:nvSpPr>
          <p:cNvPr id="5" name="TextBox 3"/>
          <p:cNvSpPr txBox="1"/>
          <p:nvPr/>
        </p:nvSpPr>
        <p:spPr>
          <a:xfrm>
            <a:off x="838200" y="5651500"/>
            <a:ext cx="5181600" cy="508000"/>
          </a:xfrm>
          <a:prstGeom prst="rect">
            <a:avLst/>
          </a:prstGeom>
          <a:noFill/>
        </p:spPr>
        <p:txBody>
          <a:bodyPr/>
          <a:lstStyle/>
          <a:p>
            <a:pPr marL="0" lvl="0" indent="0" algn="ctr">
              <a:buNone/>
            </a:pPr>
            <a:r>
              <a:t>Vista. Seguridad.2. Lineabase.0.SUI Aplicación</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sz="half" idx="2"/>
          </p:nvPr>
        </p:nvSpPr>
        <p:spPr/>
        <p:txBody>
          <a:bodyPr/>
          <a:lstStyle/>
          <a:p>
            <a:pPr marL="0" lvl="0" indent="0">
              <a:spcBef>
                <a:spcPts val="3000"/>
              </a:spcBef>
              <a:buNone/>
            </a:pPr>
            <a:r>
              <a:rPr b="1"/>
              <a:t>Gestión de Autenticación Usuarios y Roles</a:t>
            </a:r>
          </a:p>
          <a:p>
            <a:pPr marL="0" lvl="0" indent="0">
              <a:buNone/>
            </a:pPr>
            <a:r>
              <a:t>Métodos de Seguridad del SUI Migrado</a:t>
            </a:r>
          </a:p>
          <a:p>
            <a:pPr lvl="0"/>
            <a:r>
              <a:t>Control de acceso y autorización basado en roles (RBAC)</a:t>
            </a:r>
          </a:p>
          <a:p>
            <a:pPr lvl="0"/>
            <a:r>
              <a:t>Gestión de identidades</a:t>
            </a:r>
          </a:p>
          <a:p>
            <a:pPr lvl="0"/>
            <a:r>
              <a:t>Aprovisionamiento de Cuentas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1047</Words>
  <Application>Microsoft Macintosh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Arial Rounded MT Bold</vt:lpstr>
      <vt:lpstr>Calibri</vt:lpstr>
      <vt:lpstr>Office Theme</vt:lpstr>
      <vt:lpstr>Declaración de Arquitectura Migración Funcional SUI, PGN, 2023</vt:lpstr>
      <vt:lpstr>Entregables de Arquitectura de Software</vt:lpstr>
      <vt:lpstr>Línea Base SUI PGN</vt:lpstr>
      <vt:lpstr>Línea Base Portal PGN</vt:lpstr>
      <vt:lpstr>Diagrama de Arquitectura de la Solución Propuesta</vt:lpstr>
      <vt:lpstr>Diagrama de Arquitectura de la Solución Propuesta</vt:lpstr>
      <vt:lpstr>Diagrama de Arquitectura de la Solución Propuesta</vt:lpstr>
      <vt:lpstr>Diagrama de Arquitectura de la Solución Propuesta</vt:lpstr>
      <vt:lpstr>Diagrama de Arquitectura de la Solución Propuesta</vt:lpstr>
      <vt:lpstr>Diagrama de Clases y Componentes de Solución (a)</vt:lpstr>
      <vt:lpstr>Diagrama de Clases y Componentes de Solución (b)</vt:lpstr>
      <vt:lpstr>Diagrama de Arquitectura de Integración Continua, DevOps y Despliegues de Capas</vt:lpstr>
      <vt:lpstr>Documento de Relación de Tecnologías y Licenciamiento</vt:lpstr>
      <vt:lpstr>Entregables de Arquitectura de Información (Datos)</vt:lpstr>
      <vt:lpstr>Diagrama Modelo de Datos Conceptual</vt:lpstr>
      <vt:lpstr>Diagrama Modelo de Datos Físico (diagramas entidad-relación)</vt:lpstr>
      <vt:lpstr>Diagrama Modelo de Datos Lógico</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6</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Rounded MT Bold</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Declaración de Arquitectura Migración Funcional SUI, PGN, 2023</dc:title>
  <dc:creator>Softgic - PGN</dc:creator>
  <cp:keywords/>
  <cp:lastModifiedBy>Harry Alfredo Wong Molina</cp:lastModifiedBy>
  <cp:revision>1</cp:revision>
  <dcterms:created xsi:type="dcterms:W3CDTF">2023-11-30T15:46:21Z</dcterms:created>
  <dcterms:modified xsi:type="dcterms:W3CDTF">2023-11-30T15:47:46Z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Noviembre, 2023</vt:lpwstr>
  </property>
  <property fmtid="{D5CDD505-2E9C-101B-9397-08002B2CF9AE}" pid="3" name="subtitle">
    <vt:lpwstr/>
  </property>
</Properties>
</file>