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611"/>
    <p:restoredTop sz="96327"/>
  </p:normalViewPr>
  <p:slideViewPr>
    <p:cSldViewPr snapToGrid="0">
      <p:cViewPr varScale="1">
        <p:scale>
          <a:sx n="129" d="100"/>
          <a:sy n="129" d="100"/>
        </p:scale>
        <p:origin x="4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C88B3-624D-043A-2B81-8795DCEBC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3841F2-4AC3-B21F-2709-BDD2BBF90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B5431-DF96-B33E-5F94-F3E298801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D1D1-B849-0E4E-8830-1466A2D52B65}" type="datetimeFigureOut">
              <a:rPr lang="es-ES_tradnl" smtClean="0"/>
              <a:t>29/11/23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D9845-21CC-7B50-1D35-0476CA169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646FF-498A-4003-C246-0F187D508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FB27-E2AF-734E-95A0-74ADA25D2E5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32597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D242B-CF76-74C1-94DC-2307558CB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7A230B-77FE-2CC4-0C33-231934349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DF186-99C3-94B1-355C-EC6ADB2C3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D1D1-B849-0E4E-8830-1466A2D52B65}" type="datetimeFigureOut">
              <a:rPr lang="es-ES_tradnl" smtClean="0"/>
              <a:t>29/11/23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FE5FF-880B-CF2A-D0F8-B37BA034C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06CA1-A638-B3E3-A4E1-E8F9045E5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FB27-E2AF-734E-95A0-74ADA25D2E5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56232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A126F4-D877-1025-4F83-5EE90D5373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0E9A97-57AE-0285-2C76-19F5291380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CC35C-5B7B-C00C-3C61-3F98E3231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D1D1-B849-0E4E-8830-1466A2D52B65}" type="datetimeFigureOut">
              <a:rPr lang="es-ES_tradnl" smtClean="0"/>
              <a:t>29/11/23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D7977-3294-4882-4894-80293E81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D6DC0-AED1-AF1A-1557-EA5E8D479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FB27-E2AF-734E-95A0-74ADA25D2E5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79785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F95C8-FAC5-C096-F0F7-9235C6BA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6827E-2FAC-935D-C318-C00D054BA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6B923-6147-37CD-4229-27E5201CC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D1D1-B849-0E4E-8830-1466A2D52B65}" type="datetimeFigureOut">
              <a:rPr lang="es-ES_tradnl" smtClean="0"/>
              <a:t>29/11/23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7FB9A-3778-F9F1-E3DB-2932FB826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80004-CA6A-831B-38FE-A17D8638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FB27-E2AF-734E-95A0-74ADA25D2E5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42822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EF1AF-749A-441C-A6E5-82B73DEE1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D45F8-9AFD-C6BB-DA34-EBB651D74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C38CF-2FD1-23A2-DB4F-9F71E556D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D1D1-B849-0E4E-8830-1466A2D52B65}" type="datetimeFigureOut">
              <a:rPr lang="es-ES_tradnl" smtClean="0"/>
              <a:t>29/11/23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C1892-8874-C596-2426-67CF73E48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B12FB-A5FB-A4A5-A143-7AD74DCE6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FB27-E2AF-734E-95A0-74ADA25D2E5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00442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ABDF3-40B0-9FFD-785D-6EE24EA30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B9B42-F4CD-335E-A027-A49C9670E8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61DBA9-0B0C-4FAA-DEB6-7E988D31A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F326DD-C5A5-30DC-B25A-A55BD443B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D1D1-B849-0E4E-8830-1466A2D52B65}" type="datetimeFigureOut">
              <a:rPr lang="es-ES_tradnl" smtClean="0"/>
              <a:t>29/11/23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5FF1F-0D0F-2B5C-D55F-0D0994137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A9E24-DF66-697E-1805-5DB6C78FA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FB27-E2AF-734E-95A0-74ADA25D2E5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02809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317D3-F2AA-EA19-6A41-87AF1EEF8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4B588-A5F8-FB18-CB62-CF7EE8EEC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D259B-B206-3404-7552-0E9ACB0B9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64B129-3FBB-ACE2-3D7C-09BBD4712B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F758BE-7537-0896-E584-C2619D9EFA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B1CDF9-CFA7-46F0-2F71-4D58612EF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D1D1-B849-0E4E-8830-1466A2D52B65}" type="datetimeFigureOut">
              <a:rPr lang="es-ES_tradnl" smtClean="0"/>
              <a:t>29/11/23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AB4C7F-6B13-CAB9-950D-A59D58BA4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C531E9-E8C6-0BC5-5E5E-1EDF3BC5C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FB27-E2AF-734E-95A0-74ADA25D2E5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48480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7FAE2-8750-D0C0-7DC0-3F77C25C2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DB4746-FCA5-E254-BC65-355315A05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D1D1-B849-0E4E-8830-1466A2D52B65}" type="datetimeFigureOut">
              <a:rPr lang="es-ES_tradnl" smtClean="0"/>
              <a:t>29/11/23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651032-F9B4-3783-A9D1-8D9E44DFE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D447FA-C8A7-D953-2882-28B9B97A7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FB27-E2AF-734E-95A0-74ADA25D2E5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66545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7B0581-BCFF-3911-BDE5-F8ECAAD9F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D1D1-B849-0E4E-8830-1466A2D52B65}" type="datetimeFigureOut">
              <a:rPr lang="es-ES_tradnl" smtClean="0"/>
              <a:t>29/11/23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679D30-51F0-5CFD-1A11-959EC6D57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A950E9-D23A-56A5-EFD4-C21501A79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FB27-E2AF-734E-95A0-74ADA25D2E5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44497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60216-DB1F-242E-C2C0-8104EA36E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A21B1-22A7-0FD9-760D-D236648BE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CD4C79-9FC1-BB8D-9036-F31D16C38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90C90-905C-E7A4-AB61-FF90E0F7C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D1D1-B849-0E4E-8830-1466A2D52B65}" type="datetimeFigureOut">
              <a:rPr lang="es-ES_tradnl" smtClean="0"/>
              <a:t>29/11/23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089972-6104-D91C-B71B-5A7A8AADF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C50EA-4F85-BB1F-AF91-5A824A5D7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FB27-E2AF-734E-95A0-74ADA25D2E5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6675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F3287-A564-CB54-AFD1-E67A0CAA6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D378D9-A55E-0314-B160-8FAD770490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A240C0-8A84-97F9-EB63-A6BABD1A4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C18837-93D3-99B3-C42C-6F0AA77BF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D1D1-B849-0E4E-8830-1466A2D52B65}" type="datetimeFigureOut">
              <a:rPr lang="es-ES_tradnl" smtClean="0"/>
              <a:t>29/11/23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02106-EE43-6605-F437-DB1A2D48D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F2BC2-72FC-94F8-745A-3E7ACECB8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FB27-E2AF-734E-95A0-74ADA25D2E5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41677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F049EE-2EC1-C5B0-4552-54D3A46EA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E1DEF-6FCC-154A-22BE-CDA49CF72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285B7-6EC4-1DE4-7A89-8787147C25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0D1D1-B849-0E4E-8830-1466A2D52B65}" type="datetimeFigureOut">
              <a:rPr lang="es-ES_tradnl" smtClean="0"/>
              <a:t>29/11/23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F07D2-18AB-23C2-014B-C17F6195B5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8D9B9-C8AE-64D2-308A-802B6179A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1FB27-E2AF-734E-95A0-74ADA25D2E5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79509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5BDE-8CE3-B282-784A-9290F12D30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0D511F-CD93-3E42-A30F-7C076679FB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40904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Harry Alfredo Wong Molina</dc:creator>
  <cp:lastModifiedBy>Harry Alfredo Wong Molina</cp:lastModifiedBy>
  <cp:revision>1</cp:revision>
  <dcterms:created xsi:type="dcterms:W3CDTF">2023-11-29T20:11:44Z</dcterms:created>
  <dcterms:modified xsi:type="dcterms:W3CDTF">2023-11-29T20:12:12Z</dcterms:modified>
</cp:coreProperties>
</file>