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1863"/>
    <p:restoredTop sz="96327"/>
  </p:normalViewPr>
  <p:slideViewPr>
    <p:cSldViewPr snapToGrid="0">
      <p:cViewPr varScale="1">
        <p:scale>
          <a:sx d="100" n="94"/>
          <a:sy d="100" n="94"/>
        </p:scale>
        <p:origin x="208" y="952"/>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Migracion.1a.b.SIU Contexto Módulos</a:t>
            </a:r>
          </a:p>
          <a:p>
            <a:pPr lvl="0" indent="0" marL="0">
              <a:buNone/>
            </a:pPr>
            <a:r>
              <a:rPr/>
              <a:t>La vista presenta en contexto a los módulos SUI migrados e indica los modos de comunicación, sincrónica/asincrónica, que utilizan.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 Física</a:t>
            </a:r>
          </a:p>
          <a:p>
            <a:pPr lvl="0" indent="0" marL="0">
              <a:buNone/>
            </a:pPr>
            <a:r>
              <a:rPr/>
              <a:t>Elementos de infraestructura física que soportan a la aplicación Sistema de Información Único, SIU de la PGN. Presentación de componentes de software y hardware requeridos por la implementación de Fase II (presente proyecto).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Migracion.1a.a.SIU Contexto Módulo</a:t>
            </a:r>
          </a:p>
          <a:p>
            <a:pPr lvl="0" indent="0" marL="0">
              <a:buNone/>
            </a:pPr>
            <a:r>
              <a:rPr/>
              <a:t>Módulos y submódulos del Sistema Único de Información (SUI) de la PGN. Todos los sistemas de información del SUI siguen la directiva de separar a los componentes misionales de los utilitarios.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Migracion.1c.SIU Módulos Colaboración</a:t>
            </a:r>
          </a:p>
          <a:p>
            <a:pPr lvl="0" indent="0" marL="0">
              <a:buNone/>
            </a:pPr>
            <a:r>
              <a:rPr/>
              <a:t>Patrón de Distribución y Colaboración estándar para el SUI.</a:t>
            </a:r>
          </a:p>
          <a:p>
            <a:pPr lvl="0" indent="0" marL="0">
              <a:buNone/>
            </a:pPr>
            <a:r>
              <a:rPr/>
              <a:t>La colaboración y comunicación de los componentes internos del SUI (grupo PFN SUI, en el diagrama) está mediada por interfaces. Estas son provistas por el grupo de componentes misionales, PGN SUI, hacia los submódulos externos. La intención es mantener reducido y controlado el número de interfaces.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a:t>
            </a:r>
          </a:p>
          <a:p>
            <a:pPr lvl="0" indent="0" marL="0">
              <a:buNone/>
            </a:pPr>
            <a:r>
              <a:rPr/>
              <a:t>Con una arquitectura orientada a servicios SUI recopila:</a:t>
            </a:r>
          </a:p>
          <a:p>
            <a:pPr lvl="0" indent="-457200" marL="457200">
              <a:buAutoNum type="arabicPeriod"/>
            </a:pPr>
            <a:r>
              <a:rPr/>
              <a:t>Runtime: Es el servicio que interactúa con el usuario final (GUI) elaborado en Angular 11</a:t>
            </a:r>
          </a:p>
          <a:p>
            <a:pPr lvl="0" indent="-457200" marL="457200">
              <a:buAutoNum type="arabicPeriod"/>
            </a:pPr>
            <a:r>
              <a:rPr/>
              <a:t>API Tx: Servicio API REST Base Node encargado de realizar las transacciones básicas CRUD</a:t>
            </a:r>
          </a:p>
          <a:p>
            <a:pPr lvl="0" indent="-457200" marL="457200">
              <a:buAutoNum type="arabicPeriod"/>
            </a:pPr>
            <a:r>
              <a:rPr/>
              <a:t>API Config / Seguridad. Servicio Web API .Net Framework encargado de gestionar características con la autenticación y configuración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2023-11-15T15:24:44Z</dcterms:created>
  <dcterms:modified xsi:type="dcterms:W3CDTF">2023-11-15T15:24:44Z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