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863"/>
    <p:restoredTop sz="96327"/>
  </p:normalViewPr>
  <p:slideViewPr>
    <p:cSldViewPr snapToGrid="0">
      <p:cViewPr varScale="1">
        <p:scale>
          <a:sx n="94" d="100"/>
          <a:sy n="94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Puerto Fusion Restaurante</cp:lastModifiedBy>
  <cp:revision>3</cp:revision>
  <dcterms:created xsi:type="dcterms:W3CDTF">2023-06-25T11:38:33Z</dcterms:created>
  <dcterms:modified xsi:type="dcterms:W3CDTF">2023-11-15T15:24:31Z</dcterms:modified>
</cp:coreProperties>
</file>