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4"/>
  </p:sldMasterIdLst>
  <p:notesMasterIdLst>
    <p:notesMasterId r:id="rId12"/>
  </p:notesMasterIdLst>
  <p:sldIdLst>
    <p:sldId id="1249" r:id="rId5"/>
    <p:sldId id="1306" r:id="rId6"/>
    <p:sldId id="1346" r:id="rId7"/>
    <p:sldId id="1344" r:id="rId8"/>
    <p:sldId id="1296" r:id="rId9"/>
    <p:sldId id="1347" r:id="rId10"/>
    <p:sldId id="1307" r:id="rId1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7EAF"/>
    <a:srgbClr val="52C2F0"/>
    <a:srgbClr val="00FF99"/>
    <a:srgbClr val="FFFFFF"/>
    <a:srgbClr val="F2F2F2"/>
    <a:srgbClr val="AF7891"/>
    <a:srgbClr val="B9B9B9"/>
    <a:srgbClr val="639AB1"/>
    <a:srgbClr val="FF365D"/>
    <a:srgbClr val="E132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DF18680-E054-41AD-8BC1-D1AEF772440D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269D01E-BC32-4049-B463-5C60D7B0CCD2}" styleName="Estilo temático 2 - Énfasis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Estilo temático 2 - Énfasis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Estilo temático 2 - Énfasis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2.%20PROYECTOS%202023\8.%20Softgic\1.%20Data%20de%20seguimiento%20PGN%2017102023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2.%20PROYECTOS%202023\8.%20Softgic\1.%20Data%20de%20seguimiento%20PGN%2017102023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95BC0-6145-42E7-B257-873D86A3A73F}" type="datetimeFigureOut">
              <a:rPr lang="es-CO" smtClean="0"/>
              <a:t>23/11/2023</a:t>
            </a:fld>
            <a:endParaRPr lang="es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F5F55-FF9D-46CC-805B-018A296B56A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92814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EE2EC44-D236-4948-B6BA-26297009E8B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FB0C9ED-4275-4C21-9166-A954BBE6C380}"/>
              </a:ext>
            </a:extLst>
          </p:cNvPr>
          <p:cNvSpPr/>
          <p:nvPr/>
        </p:nvSpPr>
        <p:spPr>
          <a:xfrm>
            <a:off x="0" y="0"/>
            <a:ext cx="4906046" cy="6858000"/>
          </a:xfrm>
          <a:prstGeom prst="rect">
            <a:avLst/>
          </a:prstGeom>
          <a:solidFill>
            <a:schemeClr val="accent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6325A13-9F4F-4A4D-B702-1625058DA810}"/>
              </a:ext>
            </a:extLst>
          </p:cNvPr>
          <p:cNvSpPr/>
          <p:nvPr/>
        </p:nvSpPr>
        <p:spPr>
          <a:xfrm>
            <a:off x="0" y="3413126"/>
            <a:ext cx="3656180" cy="3444875"/>
          </a:xfrm>
          <a:custGeom>
            <a:avLst/>
            <a:gdLst>
              <a:gd name="connsiteX0" fmla="*/ 3548079 w 3656180"/>
              <a:gd name="connsiteY0" fmla="*/ 3397376 h 3444875"/>
              <a:gd name="connsiteX1" fmla="*/ 3532636 w 3656180"/>
              <a:gd name="connsiteY1" fmla="*/ 3444875 h 3444875"/>
              <a:gd name="connsiteX2" fmla="*/ 3498557 w 3656180"/>
              <a:gd name="connsiteY2" fmla="*/ 3444875 h 3444875"/>
              <a:gd name="connsiteX3" fmla="*/ 3632186 w 3656180"/>
              <a:gd name="connsiteY3" fmla="*/ 3005171 h 3444875"/>
              <a:gd name="connsiteX4" fmla="*/ 3619689 w 3656180"/>
              <a:gd name="connsiteY4" fmla="*/ 3087624 h 3444875"/>
              <a:gd name="connsiteX5" fmla="*/ 3274274 w 3656180"/>
              <a:gd name="connsiteY5" fmla="*/ 3444875 h 3444875"/>
              <a:gd name="connsiteX6" fmla="*/ 3173756 w 3656180"/>
              <a:gd name="connsiteY6" fmla="*/ 3444875 h 3444875"/>
              <a:gd name="connsiteX7" fmla="*/ 3656180 w 3656180"/>
              <a:gd name="connsiteY7" fmla="*/ 2670622 h 3444875"/>
              <a:gd name="connsiteX8" fmla="*/ 3655079 w 3656180"/>
              <a:gd name="connsiteY8" fmla="*/ 2727515 h 3444875"/>
              <a:gd name="connsiteX9" fmla="*/ 2961486 w 3656180"/>
              <a:gd name="connsiteY9" fmla="*/ 3444875 h 3444875"/>
              <a:gd name="connsiteX10" fmla="*/ 2848952 w 3656180"/>
              <a:gd name="connsiteY10" fmla="*/ 3444875 h 3444875"/>
              <a:gd name="connsiteX11" fmla="*/ 3642163 w 3656180"/>
              <a:gd name="connsiteY11" fmla="*/ 2372524 h 3444875"/>
              <a:gd name="connsiteX12" fmla="*/ 3646069 w 3656180"/>
              <a:gd name="connsiteY12" fmla="*/ 2413324 h 3444875"/>
              <a:gd name="connsiteX13" fmla="*/ 2648697 w 3656180"/>
              <a:gd name="connsiteY13" fmla="*/ 3444875 h 3444875"/>
              <a:gd name="connsiteX14" fmla="*/ 2524143 w 3656180"/>
              <a:gd name="connsiteY14" fmla="*/ 3444875 h 3444875"/>
              <a:gd name="connsiteX15" fmla="*/ 3599765 w 3656180"/>
              <a:gd name="connsiteY15" fmla="*/ 2101653 h 3444875"/>
              <a:gd name="connsiteX16" fmla="*/ 3605841 w 3656180"/>
              <a:gd name="connsiteY16" fmla="*/ 2131427 h 3444875"/>
              <a:gd name="connsiteX17" fmla="*/ 2335906 w 3656180"/>
              <a:gd name="connsiteY17" fmla="*/ 3444875 h 3444875"/>
              <a:gd name="connsiteX18" fmla="*/ 2199336 w 3656180"/>
              <a:gd name="connsiteY18" fmla="*/ 3444875 h 3444875"/>
              <a:gd name="connsiteX19" fmla="*/ 3534501 w 3656180"/>
              <a:gd name="connsiteY19" fmla="*/ 1852715 h 3444875"/>
              <a:gd name="connsiteX20" fmla="*/ 3541305 w 3656180"/>
              <a:gd name="connsiteY20" fmla="*/ 1874665 h 3444875"/>
              <a:gd name="connsiteX21" fmla="*/ 2023117 w 3656180"/>
              <a:gd name="connsiteY21" fmla="*/ 3444875 h 3444875"/>
              <a:gd name="connsiteX22" fmla="*/ 1874535 w 3656180"/>
              <a:gd name="connsiteY22" fmla="*/ 3444875 h 3444875"/>
              <a:gd name="connsiteX23" fmla="*/ 3449800 w 3656180"/>
              <a:gd name="connsiteY23" fmla="*/ 1622417 h 3444875"/>
              <a:gd name="connsiteX24" fmla="*/ 3456617 w 3656180"/>
              <a:gd name="connsiteY24" fmla="*/ 1638749 h 3444875"/>
              <a:gd name="connsiteX25" fmla="*/ 1710333 w 3656180"/>
              <a:gd name="connsiteY25" fmla="*/ 3444875 h 3444875"/>
              <a:gd name="connsiteX26" fmla="*/ 1549729 w 3656180"/>
              <a:gd name="connsiteY26" fmla="*/ 3444875 h 3444875"/>
              <a:gd name="connsiteX27" fmla="*/ 3347982 w 3656180"/>
              <a:gd name="connsiteY27" fmla="*/ 1408540 h 3444875"/>
              <a:gd name="connsiteX28" fmla="*/ 3354494 w 3656180"/>
              <a:gd name="connsiteY28" fmla="*/ 1420867 h 3444875"/>
              <a:gd name="connsiteX29" fmla="*/ 1397545 w 3656180"/>
              <a:gd name="connsiteY29" fmla="*/ 3444875 h 3444875"/>
              <a:gd name="connsiteX30" fmla="*/ 1224922 w 3656180"/>
              <a:gd name="connsiteY30" fmla="*/ 3444875 h 3444875"/>
              <a:gd name="connsiteX31" fmla="*/ 3230590 w 3656180"/>
              <a:gd name="connsiteY31" fmla="*/ 1209610 h 3444875"/>
              <a:gd name="connsiteX32" fmla="*/ 3236787 w 3656180"/>
              <a:gd name="connsiteY32" fmla="*/ 1219113 h 3444875"/>
              <a:gd name="connsiteX33" fmla="*/ 1084761 w 3656180"/>
              <a:gd name="connsiteY33" fmla="*/ 3444875 h 3444875"/>
              <a:gd name="connsiteX34" fmla="*/ 900119 w 3656180"/>
              <a:gd name="connsiteY34" fmla="*/ 3444875 h 3444875"/>
              <a:gd name="connsiteX35" fmla="*/ 3098633 w 3656180"/>
              <a:gd name="connsiteY35" fmla="*/ 1024630 h 3444875"/>
              <a:gd name="connsiteX36" fmla="*/ 3104614 w 3656180"/>
              <a:gd name="connsiteY36" fmla="*/ 1032303 h 3444875"/>
              <a:gd name="connsiteX37" fmla="*/ 771968 w 3656180"/>
              <a:gd name="connsiteY37" fmla="*/ 3444875 h 3444875"/>
              <a:gd name="connsiteX38" fmla="*/ 575311 w 3656180"/>
              <a:gd name="connsiteY38" fmla="*/ 3444875 h 3444875"/>
              <a:gd name="connsiteX39" fmla="*/ 2952730 w 3656180"/>
              <a:gd name="connsiteY39" fmla="*/ 853035 h 3444875"/>
              <a:gd name="connsiteX40" fmla="*/ 2958798 w 3656180"/>
              <a:gd name="connsiteY40" fmla="*/ 859603 h 3444875"/>
              <a:gd name="connsiteX41" fmla="*/ 459182 w 3656180"/>
              <a:gd name="connsiteY41" fmla="*/ 3444875 h 3444875"/>
              <a:gd name="connsiteX42" fmla="*/ 250505 w 3656180"/>
              <a:gd name="connsiteY42" fmla="*/ 3444875 h 3444875"/>
              <a:gd name="connsiteX43" fmla="*/ 2793131 w 3656180"/>
              <a:gd name="connsiteY43" fmla="*/ 694585 h 3444875"/>
              <a:gd name="connsiteX44" fmla="*/ 2799725 w 3656180"/>
              <a:gd name="connsiteY44" fmla="*/ 700629 h 3444875"/>
              <a:gd name="connsiteX45" fmla="*/ 146395 w 3656180"/>
              <a:gd name="connsiteY45" fmla="*/ 3444875 h 3444875"/>
              <a:gd name="connsiteX46" fmla="*/ 0 w 3656180"/>
              <a:gd name="connsiteY46" fmla="*/ 3444875 h 3444875"/>
              <a:gd name="connsiteX47" fmla="*/ 0 w 3656180"/>
              <a:gd name="connsiteY47" fmla="*/ 3373614 h 3444875"/>
              <a:gd name="connsiteX48" fmla="*/ 2619730 w 3656180"/>
              <a:gd name="connsiteY48" fmla="*/ 549358 h 3444875"/>
              <a:gd name="connsiteX49" fmla="*/ 2627431 w 3656180"/>
              <a:gd name="connsiteY49" fmla="*/ 555312 h 3444875"/>
              <a:gd name="connsiteX50" fmla="*/ 0 w 3656180"/>
              <a:gd name="connsiteY50" fmla="*/ 3272777 h 3444875"/>
              <a:gd name="connsiteX51" fmla="*/ 0 w 3656180"/>
              <a:gd name="connsiteY51" fmla="*/ 3062073 h 3444875"/>
              <a:gd name="connsiteX52" fmla="*/ 2432170 w 3656180"/>
              <a:gd name="connsiteY52" fmla="*/ 417720 h 3444875"/>
              <a:gd name="connsiteX53" fmla="*/ 2441711 w 3656180"/>
              <a:gd name="connsiteY53" fmla="*/ 423891 h 3444875"/>
              <a:gd name="connsiteX54" fmla="*/ 0 w 3656180"/>
              <a:gd name="connsiteY54" fmla="*/ 2949268 h 3444875"/>
              <a:gd name="connsiteX55" fmla="*/ 0 w 3656180"/>
              <a:gd name="connsiteY55" fmla="*/ 2750542 h 3444875"/>
              <a:gd name="connsiteX56" fmla="*/ 2229608 w 3656180"/>
              <a:gd name="connsiteY56" fmla="*/ 300471 h 3444875"/>
              <a:gd name="connsiteX57" fmla="*/ 2241987 w 3656180"/>
              <a:gd name="connsiteY57" fmla="*/ 306955 h 3444875"/>
              <a:gd name="connsiteX58" fmla="*/ 0 w 3656180"/>
              <a:gd name="connsiteY58" fmla="*/ 2625766 h 3444875"/>
              <a:gd name="connsiteX59" fmla="*/ 0 w 3656180"/>
              <a:gd name="connsiteY59" fmla="*/ 2438996 h 3444875"/>
              <a:gd name="connsiteX60" fmla="*/ 2010843 w 3656180"/>
              <a:gd name="connsiteY60" fmla="*/ 198759 h 3444875"/>
              <a:gd name="connsiteX61" fmla="*/ 2027243 w 3656180"/>
              <a:gd name="connsiteY61" fmla="*/ 205550 h 3444875"/>
              <a:gd name="connsiteX62" fmla="*/ 0 w 3656180"/>
              <a:gd name="connsiteY62" fmla="*/ 2302258 h 3444875"/>
              <a:gd name="connsiteX63" fmla="*/ 0 w 3656180"/>
              <a:gd name="connsiteY63" fmla="*/ 2127460 h 3444875"/>
              <a:gd name="connsiteX64" fmla="*/ 1773991 w 3656180"/>
              <a:gd name="connsiteY64" fmla="*/ 114408 h 3444875"/>
              <a:gd name="connsiteX65" fmla="*/ 1796028 w 3656180"/>
              <a:gd name="connsiteY65" fmla="*/ 121185 h 3444875"/>
              <a:gd name="connsiteX66" fmla="*/ 0 w 3656180"/>
              <a:gd name="connsiteY66" fmla="*/ 1978755 h 3444875"/>
              <a:gd name="connsiteX67" fmla="*/ 0 w 3656180"/>
              <a:gd name="connsiteY67" fmla="*/ 1815934 h 3444875"/>
              <a:gd name="connsiteX68" fmla="*/ 245157 w 3656180"/>
              <a:gd name="connsiteY68" fmla="*/ 107669 h 3444875"/>
              <a:gd name="connsiteX69" fmla="*/ 0 w 3656180"/>
              <a:gd name="connsiteY69" fmla="*/ 361226 h 3444875"/>
              <a:gd name="connsiteX70" fmla="*/ 0 w 3656180"/>
              <a:gd name="connsiteY70" fmla="*/ 258242 h 3444875"/>
              <a:gd name="connsiteX71" fmla="*/ 112323 w 3656180"/>
              <a:gd name="connsiteY71" fmla="*/ 150509 h 3444875"/>
              <a:gd name="connsiteX72" fmla="*/ 245157 w 3656180"/>
              <a:gd name="connsiteY72" fmla="*/ 107669 h 3444875"/>
              <a:gd name="connsiteX73" fmla="*/ 1516194 w 3656180"/>
              <a:gd name="connsiteY73" fmla="*/ 50130 h 3444875"/>
              <a:gd name="connsiteX74" fmla="*/ 1546086 w 3656180"/>
              <a:gd name="connsiteY74" fmla="*/ 56182 h 3444875"/>
              <a:gd name="connsiteX75" fmla="*/ 0 w 3656180"/>
              <a:gd name="connsiteY75" fmla="*/ 1655245 h 3444875"/>
              <a:gd name="connsiteX76" fmla="*/ 0 w 3656180"/>
              <a:gd name="connsiteY76" fmla="*/ 1504390 h 3444875"/>
              <a:gd name="connsiteX77" fmla="*/ 638934 w 3656180"/>
              <a:gd name="connsiteY77" fmla="*/ 23899 h 3444875"/>
              <a:gd name="connsiteX78" fmla="*/ 0 w 3656180"/>
              <a:gd name="connsiteY78" fmla="*/ 684727 h 3444875"/>
              <a:gd name="connsiteX79" fmla="*/ 0 w 3656180"/>
              <a:gd name="connsiteY79" fmla="*/ 569779 h 3444875"/>
              <a:gd name="connsiteX80" fmla="*/ 556153 w 3656180"/>
              <a:gd name="connsiteY80" fmla="*/ 36345 h 3444875"/>
              <a:gd name="connsiteX81" fmla="*/ 638934 w 3656180"/>
              <a:gd name="connsiteY81" fmla="*/ 23899 h 3444875"/>
              <a:gd name="connsiteX82" fmla="*/ 1233160 w 3656180"/>
              <a:gd name="connsiteY82" fmla="*/ 10073 h 3444875"/>
              <a:gd name="connsiteX83" fmla="*/ 1274124 w 3656180"/>
              <a:gd name="connsiteY83" fmla="*/ 13967 h 3444875"/>
              <a:gd name="connsiteX84" fmla="*/ 0 w 3656180"/>
              <a:gd name="connsiteY84" fmla="*/ 1331746 h 3444875"/>
              <a:gd name="connsiteX85" fmla="*/ 0 w 3656180"/>
              <a:gd name="connsiteY85" fmla="*/ 1192857 h 3444875"/>
              <a:gd name="connsiteX86" fmla="*/ 974826 w 3656180"/>
              <a:gd name="connsiteY86" fmla="*/ 0 h 3444875"/>
              <a:gd name="connsiteX87" fmla="*/ 0 w 3656180"/>
              <a:gd name="connsiteY87" fmla="*/ 1008229 h 3444875"/>
              <a:gd name="connsiteX88" fmla="*/ 0 w 3656180"/>
              <a:gd name="connsiteY88" fmla="*/ 881312 h 3444875"/>
              <a:gd name="connsiteX89" fmla="*/ 917705 w 3656180"/>
              <a:gd name="connsiteY89" fmla="*/ 1092 h 3444875"/>
              <a:gd name="connsiteX90" fmla="*/ 974826 w 3656180"/>
              <a:gd name="connsiteY90" fmla="*/ 0 h 3444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3656180" h="3444875">
                <a:moveTo>
                  <a:pt x="3548079" y="3397376"/>
                </a:moveTo>
                <a:lnTo>
                  <a:pt x="3532636" y="3444875"/>
                </a:lnTo>
                <a:lnTo>
                  <a:pt x="3498557" y="3444875"/>
                </a:lnTo>
                <a:close/>
                <a:moveTo>
                  <a:pt x="3632186" y="3005171"/>
                </a:moveTo>
                <a:cubicBezTo>
                  <a:pt x="3628435" y="3032792"/>
                  <a:pt x="3624288" y="3060280"/>
                  <a:pt x="3619689" y="3087624"/>
                </a:cubicBezTo>
                <a:lnTo>
                  <a:pt x="3274274" y="3444875"/>
                </a:lnTo>
                <a:lnTo>
                  <a:pt x="3173756" y="3444875"/>
                </a:lnTo>
                <a:close/>
                <a:moveTo>
                  <a:pt x="3656180" y="2670622"/>
                </a:moveTo>
                <a:cubicBezTo>
                  <a:pt x="3656017" y="2689636"/>
                  <a:pt x="3655640" y="2708599"/>
                  <a:pt x="3655079" y="2727515"/>
                </a:cubicBezTo>
                <a:lnTo>
                  <a:pt x="2961486" y="3444875"/>
                </a:lnTo>
                <a:lnTo>
                  <a:pt x="2848952" y="3444875"/>
                </a:lnTo>
                <a:close/>
                <a:moveTo>
                  <a:pt x="3642163" y="2372524"/>
                </a:moveTo>
                <a:cubicBezTo>
                  <a:pt x="3643564" y="2386091"/>
                  <a:pt x="3644870" y="2399697"/>
                  <a:pt x="3646069" y="2413324"/>
                </a:cubicBezTo>
                <a:lnTo>
                  <a:pt x="2648697" y="3444875"/>
                </a:lnTo>
                <a:lnTo>
                  <a:pt x="2524143" y="3444875"/>
                </a:lnTo>
                <a:close/>
                <a:moveTo>
                  <a:pt x="3599765" y="2101653"/>
                </a:moveTo>
                <a:cubicBezTo>
                  <a:pt x="3601845" y="2111561"/>
                  <a:pt x="3603870" y="2121482"/>
                  <a:pt x="3605841" y="2131427"/>
                </a:cubicBezTo>
                <a:lnTo>
                  <a:pt x="2335906" y="3444875"/>
                </a:lnTo>
                <a:lnTo>
                  <a:pt x="2199336" y="3444875"/>
                </a:lnTo>
                <a:close/>
                <a:moveTo>
                  <a:pt x="3534501" y="1852715"/>
                </a:moveTo>
                <a:cubicBezTo>
                  <a:pt x="3536804" y="1860014"/>
                  <a:pt x="3539064" y="1867336"/>
                  <a:pt x="3541305" y="1874665"/>
                </a:cubicBezTo>
                <a:lnTo>
                  <a:pt x="2023117" y="3444875"/>
                </a:lnTo>
                <a:lnTo>
                  <a:pt x="1874535" y="3444875"/>
                </a:lnTo>
                <a:close/>
                <a:moveTo>
                  <a:pt x="3449800" y="1622417"/>
                </a:moveTo>
                <a:cubicBezTo>
                  <a:pt x="3452095" y="1627850"/>
                  <a:pt x="3454360" y="1633297"/>
                  <a:pt x="3456617" y="1638749"/>
                </a:cubicBezTo>
                <a:lnTo>
                  <a:pt x="1710333" y="3444875"/>
                </a:lnTo>
                <a:lnTo>
                  <a:pt x="1549729" y="3444875"/>
                </a:lnTo>
                <a:close/>
                <a:moveTo>
                  <a:pt x="3347982" y="1408540"/>
                </a:moveTo>
                <a:cubicBezTo>
                  <a:pt x="3350165" y="1412642"/>
                  <a:pt x="3352333" y="1416750"/>
                  <a:pt x="3354494" y="1420867"/>
                </a:cubicBezTo>
                <a:lnTo>
                  <a:pt x="1397545" y="3444875"/>
                </a:lnTo>
                <a:lnTo>
                  <a:pt x="1224922" y="3444875"/>
                </a:lnTo>
                <a:close/>
                <a:moveTo>
                  <a:pt x="3230590" y="1209610"/>
                </a:moveTo>
                <a:cubicBezTo>
                  <a:pt x="3232651" y="1212778"/>
                  <a:pt x="3234739" y="1215930"/>
                  <a:pt x="3236787" y="1219113"/>
                </a:cubicBezTo>
                <a:lnTo>
                  <a:pt x="1084761" y="3444875"/>
                </a:lnTo>
                <a:lnTo>
                  <a:pt x="900119" y="3444875"/>
                </a:lnTo>
                <a:close/>
                <a:moveTo>
                  <a:pt x="3098633" y="1024630"/>
                </a:moveTo>
                <a:cubicBezTo>
                  <a:pt x="3100632" y="1027185"/>
                  <a:pt x="3102632" y="1029740"/>
                  <a:pt x="3104614" y="1032303"/>
                </a:cubicBezTo>
                <a:lnTo>
                  <a:pt x="771968" y="3444875"/>
                </a:lnTo>
                <a:lnTo>
                  <a:pt x="575311" y="3444875"/>
                </a:lnTo>
                <a:close/>
                <a:moveTo>
                  <a:pt x="2952730" y="853035"/>
                </a:moveTo>
                <a:cubicBezTo>
                  <a:pt x="2954755" y="855216"/>
                  <a:pt x="2956784" y="857404"/>
                  <a:pt x="2958798" y="859603"/>
                </a:cubicBezTo>
                <a:lnTo>
                  <a:pt x="459182" y="3444875"/>
                </a:lnTo>
                <a:lnTo>
                  <a:pt x="250505" y="3444875"/>
                </a:lnTo>
                <a:close/>
                <a:moveTo>
                  <a:pt x="2793131" y="694585"/>
                </a:moveTo>
                <a:cubicBezTo>
                  <a:pt x="2795331" y="696594"/>
                  <a:pt x="2797525" y="698612"/>
                  <a:pt x="2799725" y="700629"/>
                </a:cubicBezTo>
                <a:lnTo>
                  <a:pt x="146395" y="3444875"/>
                </a:lnTo>
                <a:lnTo>
                  <a:pt x="0" y="3444875"/>
                </a:lnTo>
                <a:lnTo>
                  <a:pt x="0" y="3373614"/>
                </a:lnTo>
                <a:close/>
                <a:moveTo>
                  <a:pt x="2619730" y="549358"/>
                </a:moveTo>
                <a:cubicBezTo>
                  <a:pt x="2622301" y="551329"/>
                  <a:pt x="2624866" y="553324"/>
                  <a:pt x="2627431" y="555312"/>
                </a:cubicBezTo>
                <a:lnTo>
                  <a:pt x="0" y="3272777"/>
                </a:lnTo>
                <a:lnTo>
                  <a:pt x="0" y="3062073"/>
                </a:lnTo>
                <a:close/>
                <a:moveTo>
                  <a:pt x="2432170" y="417720"/>
                </a:moveTo>
                <a:cubicBezTo>
                  <a:pt x="2435365" y="419759"/>
                  <a:pt x="2438532" y="421836"/>
                  <a:pt x="2441711" y="423891"/>
                </a:cubicBezTo>
                <a:lnTo>
                  <a:pt x="0" y="2949268"/>
                </a:lnTo>
                <a:lnTo>
                  <a:pt x="0" y="2750542"/>
                </a:lnTo>
                <a:close/>
                <a:moveTo>
                  <a:pt x="2229608" y="300471"/>
                </a:moveTo>
                <a:cubicBezTo>
                  <a:pt x="2233741" y="302622"/>
                  <a:pt x="2237868" y="304783"/>
                  <a:pt x="2241987" y="306955"/>
                </a:cubicBezTo>
                <a:lnTo>
                  <a:pt x="0" y="2625766"/>
                </a:lnTo>
                <a:lnTo>
                  <a:pt x="0" y="2438996"/>
                </a:lnTo>
                <a:close/>
                <a:moveTo>
                  <a:pt x="2010843" y="198759"/>
                </a:moveTo>
                <a:cubicBezTo>
                  <a:pt x="2016323" y="201008"/>
                  <a:pt x="2021788" y="203264"/>
                  <a:pt x="2027243" y="205550"/>
                </a:cubicBezTo>
                <a:lnTo>
                  <a:pt x="0" y="2302258"/>
                </a:lnTo>
                <a:lnTo>
                  <a:pt x="0" y="2127460"/>
                </a:lnTo>
                <a:close/>
                <a:moveTo>
                  <a:pt x="1773991" y="114408"/>
                </a:moveTo>
                <a:cubicBezTo>
                  <a:pt x="1781349" y="116643"/>
                  <a:pt x="1788701" y="118891"/>
                  <a:pt x="1796028" y="121185"/>
                </a:cubicBezTo>
                <a:lnTo>
                  <a:pt x="0" y="1978755"/>
                </a:lnTo>
                <a:lnTo>
                  <a:pt x="0" y="1815934"/>
                </a:lnTo>
                <a:close/>
                <a:moveTo>
                  <a:pt x="245157" y="107669"/>
                </a:moveTo>
                <a:lnTo>
                  <a:pt x="0" y="361226"/>
                </a:lnTo>
                <a:lnTo>
                  <a:pt x="0" y="258242"/>
                </a:lnTo>
                <a:lnTo>
                  <a:pt x="112323" y="150509"/>
                </a:lnTo>
                <a:cubicBezTo>
                  <a:pt x="156086" y="135103"/>
                  <a:pt x="200374" y="120819"/>
                  <a:pt x="245157" y="107669"/>
                </a:cubicBezTo>
                <a:close/>
                <a:moveTo>
                  <a:pt x="1516194" y="50130"/>
                </a:moveTo>
                <a:cubicBezTo>
                  <a:pt x="1526177" y="52087"/>
                  <a:pt x="1536146" y="54105"/>
                  <a:pt x="1546086" y="56182"/>
                </a:cubicBezTo>
                <a:lnTo>
                  <a:pt x="0" y="1655245"/>
                </a:lnTo>
                <a:lnTo>
                  <a:pt x="0" y="1504390"/>
                </a:lnTo>
                <a:close/>
                <a:moveTo>
                  <a:pt x="638934" y="23899"/>
                </a:moveTo>
                <a:lnTo>
                  <a:pt x="0" y="684727"/>
                </a:lnTo>
                <a:lnTo>
                  <a:pt x="0" y="569779"/>
                </a:lnTo>
                <a:lnTo>
                  <a:pt x="556153" y="36345"/>
                </a:lnTo>
                <a:cubicBezTo>
                  <a:pt x="583607" y="31765"/>
                  <a:pt x="611205" y="27635"/>
                  <a:pt x="638934" y="23899"/>
                </a:cubicBezTo>
                <a:close/>
                <a:moveTo>
                  <a:pt x="1233160" y="10073"/>
                </a:moveTo>
                <a:cubicBezTo>
                  <a:pt x="1246842" y="11268"/>
                  <a:pt x="1260502" y="12569"/>
                  <a:pt x="1274124" y="13967"/>
                </a:cubicBezTo>
                <a:lnTo>
                  <a:pt x="0" y="1331746"/>
                </a:lnTo>
                <a:lnTo>
                  <a:pt x="0" y="1192857"/>
                </a:lnTo>
                <a:close/>
                <a:moveTo>
                  <a:pt x="974826" y="0"/>
                </a:moveTo>
                <a:lnTo>
                  <a:pt x="0" y="1008229"/>
                </a:lnTo>
                <a:lnTo>
                  <a:pt x="0" y="881312"/>
                </a:lnTo>
                <a:lnTo>
                  <a:pt x="917705" y="1092"/>
                </a:lnTo>
                <a:cubicBezTo>
                  <a:pt x="936697" y="530"/>
                  <a:pt x="955736" y="163"/>
                  <a:pt x="974826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42000"/>
            </a:schemeClr>
          </a:solidFill>
          <a:ln w="4838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54930D5-7B76-4AE1-B9A6-8C9ABAE26A59}"/>
              </a:ext>
            </a:extLst>
          </p:cNvPr>
          <p:cNvSpPr/>
          <p:nvPr/>
        </p:nvSpPr>
        <p:spPr>
          <a:xfrm>
            <a:off x="691744" y="4943960"/>
            <a:ext cx="1179576" cy="1179576"/>
          </a:xfrm>
          <a:custGeom>
            <a:avLst/>
            <a:gdLst>
              <a:gd name="connsiteX0" fmla="*/ 1830827 w 1950038"/>
              <a:gd name="connsiteY0" fmla="*/ 1442624 h 1950035"/>
              <a:gd name="connsiteX1" fmla="*/ 1739783 w 1950038"/>
              <a:gd name="connsiteY1" fmla="*/ 1579915 h 1950035"/>
              <a:gd name="connsiteX2" fmla="*/ 1608523 w 1950038"/>
              <a:gd name="connsiteY2" fmla="*/ 1716219 h 1950035"/>
              <a:gd name="connsiteX3" fmla="*/ 1410014 w 1950038"/>
              <a:gd name="connsiteY3" fmla="*/ 1847867 h 1950035"/>
              <a:gd name="connsiteX4" fmla="*/ 1910383 w 1950038"/>
              <a:gd name="connsiteY4" fmla="*/ 1251270 h 1950035"/>
              <a:gd name="connsiteX5" fmla="*/ 1894604 w 1950038"/>
              <a:gd name="connsiteY5" fmla="*/ 1299997 h 1950035"/>
              <a:gd name="connsiteX6" fmla="*/ 1334487 w 1950038"/>
              <a:gd name="connsiteY6" fmla="*/ 1881633 h 1950035"/>
              <a:gd name="connsiteX7" fmla="*/ 1215916 w 1950038"/>
              <a:gd name="connsiteY7" fmla="*/ 1920041 h 1950035"/>
              <a:gd name="connsiteX8" fmla="*/ 1941236 w 1950038"/>
              <a:gd name="connsiteY8" fmla="*/ 1106819 h 1950035"/>
              <a:gd name="connsiteX9" fmla="*/ 1936652 w 1950038"/>
              <a:gd name="connsiteY9" fmla="*/ 1137187 h 1950035"/>
              <a:gd name="connsiteX10" fmla="*/ 1173309 w 1950038"/>
              <a:gd name="connsiteY10" fmla="*/ 1929855 h 1950035"/>
              <a:gd name="connsiteX11" fmla="*/ 1070425 w 1950038"/>
              <a:gd name="connsiteY11" fmla="*/ 1945413 h 1950035"/>
              <a:gd name="connsiteX12" fmla="*/ 1950038 w 1950038"/>
              <a:gd name="connsiteY12" fmla="*/ 983603 h 1950035"/>
              <a:gd name="connsiteX13" fmla="*/ 1949634 w 1950038"/>
              <a:gd name="connsiteY13" fmla="*/ 1004557 h 1950035"/>
              <a:gd name="connsiteX14" fmla="*/ 1041285 w 1950038"/>
              <a:gd name="connsiteY14" fmla="*/ 1947804 h 1950035"/>
              <a:gd name="connsiteX15" fmla="*/ 975046 w 1950038"/>
              <a:gd name="connsiteY15" fmla="*/ 1950035 h 1950035"/>
              <a:gd name="connsiteX16" fmla="*/ 946904 w 1950038"/>
              <a:gd name="connsiteY16" fmla="*/ 1949623 h 1950035"/>
              <a:gd name="connsiteX17" fmla="*/ 1944896 w 1950038"/>
              <a:gd name="connsiteY17" fmla="*/ 873812 h 1950035"/>
              <a:gd name="connsiteX18" fmla="*/ 1946329 w 1950038"/>
              <a:gd name="connsiteY18" fmla="*/ 888839 h 1950035"/>
              <a:gd name="connsiteX19" fmla="*/ 925587 w 1950038"/>
              <a:gd name="connsiteY19" fmla="*/ 1948800 h 1950035"/>
              <a:gd name="connsiteX20" fmla="*/ 837353 w 1950038"/>
              <a:gd name="connsiteY20" fmla="*/ 1940379 h 1950035"/>
              <a:gd name="connsiteX21" fmla="*/ 1929343 w 1950038"/>
              <a:gd name="connsiteY21" fmla="*/ 774049 h 1950035"/>
              <a:gd name="connsiteX22" fmla="*/ 1931572 w 1950038"/>
              <a:gd name="connsiteY22" fmla="*/ 785015 h 1950035"/>
              <a:gd name="connsiteX23" fmla="*/ 821280 w 1950038"/>
              <a:gd name="connsiteY23" fmla="*/ 1937961 h 1950035"/>
              <a:gd name="connsiteX24" fmla="*/ 738258 w 1950038"/>
              <a:gd name="connsiteY24" fmla="*/ 1921066 h 1950035"/>
              <a:gd name="connsiteX25" fmla="*/ 1905402 w 1950038"/>
              <a:gd name="connsiteY25" fmla="*/ 682364 h 1950035"/>
              <a:gd name="connsiteX26" fmla="*/ 1907898 w 1950038"/>
              <a:gd name="connsiteY26" fmla="*/ 690448 h 1950035"/>
              <a:gd name="connsiteX27" fmla="*/ 725871 w 1950038"/>
              <a:gd name="connsiteY27" fmla="*/ 1917887 h 1950035"/>
              <a:gd name="connsiteX28" fmla="*/ 647566 w 1950038"/>
              <a:gd name="connsiteY28" fmla="*/ 1893664 h 1950035"/>
              <a:gd name="connsiteX29" fmla="*/ 1874331 w 1950038"/>
              <a:gd name="connsiteY29" fmla="*/ 597544 h 1950035"/>
              <a:gd name="connsiteX30" fmla="*/ 1876832 w 1950038"/>
              <a:gd name="connsiteY30" fmla="*/ 603559 h 1950035"/>
              <a:gd name="connsiteX31" fmla="*/ 637848 w 1950038"/>
              <a:gd name="connsiteY31" fmla="*/ 1890146 h 1950035"/>
              <a:gd name="connsiteX32" fmla="*/ 563992 w 1950038"/>
              <a:gd name="connsiteY32" fmla="*/ 1859406 h 1950035"/>
              <a:gd name="connsiteX33" fmla="*/ 1836981 w 1950038"/>
              <a:gd name="connsiteY33" fmla="*/ 518772 h 1950035"/>
              <a:gd name="connsiteX34" fmla="*/ 1839370 w 1950038"/>
              <a:gd name="connsiteY34" fmla="*/ 523312 h 1950035"/>
              <a:gd name="connsiteX35" fmla="*/ 556238 w 1950038"/>
              <a:gd name="connsiteY35" fmla="*/ 1855742 h 1950035"/>
              <a:gd name="connsiteX36" fmla="*/ 486699 w 1950038"/>
              <a:gd name="connsiteY36" fmla="*/ 1819097 h 1950035"/>
              <a:gd name="connsiteX37" fmla="*/ 1793918 w 1950038"/>
              <a:gd name="connsiteY37" fmla="*/ 445505 h 1950035"/>
              <a:gd name="connsiteX38" fmla="*/ 1796191 w 1950038"/>
              <a:gd name="connsiteY38" fmla="*/ 449005 h 1950035"/>
              <a:gd name="connsiteX39" fmla="*/ 480350 w 1950038"/>
              <a:gd name="connsiteY39" fmla="*/ 1815396 h 1950035"/>
              <a:gd name="connsiteX40" fmla="*/ 415102 w 1950038"/>
              <a:gd name="connsiteY40" fmla="*/ 1773303 h 1950035"/>
              <a:gd name="connsiteX41" fmla="*/ 1745512 w 1950038"/>
              <a:gd name="connsiteY41" fmla="*/ 377376 h 1950035"/>
              <a:gd name="connsiteX42" fmla="*/ 1747706 w 1950038"/>
              <a:gd name="connsiteY42" fmla="*/ 380202 h 1950035"/>
              <a:gd name="connsiteX43" fmla="*/ 409766 w 1950038"/>
              <a:gd name="connsiteY43" fmla="*/ 1769542 h 1950035"/>
              <a:gd name="connsiteX44" fmla="*/ 348835 w 1950038"/>
              <a:gd name="connsiteY44" fmla="*/ 1722378 h 1950035"/>
              <a:gd name="connsiteX45" fmla="*/ 1691990 w 1950038"/>
              <a:gd name="connsiteY45" fmla="*/ 314177 h 1950035"/>
              <a:gd name="connsiteX46" fmla="*/ 1694216 w 1950038"/>
              <a:gd name="connsiteY46" fmla="*/ 316596 h 1950035"/>
              <a:gd name="connsiteX47" fmla="*/ 344204 w 1950038"/>
              <a:gd name="connsiteY47" fmla="*/ 1718476 h 1950035"/>
              <a:gd name="connsiteX48" fmla="*/ 287684 w 1950038"/>
              <a:gd name="connsiteY48" fmla="*/ 1666526 h 1950035"/>
              <a:gd name="connsiteX49" fmla="*/ 1633444 w 1950038"/>
              <a:gd name="connsiteY49" fmla="*/ 255819 h 1950035"/>
              <a:gd name="connsiteX50" fmla="*/ 1635863 w 1950038"/>
              <a:gd name="connsiteY50" fmla="*/ 258045 h 1950035"/>
              <a:gd name="connsiteX51" fmla="*/ 283510 w 1950038"/>
              <a:gd name="connsiteY51" fmla="*/ 1662352 h 1950035"/>
              <a:gd name="connsiteX52" fmla="*/ 231563 w 1950038"/>
              <a:gd name="connsiteY52" fmla="*/ 1605831 h 1950035"/>
              <a:gd name="connsiteX53" fmla="*/ 1569835 w 1950038"/>
              <a:gd name="connsiteY53" fmla="*/ 202331 h 1950035"/>
              <a:gd name="connsiteX54" fmla="*/ 1572660 w 1950038"/>
              <a:gd name="connsiteY54" fmla="*/ 204524 h 1950035"/>
              <a:gd name="connsiteX55" fmla="*/ 227657 w 1950038"/>
              <a:gd name="connsiteY55" fmla="*/ 1601202 h 1950035"/>
              <a:gd name="connsiteX56" fmla="*/ 180493 w 1950038"/>
              <a:gd name="connsiteY56" fmla="*/ 1540270 h 1950035"/>
              <a:gd name="connsiteX57" fmla="*/ 1501032 w 1950038"/>
              <a:gd name="connsiteY57" fmla="*/ 153848 h 1950035"/>
              <a:gd name="connsiteX58" fmla="*/ 1504532 w 1950038"/>
              <a:gd name="connsiteY58" fmla="*/ 156121 h 1950035"/>
              <a:gd name="connsiteX59" fmla="*/ 176731 w 1950038"/>
              <a:gd name="connsiteY59" fmla="*/ 1534934 h 1950035"/>
              <a:gd name="connsiteX60" fmla="*/ 134641 w 1950038"/>
              <a:gd name="connsiteY60" fmla="*/ 1469688 h 1950035"/>
              <a:gd name="connsiteX61" fmla="*/ 507414 w 1950038"/>
              <a:gd name="connsiteY61" fmla="*/ 119212 h 1950035"/>
              <a:gd name="connsiteX62" fmla="*/ 102168 w 1950038"/>
              <a:gd name="connsiteY62" fmla="*/ 540025 h 1950035"/>
              <a:gd name="connsiteX63" fmla="*/ 233816 w 1950038"/>
              <a:gd name="connsiteY63" fmla="*/ 341515 h 1950035"/>
              <a:gd name="connsiteX64" fmla="*/ 370122 w 1950038"/>
              <a:gd name="connsiteY64" fmla="*/ 210255 h 1950035"/>
              <a:gd name="connsiteX65" fmla="*/ 507414 w 1950038"/>
              <a:gd name="connsiteY65" fmla="*/ 119212 h 1950035"/>
              <a:gd name="connsiteX66" fmla="*/ 1426726 w 1950038"/>
              <a:gd name="connsiteY66" fmla="*/ 110665 h 1950035"/>
              <a:gd name="connsiteX67" fmla="*/ 1431267 w 1950038"/>
              <a:gd name="connsiteY67" fmla="*/ 113053 h 1950035"/>
              <a:gd name="connsiteX68" fmla="*/ 130941 w 1950038"/>
              <a:gd name="connsiteY68" fmla="*/ 1463336 h 1950035"/>
              <a:gd name="connsiteX69" fmla="*/ 94293 w 1950038"/>
              <a:gd name="connsiteY69" fmla="*/ 1393797 h 1950035"/>
              <a:gd name="connsiteX70" fmla="*/ 1346476 w 1950038"/>
              <a:gd name="connsiteY70" fmla="*/ 73204 h 1950035"/>
              <a:gd name="connsiteX71" fmla="*/ 1352492 w 1950038"/>
              <a:gd name="connsiteY71" fmla="*/ 75705 h 1950035"/>
              <a:gd name="connsiteX72" fmla="*/ 90629 w 1950038"/>
              <a:gd name="connsiteY72" fmla="*/ 1386047 h 1950035"/>
              <a:gd name="connsiteX73" fmla="*/ 59890 w 1950038"/>
              <a:gd name="connsiteY73" fmla="*/ 1312188 h 1950035"/>
              <a:gd name="connsiteX74" fmla="*/ 1259591 w 1950038"/>
              <a:gd name="connsiteY74" fmla="*/ 42137 h 1950035"/>
              <a:gd name="connsiteX75" fmla="*/ 1267675 w 1950038"/>
              <a:gd name="connsiteY75" fmla="*/ 44633 h 1950035"/>
              <a:gd name="connsiteX76" fmla="*/ 56375 w 1950038"/>
              <a:gd name="connsiteY76" fmla="*/ 1302469 h 1950035"/>
              <a:gd name="connsiteX77" fmla="*/ 32152 w 1950038"/>
              <a:gd name="connsiteY77" fmla="*/ 1224164 h 1950035"/>
              <a:gd name="connsiteX78" fmla="*/ 698766 w 1950038"/>
              <a:gd name="connsiteY78" fmla="*/ 39655 h 1950035"/>
              <a:gd name="connsiteX79" fmla="*/ 29995 w 1950038"/>
              <a:gd name="connsiteY79" fmla="*/ 734118 h 1950035"/>
              <a:gd name="connsiteX80" fmla="*/ 68403 w 1950038"/>
              <a:gd name="connsiteY80" fmla="*/ 615547 h 1950035"/>
              <a:gd name="connsiteX81" fmla="*/ 650038 w 1950038"/>
              <a:gd name="connsiteY81" fmla="*/ 55433 h 1950035"/>
              <a:gd name="connsiteX82" fmla="*/ 698766 w 1950038"/>
              <a:gd name="connsiteY82" fmla="*/ 39655 h 1950035"/>
              <a:gd name="connsiteX83" fmla="*/ 1165023 w 1950038"/>
              <a:gd name="connsiteY83" fmla="*/ 18463 h 1950035"/>
              <a:gd name="connsiteX84" fmla="*/ 1175988 w 1950038"/>
              <a:gd name="connsiteY84" fmla="*/ 20692 h 1950035"/>
              <a:gd name="connsiteX85" fmla="*/ 28970 w 1950038"/>
              <a:gd name="connsiteY85" fmla="*/ 1211777 h 1950035"/>
              <a:gd name="connsiteX86" fmla="*/ 12075 w 1950038"/>
              <a:gd name="connsiteY86" fmla="*/ 1128755 h 1950035"/>
              <a:gd name="connsiteX87" fmla="*/ 843216 w 1950038"/>
              <a:gd name="connsiteY87" fmla="*/ 8802 h 1950035"/>
              <a:gd name="connsiteX88" fmla="*/ 4623 w 1950038"/>
              <a:gd name="connsiteY88" fmla="*/ 879613 h 1950035"/>
              <a:gd name="connsiteX89" fmla="*/ 20181 w 1950038"/>
              <a:gd name="connsiteY89" fmla="*/ 776727 h 1950035"/>
              <a:gd name="connsiteX90" fmla="*/ 812849 w 1950038"/>
              <a:gd name="connsiteY90" fmla="*/ 13386 h 1950035"/>
              <a:gd name="connsiteX91" fmla="*/ 843216 w 1950038"/>
              <a:gd name="connsiteY91" fmla="*/ 8802 h 1950035"/>
              <a:gd name="connsiteX92" fmla="*/ 1061197 w 1950038"/>
              <a:gd name="connsiteY92" fmla="*/ 3710 h 1950035"/>
              <a:gd name="connsiteX93" fmla="*/ 1076224 w 1950038"/>
              <a:gd name="connsiteY93" fmla="*/ 5144 h 1950035"/>
              <a:gd name="connsiteX94" fmla="*/ 9655 w 1950038"/>
              <a:gd name="connsiteY94" fmla="*/ 1112686 h 1950035"/>
              <a:gd name="connsiteX95" fmla="*/ 1238 w 1950038"/>
              <a:gd name="connsiteY95" fmla="*/ 1024450 h 1950035"/>
              <a:gd name="connsiteX96" fmla="*/ 966432 w 1950038"/>
              <a:gd name="connsiteY96" fmla="*/ 0 h 1950035"/>
              <a:gd name="connsiteX97" fmla="*/ 413 w 1950038"/>
              <a:gd name="connsiteY97" fmla="*/ 1003131 h 1950035"/>
              <a:gd name="connsiteX98" fmla="*/ 0 w 1950038"/>
              <a:gd name="connsiteY98" fmla="*/ 974990 h 1950035"/>
              <a:gd name="connsiteX99" fmla="*/ 2232 w 1950038"/>
              <a:gd name="connsiteY99" fmla="*/ 908753 h 1950035"/>
              <a:gd name="connsiteX100" fmla="*/ 945478 w 1950038"/>
              <a:gd name="connsiteY100" fmla="*/ 402 h 1950035"/>
              <a:gd name="connsiteX101" fmla="*/ 966432 w 1950038"/>
              <a:gd name="connsiteY101" fmla="*/ 0 h 1950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950038" h="1950035">
                <a:moveTo>
                  <a:pt x="1830827" y="1442624"/>
                </a:moveTo>
                <a:cubicBezTo>
                  <a:pt x="1804319" y="1491030"/>
                  <a:pt x="1773825" y="1536939"/>
                  <a:pt x="1739783" y="1579915"/>
                </a:cubicBezTo>
                <a:lnTo>
                  <a:pt x="1608523" y="1716219"/>
                </a:lnTo>
                <a:cubicBezTo>
                  <a:pt x="1548263" y="1767767"/>
                  <a:pt x="1481652" y="1812100"/>
                  <a:pt x="1410014" y="1847867"/>
                </a:cubicBezTo>
                <a:close/>
                <a:moveTo>
                  <a:pt x="1910383" y="1251270"/>
                </a:moveTo>
                <a:cubicBezTo>
                  <a:pt x="1905540" y="1267695"/>
                  <a:pt x="1900278" y="1283944"/>
                  <a:pt x="1894604" y="1299997"/>
                </a:cubicBezTo>
                <a:lnTo>
                  <a:pt x="1334487" y="1881633"/>
                </a:lnTo>
                <a:cubicBezTo>
                  <a:pt x="1296101" y="1896864"/>
                  <a:pt x="1256518" y="1909725"/>
                  <a:pt x="1215916" y="1920041"/>
                </a:cubicBezTo>
                <a:close/>
                <a:moveTo>
                  <a:pt x="1941236" y="1106819"/>
                </a:moveTo>
                <a:cubicBezTo>
                  <a:pt x="1939860" y="1116992"/>
                  <a:pt x="1938339" y="1127116"/>
                  <a:pt x="1936652" y="1137187"/>
                </a:cubicBezTo>
                <a:lnTo>
                  <a:pt x="1173309" y="1929855"/>
                </a:lnTo>
                <a:cubicBezTo>
                  <a:pt x="1139617" y="1936814"/>
                  <a:pt x="1105290" y="1942028"/>
                  <a:pt x="1070425" y="1945413"/>
                </a:cubicBezTo>
                <a:close/>
                <a:moveTo>
                  <a:pt x="1950038" y="983603"/>
                </a:moveTo>
                <a:cubicBezTo>
                  <a:pt x="1949978" y="990606"/>
                  <a:pt x="1949840" y="997590"/>
                  <a:pt x="1949634" y="1004557"/>
                </a:cubicBezTo>
                <a:lnTo>
                  <a:pt x="1041285" y="1947804"/>
                </a:lnTo>
                <a:cubicBezTo>
                  <a:pt x="1019392" y="1949273"/>
                  <a:pt x="997310" y="1950035"/>
                  <a:pt x="975046" y="1950035"/>
                </a:cubicBezTo>
                <a:cubicBezTo>
                  <a:pt x="965632" y="1950035"/>
                  <a:pt x="956252" y="1949886"/>
                  <a:pt x="946904" y="1949623"/>
                </a:cubicBezTo>
                <a:close/>
                <a:moveTo>
                  <a:pt x="1944896" y="873812"/>
                </a:moveTo>
                <a:cubicBezTo>
                  <a:pt x="1945410" y="878809"/>
                  <a:pt x="1945889" y="883820"/>
                  <a:pt x="1946329" y="888839"/>
                </a:cubicBezTo>
                <a:lnTo>
                  <a:pt x="925587" y="1948800"/>
                </a:lnTo>
                <a:cubicBezTo>
                  <a:pt x="895802" y="1947311"/>
                  <a:pt x="866373" y="1944483"/>
                  <a:pt x="837353" y="1940379"/>
                </a:cubicBezTo>
                <a:close/>
                <a:moveTo>
                  <a:pt x="1929343" y="774049"/>
                </a:moveTo>
                <a:cubicBezTo>
                  <a:pt x="1930106" y="777698"/>
                  <a:pt x="1930849" y="781352"/>
                  <a:pt x="1931572" y="785015"/>
                </a:cubicBezTo>
                <a:lnTo>
                  <a:pt x="821280" y="1937961"/>
                </a:lnTo>
                <a:cubicBezTo>
                  <a:pt x="793191" y="1933511"/>
                  <a:pt x="765497" y="1927862"/>
                  <a:pt x="738258" y="1921066"/>
                </a:cubicBezTo>
                <a:close/>
                <a:moveTo>
                  <a:pt x="1905402" y="682364"/>
                </a:moveTo>
                <a:cubicBezTo>
                  <a:pt x="1906247" y="685052"/>
                  <a:pt x="1907076" y="687749"/>
                  <a:pt x="1907898" y="690448"/>
                </a:cubicBezTo>
                <a:lnTo>
                  <a:pt x="725871" y="1917887"/>
                </a:lnTo>
                <a:cubicBezTo>
                  <a:pt x="699309" y="1910887"/>
                  <a:pt x="673190" y="1902797"/>
                  <a:pt x="647566" y="1893664"/>
                </a:cubicBezTo>
                <a:close/>
                <a:moveTo>
                  <a:pt x="1874331" y="597544"/>
                </a:moveTo>
                <a:cubicBezTo>
                  <a:pt x="1875173" y="599545"/>
                  <a:pt x="1876004" y="601551"/>
                  <a:pt x="1876832" y="603559"/>
                </a:cubicBezTo>
                <a:lnTo>
                  <a:pt x="637848" y="1890146"/>
                </a:lnTo>
                <a:cubicBezTo>
                  <a:pt x="612728" y="1880886"/>
                  <a:pt x="588091" y="1870628"/>
                  <a:pt x="563992" y="1859406"/>
                </a:cubicBezTo>
                <a:close/>
                <a:moveTo>
                  <a:pt x="1836981" y="518772"/>
                </a:moveTo>
                <a:cubicBezTo>
                  <a:pt x="1837782" y="520283"/>
                  <a:pt x="1838577" y="521796"/>
                  <a:pt x="1839370" y="523312"/>
                </a:cubicBezTo>
                <a:lnTo>
                  <a:pt x="556238" y="1855742"/>
                </a:lnTo>
                <a:cubicBezTo>
                  <a:pt x="532515" y="1844440"/>
                  <a:pt x="509318" y="1832212"/>
                  <a:pt x="486699" y="1819097"/>
                </a:cubicBezTo>
                <a:close/>
                <a:moveTo>
                  <a:pt x="1793918" y="445505"/>
                </a:moveTo>
                <a:cubicBezTo>
                  <a:pt x="1794674" y="446672"/>
                  <a:pt x="1795440" y="447833"/>
                  <a:pt x="1796191" y="449005"/>
                </a:cubicBezTo>
                <a:lnTo>
                  <a:pt x="480350" y="1815396"/>
                </a:lnTo>
                <a:cubicBezTo>
                  <a:pt x="458012" y="1802218"/>
                  <a:pt x="436252" y="1788165"/>
                  <a:pt x="415102" y="1773303"/>
                </a:cubicBezTo>
                <a:close/>
                <a:moveTo>
                  <a:pt x="1745512" y="377376"/>
                </a:moveTo>
                <a:cubicBezTo>
                  <a:pt x="1746245" y="378317"/>
                  <a:pt x="1746979" y="379258"/>
                  <a:pt x="1747706" y="380202"/>
                </a:cubicBezTo>
                <a:lnTo>
                  <a:pt x="409766" y="1769542"/>
                </a:lnTo>
                <a:cubicBezTo>
                  <a:pt x="388823" y="1754614"/>
                  <a:pt x="368504" y="1738874"/>
                  <a:pt x="348835" y="1722378"/>
                </a:cubicBezTo>
                <a:close/>
                <a:moveTo>
                  <a:pt x="1691990" y="314177"/>
                </a:moveTo>
                <a:cubicBezTo>
                  <a:pt x="1692733" y="314980"/>
                  <a:pt x="1693477" y="315786"/>
                  <a:pt x="1694216" y="316596"/>
                </a:cubicBezTo>
                <a:lnTo>
                  <a:pt x="344204" y="1718476"/>
                </a:lnTo>
                <a:cubicBezTo>
                  <a:pt x="324686" y="1701899"/>
                  <a:pt x="305834" y="1684567"/>
                  <a:pt x="287684" y="1666526"/>
                </a:cubicBezTo>
                <a:close/>
                <a:moveTo>
                  <a:pt x="1633444" y="255819"/>
                </a:moveTo>
                <a:cubicBezTo>
                  <a:pt x="1634251" y="256559"/>
                  <a:pt x="1635056" y="257302"/>
                  <a:pt x="1635863" y="258045"/>
                </a:cubicBezTo>
                <a:lnTo>
                  <a:pt x="283510" y="1662352"/>
                </a:lnTo>
                <a:cubicBezTo>
                  <a:pt x="265470" y="1644201"/>
                  <a:pt x="248136" y="1625349"/>
                  <a:pt x="231563" y="1605831"/>
                </a:cubicBezTo>
                <a:close/>
                <a:moveTo>
                  <a:pt x="1569835" y="202331"/>
                </a:moveTo>
                <a:cubicBezTo>
                  <a:pt x="1570778" y="203057"/>
                  <a:pt x="1571719" y="203792"/>
                  <a:pt x="1572660" y="204524"/>
                </a:cubicBezTo>
                <a:lnTo>
                  <a:pt x="227657" y="1601202"/>
                </a:lnTo>
                <a:cubicBezTo>
                  <a:pt x="211161" y="1581535"/>
                  <a:pt x="195421" y="1561214"/>
                  <a:pt x="180493" y="1540270"/>
                </a:cubicBezTo>
                <a:close/>
                <a:moveTo>
                  <a:pt x="1501032" y="153848"/>
                </a:moveTo>
                <a:cubicBezTo>
                  <a:pt x="1502204" y="154599"/>
                  <a:pt x="1503366" y="155364"/>
                  <a:pt x="1504532" y="156121"/>
                </a:cubicBezTo>
                <a:lnTo>
                  <a:pt x="176731" y="1534934"/>
                </a:lnTo>
                <a:cubicBezTo>
                  <a:pt x="161869" y="1513784"/>
                  <a:pt x="147819" y="1492024"/>
                  <a:pt x="134641" y="1469688"/>
                </a:cubicBezTo>
                <a:close/>
                <a:moveTo>
                  <a:pt x="507414" y="119212"/>
                </a:moveTo>
                <a:lnTo>
                  <a:pt x="102168" y="540025"/>
                </a:lnTo>
                <a:cubicBezTo>
                  <a:pt x="137935" y="468386"/>
                  <a:pt x="182268" y="401772"/>
                  <a:pt x="233816" y="341515"/>
                </a:cubicBezTo>
                <a:lnTo>
                  <a:pt x="370122" y="210255"/>
                </a:lnTo>
                <a:cubicBezTo>
                  <a:pt x="413099" y="176213"/>
                  <a:pt x="459008" y="145719"/>
                  <a:pt x="507414" y="119212"/>
                </a:cubicBezTo>
                <a:close/>
                <a:moveTo>
                  <a:pt x="1426726" y="110665"/>
                </a:moveTo>
                <a:cubicBezTo>
                  <a:pt x="1428242" y="111457"/>
                  <a:pt x="1429756" y="112253"/>
                  <a:pt x="1431267" y="113053"/>
                </a:cubicBezTo>
                <a:lnTo>
                  <a:pt x="130941" y="1463336"/>
                </a:lnTo>
                <a:cubicBezTo>
                  <a:pt x="117826" y="1440717"/>
                  <a:pt x="105594" y="1417523"/>
                  <a:pt x="94293" y="1393797"/>
                </a:cubicBezTo>
                <a:close/>
                <a:moveTo>
                  <a:pt x="1346476" y="73204"/>
                </a:moveTo>
                <a:cubicBezTo>
                  <a:pt x="1348486" y="74032"/>
                  <a:pt x="1350491" y="74863"/>
                  <a:pt x="1352492" y="75705"/>
                </a:cubicBezTo>
                <a:lnTo>
                  <a:pt x="90629" y="1386047"/>
                </a:lnTo>
                <a:cubicBezTo>
                  <a:pt x="79411" y="1361947"/>
                  <a:pt x="69149" y="1337308"/>
                  <a:pt x="59890" y="1312188"/>
                </a:cubicBezTo>
                <a:close/>
                <a:moveTo>
                  <a:pt x="1259591" y="42137"/>
                </a:moveTo>
                <a:cubicBezTo>
                  <a:pt x="1262290" y="42960"/>
                  <a:pt x="1264987" y="43788"/>
                  <a:pt x="1267675" y="44633"/>
                </a:cubicBezTo>
                <a:lnTo>
                  <a:pt x="56375" y="1302469"/>
                </a:lnTo>
                <a:cubicBezTo>
                  <a:pt x="47240" y="1276846"/>
                  <a:pt x="39150" y="1250729"/>
                  <a:pt x="32152" y="1224164"/>
                </a:cubicBezTo>
                <a:close/>
                <a:moveTo>
                  <a:pt x="698766" y="39655"/>
                </a:moveTo>
                <a:lnTo>
                  <a:pt x="29995" y="734118"/>
                </a:lnTo>
                <a:cubicBezTo>
                  <a:pt x="40311" y="693519"/>
                  <a:pt x="53173" y="653933"/>
                  <a:pt x="68403" y="615547"/>
                </a:cubicBezTo>
                <a:lnTo>
                  <a:pt x="650038" y="55433"/>
                </a:lnTo>
                <a:cubicBezTo>
                  <a:pt x="666092" y="49759"/>
                  <a:pt x="682338" y="44498"/>
                  <a:pt x="698766" y="39655"/>
                </a:cubicBezTo>
                <a:close/>
                <a:moveTo>
                  <a:pt x="1165023" y="18463"/>
                </a:moveTo>
                <a:cubicBezTo>
                  <a:pt x="1168685" y="19184"/>
                  <a:pt x="1172342" y="19927"/>
                  <a:pt x="1175988" y="20692"/>
                </a:cubicBezTo>
                <a:lnTo>
                  <a:pt x="28970" y="1211777"/>
                </a:lnTo>
                <a:cubicBezTo>
                  <a:pt x="22174" y="1184538"/>
                  <a:pt x="16527" y="1156844"/>
                  <a:pt x="12075" y="1128755"/>
                </a:cubicBezTo>
                <a:close/>
                <a:moveTo>
                  <a:pt x="843216" y="8802"/>
                </a:moveTo>
                <a:lnTo>
                  <a:pt x="4623" y="879613"/>
                </a:lnTo>
                <a:cubicBezTo>
                  <a:pt x="8010" y="844749"/>
                  <a:pt x="13222" y="810418"/>
                  <a:pt x="20181" y="776727"/>
                </a:cubicBezTo>
                <a:lnTo>
                  <a:pt x="812849" y="13386"/>
                </a:lnTo>
                <a:cubicBezTo>
                  <a:pt x="822920" y="11699"/>
                  <a:pt x="833044" y="10178"/>
                  <a:pt x="843216" y="8802"/>
                </a:cubicBezTo>
                <a:close/>
                <a:moveTo>
                  <a:pt x="1061197" y="3710"/>
                </a:moveTo>
                <a:cubicBezTo>
                  <a:pt x="1066216" y="4150"/>
                  <a:pt x="1071227" y="4629"/>
                  <a:pt x="1076224" y="5144"/>
                </a:cubicBezTo>
                <a:lnTo>
                  <a:pt x="9655" y="1112686"/>
                </a:lnTo>
                <a:cubicBezTo>
                  <a:pt x="5553" y="1083664"/>
                  <a:pt x="2726" y="1054234"/>
                  <a:pt x="1238" y="1024450"/>
                </a:cubicBezTo>
                <a:close/>
                <a:moveTo>
                  <a:pt x="966432" y="0"/>
                </a:moveTo>
                <a:lnTo>
                  <a:pt x="413" y="1003131"/>
                </a:lnTo>
                <a:cubicBezTo>
                  <a:pt x="148" y="993783"/>
                  <a:pt x="0" y="984403"/>
                  <a:pt x="0" y="974990"/>
                </a:cubicBezTo>
                <a:cubicBezTo>
                  <a:pt x="0" y="952728"/>
                  <a:pt x="762" y="930643"/>
                  <a:pt x="2232" y="908753"/>
                </a:cubicBezTo>
                <a:lnTo>
                  <a:pt x="945478" y="402"/>
                </a:lnTo>
                <a:cubicBezTo>
                  <a:pt x="952445" y="195"/>
                  <a:pt x="959429" y="60"/>
                  <a:pt x="966432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4838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14400"/>
            <a:ext cx="4876800" cy="3810000"/>
          </a:xfrm>
        </p:spPr>
        <p:txBody>
          <a:bodyPr anchor="ctr"/>
          <a:lstStyle>
            <a:lvl1pPr algn="ctr">
              <a:lnSpc>
                <a:spcPct val="100000"/>
              </a:lnSpc>
              <a:defRPr sz="600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6438" y="4914900"/>
            <a:ext cx="4711700" cy="1257300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22FB-C955-4AD4-9435-9A5B5007D973}" type="datetimeFigureOut">
              <a:rPr lang="es-CO" smtClean="0"/>
              <a:t>23/11/2023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0457-BA6E-4119-B3A5-1FB163962D9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59793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22FB-C955-4AD4-9435-9A5B5007D973}" type="datetimeFigureOut">
              <a:rPr lang="es-CO" smtClean="0"/>
              <a:t>23/11/2023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0457-BA6E-4119-B3A5-1FB163962D9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3711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22FB-C955-4AD4-9435-9A5B5007D973}" type="datetimeFigureOut">
              <a:rPr lang="es-CO" smtClean="0"/>
              <a:t>23/11/2023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0457-BA6E-4119-B3A5-1FB163962D9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3827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22FB-C955-4AD4-9435-9A5B5007D973}" type="datetimeFigureOut">
              <a:rPr lang="es-CO" smtClean="0"/>
              <a:t>23/11/2023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0457-BA6E-4119-B3A5-1FB163962D9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91704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22FB-C955-4AD4-9435-9A5B5007D973}" type="datetimeFigureOut">
              <a:rPr lang="es-CO" smtClean="0"/>
              <a:t>23/11/2023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0457-BA6E-4119-B3A5-1FB163962D9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23842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22FB-C955-4AD4-9435-9A5B5007D973}" type="datetimeFigureOut">
              <a:rPr lang="es-CO" smtClean="0"/>
              <a:t>23/11/2023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0457-BA6E-4119-B3A5-1FB163962D9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78070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22FB-C955-4AD4-9435-9A5B5007D973}" type="datetimeFigureOut">
              <a:rPr lang="es-CO" smtClean="0"/>
              <a:t>23/11/2023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0457-BA6E-4119-B3A5-1FB163962D9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2210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22FB-C955-4AD4-9435-9A5B5007D973}" type="datetimeFigureOut">
              <a:rPr lang="es-CO" smtClean="0"/>
              <a:t>23/11/2023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0457-BA6E-4119-B3A5-1FB163962D9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67404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1849831-6E2C-4B01-9977-AFE16EE6209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924240"/>
            <a:ext cx="7851000" cy="3672841"/>
          </a:xfrm>
          <a:custGeom>
            <a:avLst/>
            <a:gdLst>
              <a:gd name="connsiteX0" fmla="*/ 0 w 7851000"/>
              <a:gd name="connsiteY0" fmla="*/ 0 h 3672841"/>
              <a:gd name="connsiteX1" fmla="*/ 6002365 w 7851000"/>
              <a:gd name="connsiteY1" fmla="*/ 0 h 3672841"/>
              <a:gd name="connsiteX2" fmla="*/ 6187439 w 7851000"/>
              <a:gd name="connsiteY2" fmla="*/ 185187 h 3672841"/>
              <a:gd name="connsiteX3" fmla="*/ 7851000 w 7851000"/>
              <a:gd name="connsiteY3" fmla="*/ 1849762 h 3672841"/>
              <a:gd name="connsiteX4" fmla="*/ 6187439 w 7851000"/>
              <a:gd name="connsiteY4" fmla="*/ 3512309 h 3672841"/>
              <a:gd name="connsiteX5" fmla="*/ 6187439 w 7851000"/>
              <a:gd name="connsiteY5" fmla="*/ 3512311 h 3672841"/>
              <a:gd name="connsiteX6" fmla="*/ 6026811 w 7851000"/>
              <a:gd name="connsiteY6" fmla="*/ 3672841 h 3672841"/>
              <a:gd name="connsiteX7" fmla="*/ 0 w 7851000"/>
              <a:gd name="connsiteY7" fmla="*/ 3672841 h 3672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1000" h="3672841">
                <a:moveTo>
                  <a:pt x="0" y="0"/>
                </a:moveTo>
                <a:lnTo>
                  <a:pt x="6002365" y="0"/>
                </a:lnTo>
                <a:lnTo>
                  <a:pt x="6187439" y="185187"/>
                </a:lnTo>
                <a:lnTo>
                  <a:pt x="7851000" y="1849762"/>
                </a:lnTo>
                <a:lnTo>
                  <a:pt x="6187439" y="3512309"/>
                </a:lnTo>
                <a:lnTo>
                  <a:pt x="6187439" y="3512311"/>
                </a:lnTo>
                <a:lnTo>
                  <a:pt x="6026811" y="3672841"/>
                </a:lnTo>
                <a:lnTo>
                  <a:pt x="0" y="367284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s-ES"/>
              <a:t>Haga clic en el icono para agregar una imagen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A0150A-68E6-4110-A7DA-D15B7E24E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22FB-C955-4AD4-9435-9A5B5007D973}" type="datetimeFigureOut">
              <a:rPr lang="es-CO" smtClean="0"/>
              <a:t>23/11/2023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BC2EA4-55C9-4B40-83EF-C8FBE9BE2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61F2FF-9BF0-4F9D-990C-A001C6938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0457-BA6E-4119-B3A5-1FB163962D9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41415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85E37-C944-4B6E-A4BE-B188BA542B19}" type="datetime1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F937101-6227-4510-875E-6D7FE7C2A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971" y="1052513"/>
            <a:ext cx="11150092" cy="5426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91A9B4D9-9DBB-4EEF-A120-24B3CF9A1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971" y="200962"/>
            <a:ext cx="11150092" cy="5506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75AD653-FB6A-4C5B-95A5-883D4645D9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73588" y="6421592"/>
            <a:ext cx="503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  <a:latin typeface="Mangal" panose="02040503050203030202" pitchFamily="18" charset="0"/>
                <a:cs typeface="Mangal" panose="02040503050203030202" pitchFamily="18" charset="0"/>
              </a:defRPr>
            </a:lvl1pPr>
          </a:lstStyle>
          <a:p>
            <a:fld id="{7F58A900-318F-4A2C-B005-C5D1CA48C490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97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22FB-C955-4AD4-9435-9A5B5007D973}" type="datetimeFigureOut">
              <a:rPr lang="es-CO" smtClean="0"/>
              <a:t>23/11/2023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F937101-6227-4510-875E-6D7FE7C2A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971" y="1052513"/>
            <a:ext cx="11150092" cy="5426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91A9B4D9-9DBB-4EEF-A120-24B3CF9A1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971" y="200962"/>
            <a:ext cx="11150092" cy="5506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75AD653-FB6A-4C5B-95A5-883D4645D9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73588" y="6421592"/>
            <a:ext cx="503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  <a:latin typeface="Mangal" panose="02040503050203030202" pitchFamily="18" charset="0"/>
                <a:cs typeface="Mangal" panose="02040503050203030202" pitchFamily="18" charset="0"/>
              </a:defRPr>
            </a:lvl1pPr>
          </a:lstStyle>
          <a:p>
            <a:fld id="{35680457-BA6E-4119-B3A5-1FB163962D9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9949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A0150A-68E6-4110-A7DA-D15B7E24E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22FB-C955-4AD4-9435-9A5B5007D973}" type="datetimeFigureOut">
              <a:rPr lang="es-CO" smtClean="0"/>
              <a:t>23/11/2023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BC2EA4-55C9-4B40-83EF-C8FBE9BE2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61F2FF-9BF0-4F9D-990C-A001C6938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0457-BA6E-4119-B3A5-1FB163962D9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755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7EB4DA1-EC4B-48A5-974E-B3444396F99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200400" cy="6858000"/>
          </a:xfrm>
          <a:custGeom>
            <a:avLst/>
            <a:gdLst>
              <a:gd name="connsiteX0" fmla="*/ 0 w 3200400"/>
              <a:gd name="connsiteY0" fmla="*/ 0 h 6858000"/>
              <a:gd name="connsiteX1" fmla="*/ 3200400 w 3200400"/>
              <a:gd name="connsiteY1" fmla="*/ 0 h 6858000"/>
              <a:gd name="connsiteX2" fmla="*/ 3200400 w 3200400"/>
              <a:gd name="connsiteY2" fmla="*/ 6858000 h 6858000"/>
              <a:gd name="connsiteX3" fmla="*/ 0 w 3200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0400" h="6858000">
                <a:moveTo>
                  <a:pt x="0" y="0"/>
                </a:moveTo>
                <a:lnTo>
                  <a:pt x="3200400" y="0"/>
                </a:lnTo>
                <a:lnTo>
                  <a:pt x="32004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AB8D81-C649-4FDC-B11C-C508A70FA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22FB-C955-4AD4-9435-9A5B5007D973}" type="datetimeFigureOut">
              <a:rPr lang="es-CO" smtClean="0"/>
              <a:t>23/11/2023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B80347-F1F6-4D03-A691-191E9E077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A06B05-E6AF-471B-980E-D089BA3CE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0457-BA6E-4119-B3A5-1FB163962D98}" type="slidenum">
              <a:rPr lang="es-CO" smtClean="0"/>
              <a:t>‹Nº›</a:t>
            </a:fld>
            <a:endParaRPr lang="es-CO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00E52A71-C4AE-43B2-8E6B-EF46A8D60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814771" y="3106113"/>
            <a:ext cx="6712565" cy="4743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75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071DA-B146-459B-8D61-B287D5E8B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47A730-2903-4A17-BD10-B8077AFB2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22FB-C955-4AD4-9435-9A5B5007D973}" type="datetimeFigureOut">
              <a:rPr lang="es-CO" smtClean="0"/>
              <a:t>23/11/2023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18EFD4-7C2F-4A44-BA05-8A1BB52CC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5648F1-CCD3-4E80-9846-CB2F556F5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0457-BA6E-4119-B3A5-1FB163962D98}" type="slidenum">
              <a:rPr lang="es-CO" smtClean="0"/>
              <a:t>‹Nº›</a:t>
            </a:fld>
            <a:endParaRPr lang="es-CO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A53DE1B2-4CA7-432E-918C-870FB6B2788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5938" y="1422400"/>
            <a:ext cx="2722562" cy="2654300"/>
          </a:xfrm>
          <a:custGeom>
            <a:avLst/>
            <a:gdLst>
              <a:gd name="connsiteX0" fmla="*/ 0 w 2722562"/>
              <a:gd name="connsiteY0" fmla="*/ 0 h 2654300"/>
              <a:gd name="connsiteX1" fmla="*/ 2722562 w 2722562"/>
              <a:gd name="connsiteY1" fmla="*/ 0 h 2654300"/>
              <a:gd name="connsiteX2" fmla="*/ 2722562 w 2722562"/>
              <a:gd name="connsiteY2" fmla="*/ 2654300 h 2654300"/>
              <a:gd name="connsiteX3" fmla="*/ 0 w 2722562"/>
              <a:gd name="connsiteY3" fmla="*/ 2654300 h 265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2562" h="2654300">
                <a:moveTo>
                  <a:pt x="0" y="0"/>
                </a:moveTo>
                <a:lnTo>
                  <a:pt x="2722562" y="0"/>
                </a:lnTo>
                <a:lnTo>
                  <a:pt x="2722562" y="2654300"/>
                </a:lnTo>
                <a:lnTo>
                  <a:pt x="0" y="26543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s-ES"/>
              <a:t>Haga clic en el icono para agregar una imagen</a:t>
            </a:r>
            <a:endParaRPr lang="en-IN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936667F-B3F5-4124-8280-E710463098C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67617" y="1422400"/>
            <a:ext cx="2722562" cy="2654300"/>
          </a:xfrm>
          <a:custGeom>
            <a:avLst/>
            <a:gdLst>
              <a:gd name="connsiteX0" fmla="*/ 0 w 2722562"/>
              <a:gd name="connsiteY0" fmla="*/ 0 h 2654300"/>
              <a:gd name="connsiteX1" fmla="*/ 2722562 w 2722562"/>
              <a:gd name="connsiteY1" fmla="*/ 0 h 2654300"/>
              <a:gd name="connsiteX2" fmla="*/ 2722562 w 2722562"/>
              <a:gd name="connsiteY2" fmla="*/ 2654300 h 2654300"/>
              <a:gd name="connsiteX3" fmla="*/ 0 w 2722562"/>
              <a:gd name="connsiteY3" fmla="*/ 2654300 h 265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2562" h="2654300">
                <a:moveTo>
                  <a:pt x="0" y="0"/>
                </a:moveTo>
                <a:lnTo>
                  <a:pt x="2722562" y="0"/>
                </a:lnTo>
                <a:lnTo>
                  <a:pt x="2722562" y="2654300"/>
                </a:lnTo>
                <a:lnTo>
                  <a:pt x="0" y="26543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s-ES"/>
              <a:t>Haga clic en el icono para agregar una imagen</a:t>
            </a:r>
            <a:endParaRPr lang="en-IN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1E52E4A-FB14-436F-9771-EAAA1595C3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19296" y="1422400"/>
            <a:ext cx="2722562" cy="2654300"/>
          </a:xfrm>
          <a:custGeom>
            <a:avLst/>
            <a:gdLst>
              <a:gd name="connsiteX0" fmla="*/ 0 w 2722562"/>
              <a:gd name="connsiteY0" fmla="*/ 0 h 2654300"/>
              <a:gd name="connsiteX1" fmla="*/ 2722562 w 2722562"/>
              <a:gd name="connsiteY1" fmla="*/ 0 h 2654300"/>
              <a:gd name="connsiteX2" fmla="*/ 2722562 w 2722562"/>
              <a:gd name="connsiteY2" fmla="*/ 2654300 h 2654300"/>
              <a:gd name="connsiteX3" fmla="*/ 0 w 2722562"/>
              <a:gd name="connsiteY3" fmla="*/ 2654300 h 265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2562" h="2654300">
                <a:moveTo>
                  <a:pt x="0" y="0"/>
                </a:moveTo>
                <a:lnTo>
                  <a:pt x="2722562" y="0"/>
                </a:lnTo>
                <a:lnTo>
                  <a:pt x="2722562" y="2654300"/>
                </a:lnTo>
                <a:lnTo>
                  <a:pt x="0" y="26543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s-ES"/>
              <a:t>Haga clic en el icono para agregar una imagen</a:t>
            </a:r>
            <a:endParaRPr lang="en-IN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FFB88D1-D9B8-409D-981F-16646A1F6A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70976" y="1422400"/>
            <a:ext cx="2722562" cy="2654300"/>
          </a:xfrm>
          <a:custGeom>
            <a:avLst/>
            <a:gdLst>
              <a:gd name="connsiteX0" fmla="*/ 0 w 2722562"/>
              <a:gd name="connsiteY0" fmla="*/ 0 h 2654300"/>
              <a:gd name="connsiteX1" fmla="*/ 2722562 w 2722562"/>
              <a:gd name="connsiteY1" fmla="*/ 0 h 2654300"/>
              <a:gd name="connsiteX2" fmla="*/ 2722562 w 2722562"/>
              <a:gd name="connsiteY2" fmla="*/ 2654300 h 2654300"/>
              <a:gd name="connsiteX3" fmla="*/ 0 w 2722562"/>
              <a:gd name="connsiteY3" fmla="*/ 2654300 h 265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2562" h="2654300">
                <a:moveTo>
                  <a:pt x="0" y="0"/>
                </a:moveTo>
                <a:lnTo>
                  <a:pt x="2722562" y="0"/>
                </a:lnTo>
                <a:lnTo>
                  <a:pt x="2722562" y="2654300"/>
                </a:lnTo>
                <a:lnTo>
                  <a:pt x="0" y="26543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s-ES"/>
              <a:t>Haga clic en el icono para agregar una imagen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193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48372-2EA5-4473-9A95-5547FB1C4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B6EBB5-DA0B-490E-B518-B968C68F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22FB-C955-4AD4-9435-9A5B5007D973}" type="datetimeFigureOut">
              <a:rPr lang="es-CO" smtClean="0"/>
              <a:t>23/11/2023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C1AC4C-5411-437E-8DFB-6CF637FC7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3E2145-C3F9-4E57-B6B2-E320A49AA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0457-BA6E-4119-B3A5-1FB163962D98}" type="slidenum">
              <a:rPr lang="es-CO" smtClean="0"/>
              <a:t>‹Nº›</a:t>
            </a:fld>
            <a:endParaRPr lang="es-CO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C6E10BDB-FB27-4DE9-9FB9-43B54A29CB5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857" y="1849648"/>
            <a:ext cx="11182993" cy="2695365"/>
          </a:xfrm>
          <a:custGeom>
            <a:avLst/>
            <a:gdLst>
              <a:gd name="connsiteX0" fmla="*/ 8459678 w 11182993"/>
              <a:gd name="connsiteY0" fmla="*/ 0 h 5079790"/>
              <a:gd name="connsiteX1" fmla="*/ 11182993 w 11182993"/>
              <a:gd name="connsiteY1" fmla="*/ 0 h 5079790"/>
              <a:gd name="connsiteX2" fmla="*/ 11182993 w 11182993"/>
              <a:gd name="connsiteY2" fmla="*/ 5079790 h 5079790"/>
              <a:gd name="connsiteX3" fmla="*/ 8459678 w 11182993"/>
              <a:gd name="connsiteY3" fmla="*/ 5079790 h 5079790"/>
              <a:gd name="connsiteX4" fmla="*/ 5639786 w 11182993"/>
              <a:gd name="connsiteY4" fmla="*/ 0 h 5079790"/>
              <a:gd name="connsiteX5" fmla="*/ 8363101 w 11182993"/>
              <a:gd name="connsiteY5" fmla="*/ 0 h 5079790"/>
              <a:gd name="connsiteX6" fmla="*/ 8363101 w 11182993"/>
              <a:gd name="connsiteY6" fmla="*/ 5079790 h 5079790"/>
              <a:gd name="connsiteX7" fmla="*/ 5639786 w 11182993"/>
              <a:gd name="connsiteY7" fmla="*/ 5079790 h 5079790"/>
              <a:gd name="connsiteX8" fmla="*/ 2819893 w 11182993"/>
              <a:gd name="connsiteY8" fmla="*/ 0 h 5079790"/>
              <a:gd name="connsiteX9" fmla="*/ 5543208 w 11182993"/>
              <a:gd name="connsiteY9" fmla="*/ 0 h 5079790"/>
              <a:gd name="connsiteX10" fmla="*/ 5543208 w 11182993"/>
              <a:gd name="connsiteY10" fmla="*/ 5079790 h 5079790"/>
              <a:gd name="connsiteX11" fmla="*/ 2819893 w 11182993"/>
              <a:gd name="connsiteY11" fmla="*/ 5079790 h 5079790"/>
              <a:gd name="connsiteX12" fmla="*/ 0 w 11182993"/>
              <a:gd name="connsiteY12" fmla="*/ 0 h 5079790"/>
              <a:gd name="connsiteX13" fmla="*/ 2723316 w 11182993"/>
              <a:gd name="connsiteY13" fmla="*/ 0 h 5079790"/>
              <a:gd name="connsiteX14" fmla="*/ 2723316 w 11182993"/>
              <a:gd name="connsiteY14" fmla="*/ 5079790 h 5079790"/>
              <a:gd name="connsiteX15" fmla="*/ 0 w 11182993"/>
              <a:gd name="connsiteY15" fmla="*/ 5079790 h 50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182993" h="5079790">
                <a:moveTo>
                  <a:pt x="8459678" y="0"/>
                </a:moveTo>
                <a:lnTo>
                  <a:pt x="11182993" y="0"/>
                </a:lnTo>
                <a:lnTo>
                  <a:pt x="11182993" y="5079790"/>
                </a:lnTo>
                <a:lnTo>
                  <a:pt x="8459678" y="5079790"/>
                </a:lnTo>
                <a:close/>
                <a:moveTo>
                  <a:pt x="5639786" y="0"/>
                </a:moveTo>
                <a:lnTo>
                  <a:pt x="8363101" y="0"/>
                </a:lnTo>
                <a:lnTo>
                  <a:pt x="8363101" y="5079790"/>
                </a:lnTo>
                <a:lnTo>
                  <a:pt x="5639786" y="5079790"/>
                </a:lnTo>
                <a:close/>
                <a:moveTo>
                  <a:pt x="2819893" y="0"/>
                </a:moveTo>
                <a:lnTo>
                  <a:pt x="5543208" y="0"/>
                </a:lnTo>
                <a:lnTo>
                  <a:pt x="5543208" y="5079790"/>
                </a:lnTo>
                <a:lnTo>
                  <a:pt x="2819893" y="5079790"/>
                </a:lnTo>
                <a:close/>
                <a:moveTo>
                  <a:pt x="0" y="0"/>
                </a:moveTo>
                <a:lnTo>
                  <a:pt x="2723316" y="0"/>
                </a:lnTo>
                <a:lnTo>
                  <a:pt x="2723316" y="5079790"/>
                </a:lnTo>
                <a:lnTo>
                  <a:pt x="0" y="507979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s-ES"/>
              <a:t>Haga clic en el icono para agregar una imagen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1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D1B622-5521-468B-88D6-C238C7364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22FB-C955-4AD4-9435-9A5B5007D973}" type="datetimeFigureOut">
              <a:rPr lang="es-CO" smtClean="0"/>
              <a:t>23/11/2023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83B99B-19D8-4199-99B7-513E54ECA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38E3F380-ADA4-4404-967B-9F7C4A777A8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" y="-1"/>
            <a:ext cx="12191999" cy="6862764"/>
          </a:xfrm>
          <a:custGeom>
            <a:avLst/>
            <a:gdLst>
              <a:gd name="connsiteX0" fmla="*/ 7999483 w 12191999"/>
              <a:gd name="connsiteY0" fmla="*/ 3922574 h 6862764"/>
              <a:gd name="connsiteX1" fmla="*/ 9672969 w 12191999"/>
              <a:gd name="connsiteY1" fmla="*/ 5597079 h 6862764"/>
              <a:gd name="connsiteX2" fmla="*/ 9860280 w 12191999"/>
              <a:gd name="connsiteY2" fmla="*/ 5784504 h 6862764"/>
              <a:gd name="connsiteX3" fmla="*/ 9860280 w 12191999"/>
              <a:gd name="connsiteY3" fmla="*/ 6862764 h 6862764"/>
              <a:gd name="connsiteX4" fmla="*/ 6187440 w 12191999"/>
              <a:gd name="connsiteY4" fmla="*/ 6862764 h 6862764"/>
              <a:gd name="connsiteX5" fmla="*/ 6187440 w 12191999"/>
              <a:gd name="connsiteY5" fmla="*/ 5733515 h 6862764"/>
              <a:gd name="connsiteX6" fmla="*/ 6323958 w 12191999"/>
              <a:gd name="connsiteY6" fmla="*/ 5597079 h 6862764"/>
              <a:gd name="connsiteX7" fmla="*/ 9999035 w 12191999"/>
              <a:gd name="connsiteY7" fmla="*/ 1924239 h 6862764"/>
              <a:gd name="connsiteX8" fmla="*/ 12191999 w 12191999"/>
              <a:gd name="connsiteY8" fmla="*/ 1924239 h 6862764"/>
              <a:gd name="connsiteX9" fmla="*/ 12191999 w 12191999"/>
              <a:gd name="connsiteY9" fmla="*/ 5597080 h 6862764"/>
              <a:gd name="connsiteX10" fmla="*/ 9969934 w 12191999"/>
              <a:gd name="connsiteY10" fmla="*/ 5597080 h 6862764"/>
              <a:gd name="connsiteX11" fmla="*/ 9860279 w 12191999"/>
              <a:gd name="connsiteY11" fmla="*/ 5487359 h 6862764"/>
              <a:gd name="connsiteX12" fmla="*/ 9860279 w 12191999"/>
              <a:gd name="connsiteY12" fmla="*/ 5487357 h 6862764"/>
              <a:gd name="connsiteX13" fmla="*/ 8148057 w 12191999"/>
              <a:gd name="connsiteY13" fmla="*/ 3774091 h 6862764"/>
              <a:gd name="connsiteX14" fmla="*/ 9860280 w 12191999"/>
              <a:gd name="connsiteY14" fmla="*/ 2062910 h 6862764"/>
              <a:gd name="connsiteX15" fmla="*/ 0 w 12191999"/>
              <a:gd name="connsiteY15" fmla="*/ 1924239 h 6862764"/>
              <a:gd name="connsiteX16" fmla="*/ 6002365 w 12191999"/>
              <a:gd name="connsiteY16" fmla="*/ 1924239 h 6862764"/>
              <a:gd name="connsiteX17" fmla="*/ 6187438 w 12191999"/>
              <a:gd name="connsiteY17" fmla="*/ 2109426 h 6862764"/>
              <a:gd name="connsiteX18" fmla="*/ 7850999 w 12191999"/>
              <a:gd name="connsiteY18" fmla="*/ 3774001 h 6862764"/>
              <a:gd name="connsiteX19" fmla="*/ 6187438 w 12191999"/>
              <a:gd name="connsiteY19" fmla="*/ 5436548 h 6862764"/>
              <a:gd name="connsiteX20" fmla="*/ 6187438 w 12191999"/>
              <a:gd name="connsiteY20" fmla="*/ 5436550 h 6862764"/>
              <a:gd name="connsiteX21" fmla="*/ 6026811 w 12191999"/>
              <a:gd name="connsiteY21" fmla="*/ 5597080 h 6862764"/>
              <a:gd name="connsiteX22" fmla="*/ 0 w 12191999"/>
              <a:gd name="connsiteY22" fmla="*/ 5597080 h 6862764"/>
              <a:gd name="connsiteX23" fmla="*/ 6187440 w 12191999"/>
              <a:gd name="connsiteY23" fmla="*/ 0 h 6862764"/>
              <a:gd name="connsiteX24" fmla="*/ 9860280 w 12191999"/>
              <a:gd name="connsiteY24" fmla="*/ 0 h 6862764"/>
              <a:gd name="connsiteX25" fmla="*/ 9860280 w 12191999"/>
              <a:gd name="connsiteY25" fmla="*/ 1765945 h 6862764"/>
              <a:gd name="connsiteX26" fmla="*/ 9701890 w 12191999"/>
              <a:gd name="connsiteY26" fmla="*/ 1924238 h 6862764"/>
              <a:gd name="connsiteX27" fmla="*/ 9701889 w 12191999"/>
              <a:gd name="connsiteY27" fmla="*/ 1924238 h 6862764"/>
              <a:gd name="connsiteX28" fmla="*/ 7999573 w 12191999"/>
              <a:gd name="connsiteY28" fmla="*/ 3625518 h 6862764"/>
              <a:gd name="connsiteX29" fmla="*/ 6299329 w 12191999"/>
              <a:gd name="connsiteY29" fmla="*/ 1924238 h 6862764"/>
              <a:gd name="connsiteX30" fmla="*/ 6299330 w 12191999"/>
              <a:gd name="connsiteY30" fmla="*/ 1924238 h 6862764"/>
              <a:gd name="connsiteX31" fmla="*/ 6187440 w 12191999"/>
              <a:gd name="connsiteY31" fmla="*/ 1812279 h 6862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2191999" h="6862764">
                <a:moveTo>
                  <a:pt x="7999483" y="3922574"/>
                </a:moveTo>
                <a:lnTo>
                  <a:pt x="9672969" y="5597079"/>
                </a:lnTo>
                <a:lnTo>
                  <a:pt x="9860280" y="5784504"/>
                </a:lnTo>
                <a:lnTo>
                  <a:pt x="9860280" y="6862764"/>
                </a:lnTo>
                <a:lnTo>
                  <a:pt x="6187440" y="6862764"/>
                </a:lnTo>
                <a:lnTo>
                  <a:pt x="6187440" y="5733515"/>
                </a:lnTo>
                <a:lnTo>
                  <a:pt x="6323958" y="5597079"/>
                </a:lnTo>
                <a:close/>
                <a:moveTo>
                  <a:pt x="9999035" y="1924239"/>
                </a:moveTo>
                <a:lnTo>
                  <a:pt x="12191999" y="1924239"/>
                </a:lnTo>
                <a:lnTo>
                  <a:pt x="12191999" y="5597080"/>
                </a:lnTo>
                <a:lnTo>
                  <a:pt x="9969934" y="5597080"/>
                </a:lnTo>
                <a:lnTo>
                  <a:pt x="9860279" y="5487359"/>
                </a:lnTo>
                <a:lnTo>
                  <a:pt x="9860279" y="5487357"/>
                </a:lnTo>
                <a:lnTo>
                  <a:pt x="8148057" y="3774091"/>
                </a:lnTo>
                <a:lnTo>
                  <a:pt x="9860280" y="2062910"/>
                </a:lnTo>
                <a:close/>
                <a:moveTo>
                  <a:pt x="0" y="1924239"/>
                </a:moveTo>
                <a:lnTo>
                  <a:pt x="6002365" y="1924239"/>
                </a:lnTo>
                <a:lnTo>
                  <a:pt x="6187438" y="2109426"/>
                </a:lnTo>
                <a:lnTo>
                  <a:pt x="7850999" y="3774001"/>
                </a:lnTo>
                <a:lnTo>
                  <a:pt x="6187438" y="5436548"/>
                </a:lnTo>
                <a:lnTo>
                  <a:pt x="6187438" y="5436550"/>
                </a:lnTo>
                <a:lnTo>
                  <a:pt x="6026811" y="5597080"/>
                </a:lnTo>
                <a:lnTo>
                  <a:pt x="0" y="5597080"/>
                </a:lnTo>
                <a:close/>
                <a:moveTo>
                  <a:pt x="6187440" y="0"/>
                </a:moveTo>
                <a:lnTo>
                  <a:pt x="9860280" y="0"/>
                </a:lnTo>
                <a:lnTo>
                  <a:pt x="9860280" y="1765945"/>
                </a:lnTo>
                <a:lnTo>
                  <a:pt x="9701890" y="1924238"/>
                </a:lnTo>
                <a:lnTo>
                  <a:pt x="9701889" y="1924238"/>
                </a:lnTo>
                <a:lnTo>
                  <a:pt x="7999573" y="3625518"/>
                </a:lnTo>
                <a:lnTo>
                  <a:pt x="6299329" y="1924238"/>
                </a:lnTo>
                <a:lnTo>
                  <a:pt x="6299330" y="1924238"/>
                </a:lnTo>
                <a:lnTo>
                  <a:pt x="6187440" y="181227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s-ES"/>
              <a:t>Haga clic en el icono para agregar una imagen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40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22FB-C955-4AD4-9435-9A5B5007D973}" type="datetimeFigureOut">
              <a:rPr lang="es-CO" smtClean="0"/>
              <a:t>23/11/2023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0457-BA6E-4119-B3A5-1FB163962D9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1773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22FB-C955-4AD4-9435-9A5B5007D973}" type="datetimeFigureOut">
              <a:rPr lang="es-CO" smtClean="0"/>
              <a:t>23/11/2023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0457-BA6E-4119-B3A5-1FB163962D9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0127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3F1E1DC-ADA8-439F-A968-C9D431819D68}"/>
              </a:ext>
            </a:extLst>
          </p:cNvPr>
          <p:cNvSpPr/>
          <p:nvPr/>
        </p:nvSpPr>
        <p:spPr>
          <a:xfrm>
            <a:off x="11696836" y="6374894"/>
            <a:ext cx="457200" cy="458525"/>
          </a:xfrm>
          <a:custGeom>
            <a:avLst/>
            <a:gdLst>
              <a:gd name="connsiteX0" fmla="*/ 1830827 w 1950038"/>
              <a:gd name="connsiteY0" fmla="*/ 1442624 h 1950035"/>
              <a:gd name="connsiteX1" fmla="*/ 1739783 w 1950038"/>
              <a:gd name="connsiteY1" fmla="*/ 1579915 h 1950035"/>
              <a:gd name="connsiteX2" fmla="*/ 1608523 w 1950038"/>
              <a:gd name="connsiteY2" fmla="*/ 1716219 h 1950035"/>
              <a:gd name="connsiteX3" fmla="*/ 1410014 w 1950038"/>
              <a:gd name="connsiteY3" fmla="*/ 1847867 h 1950035"/>
              <a:gd name="connsiteX4" fmla="*/ 1910383 w 1950038"/>
              <a:gd name="connsiteY4" fmla="*/ 1251270 h 1950035"/>
              <a:gd name="connsiteX5" fmla="*/ 1894604 w 1950038"/>
              <a:gd name="connsiteY5" fmla="*/ 1299997 h 1950035"/>
              <a:gd name="connsiteX6" fmla="*/ 1334487 w 1950038"/>
              <a:gd name="connsiteY6" fmla="*/ 1881633 h 1950035"/>
              <a:gd name="connsiteX7" fmla="*/ 1215916 w 1950038"/>
              <a:gd name="connsiteY7" fmla="*/ 1920041 h 1950035"/>
              <a:gd name="connsiteX8" fmla="*/ 1941236 w 1950038"/>
              <a:gd name="connsiteY8" fmla="*/ 1106819 h 1950035"/>
              <a:gd name="connsiteX9" fmla="*/ 1936652 w 1950038"/>
              <a:gd name="connsiteY9" fmla="*/ 1137187 h 1950035"/>
              <a:gd name="connsiteX10" fmla="*/ 1173309 w 1950038"/>
              <a:gd name="connsiteY10" fmla="*/ 1929855 h 1950035"/>
              <a:gd name="connsiteX11" fmla="*/ 1070425 w 1950038"/>
              <a:gd name="connsiteY11" fmla="*/ 1945413 h 1950035"/>
              <a:gd name="connsiteX12" fmla="*/ 1950038 w 1950038"/>
              <a:gd name="connsiteY12" fmla="*/ 983603 h 1950035"/>
              <a:gd name="connsiteX13" fmla="*/ 1949634 w 1950038"/>
              <a:gd name="connsiteY13" fmla="*/ 1004557 h 1950035"/>
              <a:gd name="connsiteX14" fmla="*/ 1041285 w 1950038"/>
              <a:gd name="connsiteY14" fmla="*/ 1947804 h 1950035"/>
              <a:gd name="connsiteX15" fmla="*/ 975046 w 1950038"/>
              <a:gd name="connsiteY15" fmla="*/ 1950035 h 1950035"/>
              <a:gd name="connsiteX16" fmla="*/ 946904 w 1950038"/>
              <a:gd name="connsiteY16" fmla="*/ 1949623 h 1950035"/>
              <a:gd name="connsiteX17" fmla="*/ 1944896 w 1950038"/>
              <a:gd name="connsiteY17" fmla="*/ 873812 h 1950035"/>
              <a:gd name="connsiteX18" fmla="*/ 1946329 w 1950038"/>
              <a:gd name="connsiteY18" fmla="*/ 888839 h 1950035"/>
              <a:gd name="connsiteX19" fmla="*/ 925587 w 1950038"/>
              <a:gd name="connsiteY19" fmla="*/ 1948800 h 1950035"/>
              <a:gd name="connsiteX20" fmla="*/ 837353 w 1950038"/>
              <a:gd name="connsiteY20" fmla="*/ 1940379 h 1950035"/>
              <a:gd name="connsiteX21" fmla="*/ 1929343 w 1950038"/>
              <a:gd name="connsiteY21" fmla="*/ 774049 h 1950035"/>
              <a:gd name="connsiteX22" fmla="*/ 1931572 w 1950038"/>
              <a:gd name="connsiteY22" fmla="*/ 785015 h 1950035"/>
              <a:gd name="connsiteX23" fmla="*/ 821280 w 1950038"/>
              <a:gd name="connsiteY23" fmla="*/ 1937961 h 1950035"/>
              <a:gd name="connsiteX24" fmla="*/ 738258 w 1950038"/>
              <a:gd name="connsiteY24" fmla="*/ 1921066 h 1950035"/>
              <a:gd name="connsiteX25" fmla="*/ 1905402 w 1950038"/>
              <a:gd name="connsiteY25" fmla="*/ 682364 h 1950035"/>
              <a:gd name="connsiteX26" fmla="*/ 1907898 w 1950038"/>
              <a:gd name="connsiteY26" fmla="*/ 690448 h 1950035"/>
              <a:gd name="connsiteX27" fmla="*/ 725871 w 1950038"/>
              <a:gd name="connsiteY27" fmla="*/ 1917887 h 1950035"/>
              <a:gd name="connsiteX28" fmla="*/ 647566 w 1950038"/>
              <a:gd name="connsiteY28" fmla="*/ 1893664 h 1950035"/>
              <a:gd name="connsiteX29" fmla="*/ 1874331 w 1950038"/>
              <a:gd name="connsiteY29" fmla="*/ 597544 h 1950035"/>
              <a:gd name="connsiteX30" fmla="*/ 1876832 w 1950038"/>
              <a:gd name="connsiteY30" fmla="*/ 603559 h 1950035"/>
              <a:gd name="connsiteX31" fmla="*/ 637848 w 1950038"/>
              <a:gd name="connsiteY31" fmla="*/ 1890146 h 1950035"/>
              <a:gd name="connsiteX32" fmla="*/ 563992 w 1950038"/>
              <a:gd name="connsiteY32" fmla="*/ 1859406 h 1950035"/>
              <a:gd name="connsiteX33" fmla="*/ 1836981 w 1950038"/>
              <a:gd name="connsiteY33" fmla="*/ 518772 h 1950035"/>
              <a:gd name="connsiteX34" fmla="*/ 1839370 w 1950038"/>
              <a:gd name="connsiteY34" fmla="*/ 523312 h 1950035"/>
              <a:gd name="connsiteX35" fmla="*/ 556238 w 1950038"/>
              <a:gd name="connsiteY35" fmla="*/ 1855742 h 1950035"/>
              <a:gd name="connsiteX36" fmla="*/ 486699 w 1950038"/>
              <a:gd name="connsiteY36" fmla="*/ 1819097 h 1950035"/>
              <a:gd name="connsiteX37" fmla="*/ 1793918 w 1950038"/>
              <a:gd name="connsiteY37" fmla="*/ 445505 h 1950035"/>
              <a:gd name="connsiteX38" fmla="*/ 1796191 w 1950038"/>
              <a:gd name="connsiteY38" fmla="*/ 449005 h 1950035"/>
              <a:gd name="connsiteX39" fmla="*/ 480350 w 1950038"/>
              <a:gd name="connsiteY39" fmla="*/ 1815396 h 1950035"/>
              <a:gd name="connsiteX40" fmla="*/ 415102 w 1950038"/>
              <a:gd name="connsiteY40" fmla="*/ 1773303 h 1950035"/>
              <a:gd name="connsiteX41" fmla="*/ 1745512 w 1950038"/>
              <a:gd name="connsiteY41" fmla="*/ 377376 h 1950035"/>
              <a:gd name="connsiteX42" fmla="*/ 1747706 w 1950038"/>
              <a:gd name="connsiteY42" fmla="*/ 380202 h 1950035"/>
              <a:gd name="connsiteX43" fmla="*/ 409766 w 1950038"/>
              <a:gd name="connsiteY43" fmla="*/ 1769542 h 1950035"/>
              <a:gd name="connsiteX44" fmla="*/ 348835 w 1950038"/>
              <a:gd name="connsiteY44" fmla="*/ 1722378 h 1950035"/>
              <a:gd name="connsiteX45" fmla="*/ 1691990 w 1950038"/>
              <a:gd name="connsiteY45" fmla="*/ 314177 h 1950035"/>
              <a:gd name="connsiteX46" fmla="*/ 1694216 w 1950038"/>
              <a:gd name="connsiteY46" fmla="*/ 316596 h 1950035"/>
              <a:gd name="connsiteX47" fmla="*/ 344204 w 1950038"/>
              <a:gd name="connsiteY47" fmla="*/ 1718476 h 1950035"/>
              <a:gd name="connsiteX48" fmla="*/ 287684 w 1950038"/>
              <a:gd name="connsiteY48" fmla="*/ 1666526 h 1950035"/>
              <a:gd name="connsiteX49" fmla="*/ 1633444 w 1950038"/>
              <a:gd name="connsiteY49" fmla="*/ 255819 h 1950035"/>
              <a:gd name="connsiteX50" fmla="*/ 1635863 w 1950038"/>
              <a:gd name="connsiteY50" fmla="*/ 258045 h 1950035"/>
              <a:gd name="connsiteX51" fmla="*/ 283510 w 1950038"/>
              <a:gd name="connsiteY51" fmla="*/ 1662352 h 1950035"/>
              <a:gd name="connsiteX52" fmla="*/ 231563 w 1950038"/>
              <a:gd name="connsiteY52" fmla="*/ 1605831 h 1950035"/>
              <a:gd name="connsiteX53" fmla="*/ 1569835 w 1950038"/>
              <a:gd name="connsiteY53" fmla="*/ 202331 h 1950035"/>
              <a:gd name="connsiteX54" fmla="*/ 1572660 w 1950038"/>
              <a:gd name="connsiteY54" fmla="*/ 204524 h 1950035"/>
              <a:gd name="connsiteX55" fmla="*/ 227657 w 1950038"/>
              <a:gd name="connsiteY55" fmla="*/ 1601202 h 1950035"/>
              <a:gd name="connsiteX56" fmla="*/ 180493 w 1950038"/>
              <a:gd name="connsiteY56" fmla="*/ 1540270 h 1950035"/>
              <a:gd name="connsiteX57" fmla="*/ 1501032 w 1950038"/>
              <a:gd name="connsiteY57" fmla="*/ 153848 h 1950035"/>
              <a:gd name="connsiteX58" fmla="*/ 1504532 w 1950038"/>
              <a:gd name="connsiteY58" fmla="*/ 156121 h 1950035"/>
              <a:gd name="connsiteX59" fmla="*/ 176731 w 1950038"/>
              <a:gd name="connsiteY59" fmla="*/ 1534934 h 1950035"/>
              <a:gd name="connsiteX60" fmla="*/ 134641 w 1950038"/>
              <a:gd name="connsiteY60" fmla="*/ 1469688 h 1950035"/>
              <a:gd name="connsiteX61" fmla="*/ 507414 w 1950038"/>
              <a:gd name="connsiteY61" fmla="*/ 119212 h 1950035"/>
              <a:gd name="connsiteX62" fmla="*/ 102168 w 1950038"/>
              <a:gd name="connsiteY62" fmla="*/ 540025 h 1950035"/>
              <a:gd name="connsiteX63" fmla="*/ 233816 w 1950038"/>
              <a:gd name="connsiteY63" fmla="*/ 341515 h 1950035"/>
              <a:gd name="connsiteX64" fmla="*/ 370122 w 1950038"/>
              <a:gd name="connsiteY64" fmla="*/ 210255 h 1950035"/>
              <a:gd name="connsiteX65" fmla="*/ 507414 w 1950038"/>
              <a:gd name="connsiteY65" fmla="*/ 119212 h 1950035"/>
              <a:gd name="connsiteX66" fmla="*/ 1426726 w 1950038"/>
              <a:gd name="connsiteY66" fmla="*/ 110665 h 1950035"/>
              <a:gd name="connsiteX67" fmla="*/ 1431267 w 1950038"/>
              <a:gd name="connsiteY67" fmla="*/ 113053 h 1950035"/>
              <a:gd name="connsiteX68" fmla="*/ 130941 w 1950038"/>
              <a:gd name="connsiteY68" fmla="*/ 1463336 h 1950035"/>
              <a:gd name="connsiteX69" fmla="*/ 94293 w 1950038"/>
              <a:gd name="connsiteY69" fmla="*/ 1393797 h 1950035"/>
              <a:gd name="connsiteX70" fmla="*/ 1346476 w 1950038"/>
              <a:gd name="connsiteY70" fmla="*/ 73204 h 1950035"/>
              <a:gd name="connsiteX71" fmla="*/ 1352492 w 1950038"/>
              <a:gd name="connsiteY71" fmla="*/ 75705 h 1950035"/>
              <a:gd name="connsiteX72" fmla="*/ 90629 w 1950038"/>
              <a:gd name="connsiteY72" fmla="*/ 1386047 h 1950035"/>
              <a:gd name="connsiteX73" fmla="*/ 59890 w 1950038"/>
              <a:gd name="connsiteY73" fmla="*/ 1312188 h 1950035"/>
              <a:gd name="connsiteX74" fmla="*/ 1259591 w 1950038"/>
              <a:gd name="connsiteY74" fmla="*/ 42137 h 1950035"/>
              <a:gd name="connsiteX75" fmla="*/ 1267675 w 1950038"/>
              <a:gd name="connsiteY75" fmla="*/ 44633 h 1950035"/>
              <a:gd name="connsiteX76" fmla="*/ 56375 w 1950038"/>
              <a:gd name="connsiteY76" fmla="*/ 1302469 h 1950035"/>
              <a:gd name="connsiteX77" fmla="*/ 32152 w 1950038"/>
              <a:gd name="connsiteY77" fmla="*/ 1224164 h 1950035"/>
              <a:gd name="connsiteX78" fmla="*/ 698766 w 1950038"/>
              <a:gd name="connsiteY78" fmla="*/ 39655 h 1950035"/>
              <a:gd name="connsiteX79" fmla="*/ 29995 w 1950038"/>
              <a:gd name="connsiteY79" fmla="*/ 734118 h 1950035"/>
              <a:gd name="connsiteX80" fmla="*/ 68403 w 1950038"/>
              <a:gd name="connsiteY80" fmla="*/ 615547 h 1950035"/>
              <a:gd name="connsiteX81" fmla="*/ 650038 w 1950038"/>
              <a:gd name="connsiteY81" fmla="*/ 55433 h 1950035"/>
              <a:gd name="connsiteX82" fmla="*/ 698766 w 1950038"/>
              <a:gd name="connsiteY82" fmla="*/ 39655 h 1950035"/>
              <a:gd name="connsiteX83" fmla="*/ 1165023 w 1950038"/>
              <a:gd name="connsiteY83" fmla="*/ 18463 h 1950035"/>
              <a:gd name="connsiteX84" fmla="*/ 1175988 w 1950038"/>
              <a:gd name="connsiteY84" fmla="*/ 20692 h 1950035"/>
              <a:gd name="connsiteX85" fmla="*/ 28970 w 1950038"/>
              <a:gd name="connsiteY85" fmla="*/ 1211777 h 1950035"/>
              <a:gd name="connsiteX86" fmla="*/ 12075 w 1950038"/>
              <a:gd name="connsiteY86" fmla="*/ 1128755 h 1950035"/>
              <a:gd name="connsiteX87" fmla="*/ 843216 w 1950038"/>
              <a:gd name="connsiteY87" fmla="*/ 8802 h 1950035"/>
              <a:gd name="connsiteX88" fmla="*/ 4623 w 1950038"/>
              <a:gd name="connsiteY88" fmla="*/ 879613 h 1950035"/>
              <a:gd name="connsiteX89" fmla="*/ 20181 w 1950038"/>
              <a:gd name="connsiteY89" fmla="*/ 776727 h 1950035"/>
              <a:gd name="connsiteX90" fmla="*/ 812849 w 1950038"/>
              <a:gd name="connsiteY90" fmla="*/ 13386 h 1950035"/>
              <a:gd name="connsiteX91" fmla="*/ 843216 w 1950038"/>
              <a:gd name="connsiteY91" fmla="*/ 8802 h 1950035"/>
              <a:gd name="connsiteX92" fmla="*/ 1061197 w 1950038"/>
              <a:gd name="connsiteY92" fmla="*/ 3710 h 1950035"/>
              <a:gd name="connsiteX93" fmla="*/ 1076224 w 1950038"/>
              <a:gd name="connsiteY93" fmla="*/ 5144 h 1950035"/>
              <a:gd name="connsiteX94" fmla="*/ 9655 w 1950038"/>
              <a:gd name="connsiteY94" fmla="*/ 1112686 h 1950035"/>
              <a:gd name="connsiteX95" fmla="*/ 1238 w 1950038"/>
              <a:gd name="connsiteY95" fmla="*/ 1024450 h 1950035"/>
              <a:gd name="connsiteX96" fmla="*/ 966432 w 1950038"/>
              <a:gd name="connsiteY96" fmla="*/ 0 h 1950035"/>
              <a:gd name="connsiteX97" fmla="*/ 413 w 1950038"/>
              <a:gd name="connsiteY97" fmla="*/ 1003131 h 1950035"/>
              <a:gd name="connsiteX98" fmla="*/ 0 w 1950038"/>
              <a:gd name="connsiteY98" fmla="*/ 974990 h 1950035"/>
              <a:gd name="connsiteX99" fmla="*/ 2232 w 1950038"/>
              <a:gd name="connsiteY99" fmla="*/ 908753 h 1950035"/>
              <a:gd name="connsiteX100" fmla="*/ 945478 w 1950038"/>
              <a:gd name="connsiteY100" fmla="*/ 402 h 1950035"/>
              <a:gd name="connsiteX101" fmla="*/ 966432 w 1950038"/>
              <a:gd name="connsiteY101" fmla="*/ 0 h 1950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950038" h="1950035">
                <a:moveTo>
                  <a:pt x="1830827" y="1442624"/>
                </a:moveTo>
                <a:cubicBezTo>
                  <a:pt x="1804319" y="1491030"/>
                  <a:pt x="1773825" y="1536939"/>
                  <a:pt x="1739783" y="1579915"/>
                </a:cubicBezTo>
                <a:lnTo>
                  <a:pt x="1608523" y="1716219"/>
                </a:lnTo>
                <a:cubicBezTo>
                  <a:pt x="1548263" y="1767767"/>
                  <a:pt x="1481652" y="1812100"/>
                  <a:pt x="1410014" y="1847867"/>
                </a:cubicBezTo>
                <a:close/>
                <a:moveTo>
                  <a:pt x="1910383" y="1251270"/>
                </a:moveTo>
                <a:cubicBezTo>
                  <a:pt x="1905540" y="1267695"/>
                  <a:pt x="1900278" y="1283944"/>
                  <a:pt x="1894604" y="1299997"/>
                </a:cubicBezTo>
                <a:lnTo>
                  <a:pt x="1334487" y="1881633"/>
                </a:lnTo>
                <a:cubicBezTo>
                  <a:pt x="1296101" y="1896864"/>
                  <a:pt x="1256518" y="1909725"/>
                  <a:pt x="1215916" y="1920041"/>
                </a:cubicBezTo>
                <a:close/>
                <a:moveTo>
                  <a:pt x="1941236" y="1106819"/>
                </a:moveTo>
                <a:cubicBezTo>
                  <a:pt x="1939860" y="1116992"/>
                  <a:pt x="1938339" y="1127116"/>
                  <a:pt x="1936652" y="1137187"/>
                </a:cubicBezTo>
                <a:lnTo>
                  <a:pt x="1173309" y="1929855"/>
                </a:lnTo>
                <a:cubicBezTo>
                  <a:pt x="1139617" y="1936814"/>
                  <a:pt x="1105290" y="1942028"/>
                  <a:pt x="1070425" y="1945413"/>
                </a:cubicBezTo>
                <a:close/>
                <a:moveTo>
                  <a:pt x="1950038" y="983603"/>
                </a:moveTo>
                <a:cubicBezTo>
                  <a:pt x="1949978" y="990606"/>
                  <a:pt x="1949840" y="997590"/>
                  <a:pt x="1949634" y="1004557"/>
                </a:cubicBezTo>
                <a:lnTo>
                  <a:pt x="1041285" y="1947804"/>
                </a:lnTo>
                <a:cubicBezTo>
                  <a:pt x="1019392" y="1949273"/>
                  <a:pt x="997310" y="1950035"/>
                  <a:pt x="975046" y="1950035"/>
                </a:cubicBezTo>
                <a:cubicBezTo>
                  <a:pt x="965632" y="1950035"/>
                  <a:pt x="956252" y="1949886"/>
                  <a:pt x="946904" y="1949623"/>
                </a:cubicBezTo>
                <a:close/>
                <a:moveTo>
                  <a:pt x="1944896" y="873812"/>
                </a:moveTo>
                <a:cubicBezTo>
                  <a:pt x="1945410" y="878809"/>
                  <a:pt x="1945889" y="883820"/>
                  <a:pt x="1946329" y="888839"/>
                </a:cubicBezTo>
                <a:lnTo>
                  <a:pt x="925587" y="1948800"/>
                </a:lnTo>
                <a:cubicBezTo>
                  <a:pt x="895802" y="1947311"/>
                  <a:pt x="866373" y="1944483"/>
                  <a:pt x="837353" y="1940379"/>
                </a:cubicBezTo>
                <a:close/>
                <a:moveTo>
                  <a:pt x="1929343" y="774049"/>
                </a:moveTo>
                <a:cubicBezTo>
                  <a:pt x="1930106" y="777698"/>
                  <a:pt x="1930849" y="781352"/>
                  <a:pt x="1931572" y="785015"/>
                </a:cubicBezTo>
                <a:lnTo>
                  <a:pt x="821280" y="1937961"/>
                </a:lnTo>
                <a:cubicBezTo>
                  <a:pt x="793191" y="1933511"/>
                  <a:pt x="765497" y="1927862"/>
                  <a:pt x="738258" y="1921066"/>
                </a:cubicBezTo>
                <a:close/>
                <a:moveTo>
                  <a:pt x="1905402" y="682364"/>
                </a:moveTo>
                <a:cubicBezTo>
                  <a:pt x="1906247" y="685052"/>
                  <a:pt x="1907076" y="687749"/>
                  <a:pt x="1907898" y="690448"/>
                </a:cubicBezTo>
                <a:lnTo>
                  <a:pt x="725871" y="1917887"/>
                </a:lnTo>
                <a:cubicBezTo>
                  <a:pt x="699309" y="1910887"/>
                  <a:pt x="673190" y="1902797"/>
                  <a:pt x="647566" y="1893664"/>
                </a:cubicBezTo>
                <a:close/>
                <a:moveTo>
                  <a:pt x="1874331" y="597544"/>
                </a:moveTo>
                <a:cubicBezTo>
                  <a:pt x="1875173" y="599545"/>
                  <a:pt x="1876004" y="601551"/>
                  <a:pt x="1876832" y="603559"/>
                </a:cubicBezTo>
                <a:lnTo>
                  <a:pt x="637848" y="1890146"/>
                </a:lnTo>
                <a:cubicBezTo>
                  <a:pt x="612728" y="1880886"/>
                  <a:pt x="588091" y="1870628"/>
                  <a:pt x="563992" y="1859406"/>
                </a:cubicBezTo>
                <a:close/>
                <a:moveTo>
                  <a:pt x="1836981" y="518772"/>
                </a:moveTo>
                <a:cubicBezTo>
                  <a:pt x="1837782" y="520283"/>
                  <a:pt x="1838577" y="521796"/>
                  <a:pt x="1839370" y="523312"/>
                </a:cubicBezTo>
                <a:lnTo>
                  <a:pt x="556238" y="1855742"/>
                </a:lnTo>
                <a:cubicBezTo>
                  <a:pt x="532515" y="1844440"/>
                  <a:pt x="509318" y="1832212"/>
                  <a:pt x="486699" y="1819097"/>
                </a:cubicBezTo>
                <a:close/>
                <a:moveTo>
                  <a:pt x="1793918" y="445505"/>
                </a:moveTo>
                <a:cubicBezTo>
                  <a:pt x="1794674" y="446672"/>
                  <a:pt x="1795440" y="447833"/>
                  <a:pt x="1796191" y="449005"/>
                </a:cubicBezTo>
                <a:lnTo>
                  <a:pt x="480350" y="1815396"/>
                </a:lnTo>
                <a:cubicBezTo>
                  <a:pt x="458012" y="1802218"/>
                  <a:pt x="436252" y="1788165"/>
                  <a:pt x="415102" y="1773303"/>
                </a:cubicBezTo>
                <a:close/>
                <a:moveTo>
                  <a:pt x="1745512" y="377376"/>
                </a:moveTo>
                <a:cubicBezTo>
                  <a:pt x="1746245" y="378317"/>
                  <a:pt x="1746979" y="379258"/>
                  <a:pt x="1747706" y="380202"/>
                </a:cubicBezTo>
                <a:lnTo>
                  <a:pt x="409766" y="1769542"/>
                </a:lnTo>
                <a:cubicBezTo>
                  <a:pt x="388823" y="1754614"/>
                  <a:pt x="368504" y="1738874"/>
                  <a:pt x="348835" y="1722378"/>
                </a:cubicBezTo>
                <a:close/>
                <a:moveTo>
                  <a:pt x="1691990" y="314177"/>
                </a:moveTo>
                <a:cubicBezTo>
                  <a:pt x="1692733" y="314980"/>
                  <a:pt x="1693477" y="315786"/>
                  <a:pt x="1694216" y="316596"/>
                </a:cubicBezTo>
                <a:lnTo>
                  <a:pt x="344204" y="1718476"/>
                </a:lnTo>
                <a:cubicBezTo>
                  <a:pt x="324686" y="1701899"/>
                  <a:pt x="305834" y="1684567"/>
                  <a:pt x="287684" y="1666526"/>
                </a:cubicBezTo>
                <a:close/>
                <a:moveTo>
                  <a:pt x="1633444" y="255819"/>
                </a:moveTo>
                <a:cubicBezTo>
                  <a:pt x="1634251" y="256559"/>
                  <a:pt x="1635056" y="257302"/>
                  <a:pt x="1635863" y="258045"/>
                </a:cubicBezTo>
                <a:lnTo>
                  <a:pt x="283510" y="1662352"/>
                </a:lnTo>
                <a:cubicBezTo>
                  <a:pt x="265470" y="1644201"/>
                  <a:pt x="248136" y="1625349"/>
                  <a:pt x="231563" y="1605831"/>
                </a:cubicBezTo>
                <a:close/>
                <a:moveTo>
                  <a:pt x="1569835" y="202331"/>
                </a:moveTo>
                <a:cubicBezTo>
                  <a:pt x="1570778" y="203057"/>
                  <a:pt x="1571719" y="203792"/>
                  <a:pt x="1572660" y="204524"/>
                </a:cubicBezTo>
                <a:lnTo>
                  <a:pt x="227657" y="1601202"/>
                </a:lnTo>
                <a:cubicBezTo>
                  <a:pt x="211161" y="1581535"/>
                  <a:pt x="195421" y="1561214"/>
                  <a:pt x="180493" y="1540270"/>
                </a:cubicBezTo>
                <a:close/>
                <a:moveTo>
                  <a:pt x="1501032" y="153848"/>
                </a:moveTo>
                <a:cubicBezTo>
                  <a:pt x="1502204" y="154599"/>
                  <a:pt x="1503366" y="155364"/>
                  <a:pt x="1504532" y="156121"/>
                </a:cubicBezTo>
                <a:lnTo>
                  <a:pt x="176731" y="1534934"/>
                </a:lnTo>
                <a:cubicBezTo>
                  <a:pt x="161869" y="1513784"/>
                  <a:pt x="147819" y="1492024"/>
                  <a:pt x="134641" y="1469688"/>
                </a:cubicBezTo>
                <a:close/>
                <a:moveTo>
                  <a:pt x="507414" y="119212"/>
                </a:moveTo>
                <a:lnTo>
                  <a:pt x="102168" y="540025"/>
                </a:lnTo>
                <a:cubicBezTo>
                  <a:pt x="137935" y="468386"/>
                  <a:pt x="182268" y="401772"/>
                  <a:pt x="233816" y="341515"/>
                </a:cubicBezTo>
                <a:lnTo>
                  <a:pt x="370122" y="210255"/>
                </a:lnTo>
                <a:cubicBezTo>
                  <a:pt x="413099" y="176213"/>
                  <a:pt x="459008" y="145719"/>
                  <a:pt x="507414" y="119212"/>
                </a:cubicBezTo>
                <a:close/>
                <a:moveTo>
                  <a:pt x="1426726" y="110665"/>
                </a:moveTo>
                <a:cubicBezTo>
                  <a:pt x="1428242" y="111457"/>
                  <a:pt x="1429756" y="112253"/>
                  <a:pt x="1431267" y="113053"/>
                </a:cubicBezTo>
                <a:lnTo>
                  <a:pt x="130941" y="1463336"/>
                </a:lnTo>
                <a:cubicBezTo>
                  <a:pt x="117826" y="1440717"/>
                  <a:pt x="105594" y="1417523"/>
                  <a:pt x="94293" y="1393797"/>
                </a:cubicBezTo>
                <a:close/>
                <a:moveTo>
                  <a:pt x="1346476" y="73204"/>
                </a:moveTo>
                <a:cubicBezTo>
                  <a:pt x="1348486" y="74032"/>
                  <a:pt x="1350491" y="74863"/>
                  <a:pt x="1352492" y="75705"/>
                </a:cubicBezTo>
                <a:lnTo>
                  <a:pt x="90629" y="1386047"/>
                </a:lnTo>
                <a:cubicBezTo>
                  <a:pt x="79411" y="1361947"/>
                  <a:pt x="69149" y="1337308"/>
                  <a:pt x="59890" y="1312188"/>
                </a:cubicBezTo>
                <a:close/>
                <a:moveTo>
                  <a:pt x="1259591" y="42137"/>
                </a:moveTo>
                <a:cubicBezTo>
                  <a:pt x="1262290" y="42960"/>
                  <a:pt x="1264987" y="43788"/>
                  <a:pt x="1267675" y="44633"/>
                </a:cubicBezTo>
                <a:lnTo>
                  <a:pt x="56375" y="1302469"/>
                </a:lnTo>
                <a:cubicBezTo>
                  <a:pt x="47240" y="1276846"/>
                  <a:pt x="39150" y="1250729"/>
                  <a:pt x="32152" y="1224164"/>
                </a:cubicBezTo>
                <a:close/>
                <a:moveTo>
                  <a:pt x="698766" y="39655"/>
                </a:moveTo>
                <a:lnTo>
                  <a:pt x="29995" y="734118"/>
                </a:lnTo>
                <a:cubicBezTo>
                  <a:pt x="40311" y="693519"/>
                  <a:pt x="53173" y="653933"/>
                  <a:pt x="68403" y="615547"/>
                </a:cubicBezTo>
                <a:lnTo>
                  <a:pt x="650038" y="55433"/>
                </a:lnTo>
                <a:cubicBezTo>
                  <a:pt x="666092" y="49759"/>
                  <a:pt x="682338" y="44498"/>
                  <a:pt x="698766" y="39655"/>
                </a:cubicBezTo>
                <a:close/>
                <a:moveTo>
                  <a:pt x="1165023" y="18463"/>
                </a:moveTo>
                <a:cubicBezTo>
                  <a:pt x="1168685" y="19184"/>
                  <a:pt x="1172342" y="19927"/>
                  <a:pt x="1175988" y="20692"/>
                </a:cubicBezTo>
                <a:lnTo>
                  <a:pt x="28970" y="1211777"/>
                </a:lnTo>
                <a:cubicBezTo>
                  <a:pt x="22174" y="1184538"/>
                  <a:pt x="16527" y="1156844"/>
                  <a:pt x="12075" y="1128755"/>
                </a:cubicBezTo>
                <a:close/>
                <a:moveTo>
                  <a:pt x="843216" y="8802"/>
                </a:moveTo>
                <a:lnTo>
                  <a:pt x="4623" y="879613"/>
                </a:lnTo>
                <a:cubicBezTo>
                  <a:pt x="8010" y="844749"/>
                  <a:pt x="13222" y="810418"/>
                  <a:pt x="20181" y="776727"/>
                </a:cubicBezTo>
                <a:lnTo>
                  <a:pt x="812849" y="13386"/>
                </a:lnTo>
                <a:cubicBezTo>
                  <a:pt x="822920" y="11699"/>
                  <a:pt x="833044" y="10178"/>
                  <a:pt x="843216" y="8802"/>
                </a:cubicBezTo>
                <a:close/>
                <a:moveTo>
                  <a:pt x="1061197" y="3710"/>
                </a:moveTo>
                <a:cubicBezTo>
                  <a:pt x="1066216" y="4150"/>
                  <a:pt x="1071227" y="4629"/>
                  <a:pt x="1076224" y="5144"/>
                </a:cubicBezTo>
                <a:lnTo>
                  <a:pt x="9655" y="1112686"/>
                </a:lnTo>
                <a:cubicBezTo>
                  <a:pt x="5553" y="1083664"/>
                  <a:pt x="2726" y="1054234"/>
                  <a:pt x="1238" y="1024450"/>
                </a:cubicBezTo>
                <a:close/>
                <a:moveTo>
                  <a:pt x="966432" y="0"/>
                </a:moveTo>
                <a:lnTo>
                  <a:pt x="413" y="1003131"/>
                </a:lnTo>
                <a:cubicBezTo>
                  <a:pt x="148" y="993783"/>
                  <a:pt x="0" y="984403"/>
                  <a:pt x="0" y="974990"/>
                </a:cubicBezTo>
                <a:cubicBezTo>
                  <a:pt x="0" y="952728"/>
                  <a:pt x="762" y="930643"/>
                  <a:pt x="2232" y="908753"/>
                </a:cubicBezTo>
                <a:lnTo>
                  <a:pt x="945478" y="402"/>
                </a:lnTo>
                <a:cubicBezTo>
                  <a:pt x="952445" y="195"/>
                  <a:pt x="959429" y="60"/>
                  <a:pt x="966432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4838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5971" y="1052513"/>
            <a:ext cx="11150092" cy="5426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5971" y="649016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126C5-4890-4BA6-9462-2796A4B2B4D6}" type="datetimeFigureOut">
              <a:rPr lang="es-CO" smtClean="0"/>
              <a:t>23/11/2023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9016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5971" y="200962"/>
            <a:ext cx="11150092" cy="5506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3605" y="6421594"/>
            <a:ext cx="503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  <a:latin typeface="Mangal" panose="02040503050203030202" pitchFamily="18" charset="0"/>
                <a:cs typeface="Mangal" panose="02040503050203030202" pitchFamily="18" charset="0"/>
              </a:defRPr>
            </a:lvl1pPr>
          </a:lstStyle>
          <a:p>
            <a:fld id="{BFFC4BA2-3785-4C24-9FA4-287AB2D91F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8203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  <p:sldLayoutId id="2147483703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7673">
          <p15:clr>
            <a:srgbClr val="000000"/>
          </p15:clr>
        </p15:guide>
        <p15:guide id="4" pos="325">
          <p15:clr>
            <a:srgbClr val="5ACBF0"/>
          </p15:clr>
        </p15:guide>
        <p15:guide id="5" orient="horz" pos="119">
          <p15:clr>
            <a:srgbClr val="5ACBF0"/>
          </p15:clr>
        </p15:guide>
        <p15:guide id="9" pos="2547">
          <p15:clr>
            <a:srgbClr val="000000"/>
          </p15:clr>
        </p15:guide>
        <p15:guide id="10" pos="5110">
          <p15:clr>
            <a:srgbClr val="000000"/>
          </p15:clr>
        </p15:guide>
        <p15:guide id="11" orient="horz" pos="4320">
          <p15:clr>
            <a:srgbClr val="000000"/>
          </p15:clr>
        </p15:guide>
        <p15:guide id="12" orient="horz" pos="5">
          <p15:clr>
            <a:srgbClr val="000000"/>
          </p15:clr>
        </p15:guide>
        <p15:guide id="13" orient="horz" pos="1434">
          <p15:clr>
            <a:srgbClr val="000000"/>
          </p15:clr>
        </p15:guide>
        <p15:guide id="14" orient="horz" pos="2863">
          <p15:clr>
            <a:srgbClr val="000000"/>
          </p15:clr>
        </p15:guide>
        <p15:guide id="15" orient="horz" pos="482">
          <p15:clr>
            <a:srgbClr val="5ACBF0"/>
          </p15:clr>
        </p15:guide>
        <p15:guide id="16" pos="7469">
          <p15:clr>
            <a:srgbClr val="FBAE40"/>
          </p15:clr>
        </p15:guide>
        <p15:guide id="17" pos="7628">
          <p15:clr>
            <a:srgbClr val="FBAE40"/>
          </p15:clr>
        </p15:guide>
        <p15:guide id="18" orient="horz" pos="4133">
          <p15:clr>
            <a:srgbClr val="F26B43"/>
          </p15:clr>
        </p15:guide>
        <p15:guide id="19" orient="horz" pos="4269">
          <p15:clr>
            <a:srgbClr val="F26B43"/>
          </p15:clr>
        </p15:guide>
        <p15:guide id="20" orient="horz" pos="4088">
          <p15:clr>
            <a:srgbClr val="5ACBF0"/>
          </p15:clr>
        </p15:guide>
        <p15:guide id="21" orient="horz" pos="663">
          <p15:clr>
            <a:srgbClr val="5ACBF0"/>
          </p15:clr>
        </p15:guide>
        <p15:guide id="22" pos="3840">
          <p15:clr>
            <a:srgbClr val="F26B43"/>
          </p15:clr>
        </p15:guide>
        <p15:guide id="23" orient="horz" pos="2160">
          <p15:clr>
            <a:srgbClr val="F26B43"/>
          </p15:clr>
        </p15:guide>
        <p15:guide id="24">
          <p15:clr>
            <a:srgbClr val="000000"/>
          </p15:clr>
        </p15:guide>
        <p15:guide id="25" pos="7355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>
            <a:extLst>
              <a:ext uri="{FF2B5EF4-FFF2-40B4-BE49-F238E27FC236}">
                <a16:creationId xmlns:a16="http://schemas.microsoft.com/office/drawing/2014/main" id="{9775789A-2970-54CA-05DD-7E2EDC8C0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957391"/>
          </a:xfrm>
          <a:prstGeom prst="rect">
            <a:avLst/>
          </a:prstGeom>
        </p:spPr>
      </p:pic>
      <p:pic>
        <p:nvPicPr>
          <p:cNvPr id="5" name="Imagen 4" descr="Imagen que contiene estrella&#10;&#10;Descripción generada automáticamente">
            <a:extLst>
              <a:ext uri="{FF2B5EF4-FFF2-40B4-BE49-F238E27FC236}">
                <a16:creationId xmlns:a16="http://schemas.microsoft.com/office/drawing/2014/main" id="{D130F939-7528-AC93-2D5B-8669098F92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761" y="-273"/>
            <a:ext cx="12224000" cy="6957391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1DFFB2BD-467F-9A84-2A26-30E1D6384AD4}"/>
              </a:ext>
            </a:extLst>
          </p:cNvPr>
          <p:cNvSpPr txBox="1">
            <a:spLocks/>
          </p:cNvSpPr>
          <p:nvPr/>
        </p:nvSpPr>
        <p:spPr>
          <a:xfrm>
            <a:off x="1805174" y="2856188"/>
            <a:ext cx="8606130" cy="11456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6600" b="0" i="0" u="none" strike="noStrike" kern="1200" cap="none" spc="0" normalizeH="0" baseline="0" noProof="0">
                <a:ln>
                  <a:noFill/>
                </a:ln>
                <a:solidFill>
                  <a:srgbClr val="E0287A"/>
                </a:solidFill>
                <a:effectLst/>
                <a:uLnTx/>
                <a:uFillTx/>
                <a:latin typeface="Arial Rounded MT Bold"/>
                <a:ea typeface="+mj-ea"/>
                <a:cs typeface="+mj-cs"/>
              </a:rPr>
              <a:t>Informe de Avance</a:t>
            </a:r>
            <a:endParaRPr kumimoji="0" lang="es-CO" sz="6600" b="0" i="0" u="none" strike="noStrike" kern="1200" cap="none" spc="0" normalizeH="0" baseline="0" noProof="0">
              <a:ln>
                <a:noFill/>
              </a:ln>
              <a:solidFill>
                <a:srgbClr val="53C0EF"/>
              </a:solidFill>
              <a:effectLst/>
              <a:uLnTx/>
              <a:uFillTx/>
              <a:latin typeface="Arial Rounded MT Bold"/>
              <a:ea typeface="+mj-ea"/>
              <a:cs typeface="+mj-cs"/>
            </a:endParaRPr>
          </a:p>
        </p:txBody>
      </p:sp>
      <p:pic>
        <p:nvPicPr>
          <p:cNvPr id="2" name="Imagen 2" descr="Logotipo&#10;&#10;Descripción generada automáticamente">
            <a:extLst>
              <a:ext uri="{FF2B5EF4-FFF2-40B4-BE49-F238E27FC236}">
                <a16:creationId xmlns:a16="http://schemas.microsoft.com/office/drawing/2014/main" id="{2780478C-E8D9-4C3D-F68E-17F592FF1B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8840" y="5999853"/>
            <a:ext cx="1590907" cy="600727"/>
          </a:xfrm>
          <a:prstGeom prst="rect">
            <a:avLst/>
          </a:prstGeom>
        </p:spPr>
      </p:pic>
      <p:sp>
        <p:nvSpPr>
          <p:cNvPr id="3" name="CuadroTexto 1">
            <a:extLst>
              <a:ext uri="{FF2B5EF4-FFF2-40B4-BE49-F238E27FC236}">
                <a16:creationId xmlns:a16="http://schemas.microsoft.com/office/drawing/2014/main" id="{4BC689A5-9CFA-9080-302E-801CD0FD2A7A}"/>
              </a:ext>
            </a:extLst>
          </p:cNvPr>
          <p:cNvSpPr txBox="1"/>
          <p:nvPr/>
        </p:nvSpPr>
        <p:spPr>
          <a:xfrm>
            <a:off x="592253" y="5999853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806065" algn="ctr"/>
                <a:tab pos="5612130" algn="r"/>
                <a:tab pos="2226310" algn="l"/>
                <a:tab pos="2806065" algn="ctr"/>
                <a:tab pos="5612130" algn="r"/>
              </a:tabLst>
            </a:pPr>
            <a:r>
              <a:rPr lang="es-CO" sz="1400">
                <a:solidFill>
                  <a:schemeClr val="bg1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FT-121-OP V.3</a:t>
            </a:r>
            <a:endParaRPr lang="es-ES" sz="140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2806065" algn="ctr"/>
                <a:tab pos="5612130" algn="r"/>
                <a:tab pos="2226310" algn="l"/>
                <a:tab pos="2806065" algn="ctr"/>
                <a:tab pos="5612130" algn="r"/>
              </a:tabLst>
            </a:pPr>
            <a:r>
              <a:rPr lang="es-CO" sz="1400">
                <a:solidFill>
                  <a:schemeClr val="bg1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01/09/2022</a:t>
            </a:r>
            <a:endParaRPr lang="es-ES" sz="140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826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13951B2-E651-EA2A-2154-93BB858747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914400"/>
            <a:ext cx="4862286" cy="3810000"/>
          </a:xfrm>
        </p:spPr>
        <p:txBody>
          <a:bodyPr/>
          <a:lstStyle/>
          <a:p>
            <a:r>
              <a:rPr lang="es-419" sz="5400" dirty="0">
                <a:latin typeface="Tahoma"/>
                <a:ea typeface="Tahoma"/>
                <a:cs typeface="Tahoma"/>
              </a:rPr>
              <a:t>Procuraduría General de la Nación</a:t>
            </a:r>
          </a:p>
        </p:txBody>
      </p:sp>
      <p:pic>
        <p:nvPicPr>
          <p:cNvPr id="6" name="Imagen 5" descr="Imagen que contiene Icono&#10;&#10;Descripción generada automáticamente">
            <a:extLst>
              <a:ext uri="{FF2B5EF4-FFF2-40B4-BE49-F238E27FC236}">
                <a16:creationId xmlns:a16="http://schemas.microsoft.com/office/drawing/2014/main" id="{5F4FBD69-E956-E7C1-FED5-94CBACA0A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277" y="5041293"/>
            <a:ext cx="2417957" cy="1090631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349D65FB-927C-EEA4-BF46-15CCFD24B303}"/>
              </a:ext>
            </a:extLst>
          </p:cNvPr>
          <p:cNvSpPr txBox="1"/>
          <p:nvPr/>
        </p:nvSpPr>
        <p:spPr>
          <a:xfrm>
            <a:off x="1127226" y="4539734"/>
            <a:ext cx="325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04/10/2023 al 17/10/2023</a:t>
            </a:r>
            <a:endParaRPr lang="es-CO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F9EBD50-A491-DE22-C422-F0C1DBB3851D}"/>
              </a:ext>
            </a:extLst>
          </p:cNvPr>
          <p:cNvSpPr txBox="1"/>
          <p:nvPr/>
        </p:nvSpPr>
        <p:spPr>
          <a:xfrm>
            <a:off x="1207912" y="4170402"/>
            <a:ext cx="2675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INFORME DE AVANCE N.6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4005418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47" name="Imagen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3889F86B-A332-2163-E354-9ECF80F8A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4043" y="5840772"/>
            <a:ext cx="2417957" cy="109063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0843DD1-A56A-4C95-B6D8-BF0C2F2851C1}"/>
              </a:ext>
            </a:extLst>
          </p:cNvPr>
          <p:cNvSpPr txBox="1"/>
          <p:nvPr/>
        </p:nvSpPr>
        <p:spPr>
          <a:xfrm>
            <a:off x="4237895" y="140678"/>
            <a:ext cx="43170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b="1" dirty="0">
                <a:solidFill>
                  <a:sysClr val="windowText" lastClr="000000"/>
                </a:solidFill>
              </a:rPr>
              <a:t>GESTIÓN DEL PROYECTO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5954458B-A5AF-4B98-9C64-77A8F3531E1B}"/>
              </a:ext>
            </a:extLst>
          </p:cNvPr>
          <p:cNvCxnSpPr>
            <a:cxnSpLocks/>
          </p:cNvCxnSpPr>
          <p:nvPr/>
        </p:nvCxnSpPr>
        <p:spPr>
          <a:xfrm flipV="1">
            <a:off x="342900" y="685798"/>
            <a:ext cx="11514138" cy="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555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47" name="Imagen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3889F86B-A332-2163-E354-9ECF80F8A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4043" y="5840772"/>
            <a:ext cx="2417957" cy="109063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0843DD1-A56A-4C95-B6D8-BF0C2F2851C1}"/>
              </a:ext>
            </a:extLst>
          </p:cNvPr>
          <p:cNvSpPr txBox="1"/>
          <p:nvPr/>
        </p:nvSpPr>
        <p:spPr>
          <a:xfrm>
            <a:off x="4237895" y="140678"/>
            <a:ext cx="43170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b="1" dirty="0">
                <a:solidFill>
                  <a:sysClr val="windowText" lastClr="000000"/>
                </a:solidFill>
              </a:rPr>
              <a:t>GESTIÓN DEL PROYECTO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5954458B-A5AF-4B98-9C64-77A8F3531E1B}"/>
              </a:ext>
            </a:extLst>
          </p:cNvPr>
          <p:cNvCxnSpPr>
            <a:cxnSpLocks/>
          </p:cNvCxnSpPr>
          <p:nvPr/>
        </p:nvCxnSpPr>
        <p:spPr>
          <a:xfrm flipV="1">
            <a:off x="342900" y="685798"/>
            <a:ext cx="11514138" cy="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04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47" name="Imagen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3889F86B-A332-2163-E354-9ECF80F8A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4043" y="5840772"/>
            <a:ext cx="2417957" cy="109063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0843DD1-A56A-4C95-B6D8-BF0C2F2851C1}"/>
              </a:ext>
            </a:extLst>
          </p:cNvPr>
          <p:cNvSpPr txBox="1"/>
          <p:nvPr/>
        </p:nvSpPr>
        <p:spPr>
          <a:xfrm>
            <a:off x="4237895" y="140678"/>
            <a:ext cx="43170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b="1" dirty="0">
                <a:solidFill>
                  <a:sysClr val="windowText" lastClr="000000"/>
                </a:solidFill>
              </a:rPr>
              <a:t>GESTIÓN DEL PROYECTO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5954458B-A5AF-4B98-9C64-77A8F3531E1B}"/>
              </a:ext>
            </a:extLst>
          </p:cNvPr>
          <p:cNvCxnSpPr>
            <a:cxnSpLocks/>
          </p:cNvCxnSpPr>
          <p:nvPr/>
        </p:nvCxnSpPr>
        <p:spPr>
          <a:xfrm flipV="1">
            <a:off x="342900" y="685798"/>
            <a:ext cx="11514138" cy="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70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47" name="Imagen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3889F86B-A332-2163-E354-9ECF80F8A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4043" y="5840772"/>
            <a:ext cx="2417957" cy="109063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0843DD1-A56A-4C95-B6D8-BF0C2F2851C1}"/>
              </a:ext>
            </a:extLst>
          </p:cNvPr>
          <p:cNvSpPr txBox="1"/>
          <p:nvPr/>
        </p:nvSpPr>
        <p:spPr>
          <a:xfrm>
            <a:off x="4237895" y="140678"/>
            <a:ext cx="43170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b="1" dirty="0">
                <a:solidFill>
                  <a:sysClr val="windowText" lastClr="000000"/>
                </a:solidFill>
              </a:rPr>
              <a:t>GESTIÓN DEL PROYECTO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5954458B-A5AF-4B98-9C64-77A8F3531E1B}"/>
              </a:ext>
            </a:extLst>
          </p:cNvPr>
          <p:cNvCxnSpPr>
            <a:cxnSpLocks/>
          </p:cNvCxnSpPr>
          <p:nvPr/>
        </p:nvCxnSpPr>
        <p:spPr>
          <a:xfrm flipV="1">
            <a:off x="342900" y="685798"/>
            <a:ext cx="11514138" cy="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9004EF10-D5EB-47BA-B886-FE5CF6646C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3993003"/>
              </p:ext>
            </p:extLst>
          </p:nvPr>
        </p:nvGraphicFramePr>
        <p:xfrm>
          <a:off x="8125010" y="1408716"/>
          <a:ext cx="1950975" cy="17477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CC828662-C4D1-46E3-AC7C-EE89240A82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6194622"/>
              </p:ext>
            </p:extLst>
          </p:nvPr>
        </p:nvGraphicFramePr>
        <p:xfrm>
          <a:off x="10113380" y="1548637"/>
          <a:ext cx="1950974" cy="1537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915953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>
            <a:extLst>
              <a:ext uri="{FF2B5EF4-FFF2-40B4-BE49-F238E27FC236}">
                <a16:creationId xmlns:a16="http://schemas.microsoft.com/office/drawing/2014/main" id="{E8AAA441-5879-DCE3-9717-4C522CB0E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957391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8376B4F3-35E7-3150-953A-24B72C9C35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73312"/>
            <a:ext cx="6943725" cy="631507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1D3D23C-FE47-6274-3CC0-49F31553B566}"/>
              </a:ext>
            </a:extLst>
          </p:cNvPr>
          <p:cNvSpPr txBox="1"/>
          <p:nvPr/>
        </p:nvSpPr>
        <p:spPr>
          <a:xfrm>
            <a:off x="6096000" y="2709254"/>
            <a:ext cx="41535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4400" b="0" i="0" u="none" strike="noStrike" kern="1200" cap="none" spc="0" normalizeH="0" baseline="0" noProof="0">
                <a:ln>
                  <a:noFill/>
                </a:ln>
                <a:solidFill>
                  <a:srgbClr val="E0287A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¡Contáctanos!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B6478F1-0847-C711-7AC5-4385B3624B97}"/>
              </a:ext>
            </a:extLst>
          </p:cNvPr>
          <p:cNvSpPr txBox="1"/>
          <p:nvPr/>
        </p:nvSpPr>
        <p:spPr>
          <a:xfrm>
            <a:off x="5479460" y="5089032"/>
            <a:ext cx="5496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www.softgic.co</a:t>
            </a:r>
          </a:p>
        </p:txBody>
      </p:sp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EC1B7DD8-548E-7EB8-EC78-7F662345E7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08840" y="5999853"/>
            <a:ext cx="1590907" cy="600727"/>
          </a:xfrm>
          <a:prstGeom prst="rect">
            <a:avLst/>
          </a:prstGeom>
        </p:spPr>
      </p:pic>
      <p:pic>
        <p:nvPicPr>
          <p:cNvPr id="7" name="Imagen 3" descr="Imagen que contiene paraguas&#10;&#10;Descripción generada automáticamente">
            <a:extLst>
              <a:ext uri="{FF2B5EF4-FFF2-40B4-BE49-F238E27FC236}">
                <a16:creationId xmlns:a16="http://schemas.microsoft.com/office/drawing/2014/main" id="{DFA06EFE-4E0F-173B-3DDF-85748F8BDE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14042" y="403100"/>
            <a:ext cx="5193654" cy="5193654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5C74333A-3732-0944-2F75-A3F055B50115}"/>
              </a:ext>
            </a:extLst>
          </p:cNvPr>
          <p:cNvSpPr txBox="1"/>
          <p:nvPr/>
        </p:nvSpPr>
        <p:spPr>
          <a:xfrm>
            <a:off x="5142853" y="3765996"/>
            <a:ext cx="6059838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s-CO" sz="2800">
                <a:solidFill>
                  <a:schemeClr val="bg1"/>
                </a:solidFill>
                <a:latin typeface="Arial Rounded MT Bold"/>
              </a:rPr>
              <a:t>Nelly.barajas@</a:t>
            </a:r>
            <a:r>
              <a:rPr kumimoji="0" lang="es-CO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Rounded MT Bold"/>
              </a:rPr>
              <a:t>softgic.co</a:t>
            </a:r>
            <a:endParaRPr lang="es-CO" sz="2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3344922349"/>
      </p:ext>
    </p:extLst>
  </p:cSld>
  <p:clrMapOvr>
    <a:masterClrMapping/>
  </p:clrMapOvr>
</p:sld>
</file>

<file path=ppt/theme/theme1.xml><?xml version="1.0" encoding="utf-8"?>
<a:theme xmlns:a="http://schemas.openxmlformats.org/drawingml/2006/main" name="kckoff">
  <a:themeElements>
    <a:clrScheme name="Personalizado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52C2F0"/>
      </a:accent1>
      <a:accent2>
        <a:srgbClr val="E0287A"/>
      </a:accent2>
      <a:accent3>
        <a:srgbClr val="DCF2FB"/>
      </a:accent3>
      <a:accent4>
        <a:srgbClr val="2C2C2C"/>
      </a:accent4>
      <a:accent5>
        <a:srgbClr val="434343"/>
      </a:accent5>
      <a:accent6>
        <a:srgbClr val="434343"/>
      </a:accent6>
      <a:hlink>
        <a:srgbClr val="424242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ckoff" id="{C99D830C-73CE-45F7-B1AB-59289657E917}" vid="{6D83A5D1-185F-44AB-AA41-6F698D9C5B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9e944b4-4c15-454b-9c4d-570fa29f6cb8">
      <Terms xmlns="http://schemas.microsoft.com/office/infopath/2007/PartnerControls"/>
    </lcf76f155ced4ddcb4097134ff3c332f>
    <TaxCatchAll xmlns="5f99624c-ebdf-455e-854a-afad33bd4228" xsi:nil="true"/>
    <SharedWithUsers xmlns="5f99624c-ebdf-455e-854a-afad33bd4228">
      <UserInfo>
        <DisplayName>Gina Ospina</DisplayName>
        <AccountId>16</AccountId>
        <AccountType/>
      </UserInfo>
      <UserInfo>
        <DisplayName>Maria Paulina Acevedo Betancur</DisplayName>
        <AccountId>325</AccountId>
        <AccountType/>
      </UserInfo>
      <UserInfo>
        <DisplayName>Nelly Carolina Barajas</DisplayName>
        <AccountId>7</AccountId>
        <AccountType/>
      </UserInfo>
      <UserInfo>
        <DisplayName>John Alexander Ruiz Rodrígue</DisplayName>
        <AccountId>783</AccountId>
        <AccountType/>
      </UserInfo>
    </SharedWithUsers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A189D7F3298024282D282E08F0DF475" ma:contentTypeVersion="19" ma:contentTypeDescription="Crear nuevo documento." ma:contentTypeScope="" ma:versionID="b818e8bf320de34cc33509bd1e534c23">
  <xsd:schema xmlns:xsd="http://www.w3.org/2001/XMLSchema" xmlns:xs="http://www.w3.org/2001/XMLSchema" xmlns:p="http://schemas.microsoft.com/office/2006/metadata/properties" xmlns:ns1="http://schemas.microsoft.com/sharepoint/v3" xmlns:ns2="5f99624c-ebdf-455e-854a-afad33bd4228" xmlns:ns3="e9e944b4-4c15-454b-9c4d-570fa29f6cb8" targetNamespace="http://schemas.microsoft.com/office/2006/metadata/properties" ma:root="true" ma:fieldsID="28259d9cd304aa28878889581f37c090" ns1:_="" ns2:_="" ns3:_="">
    <xsd:import namespace="http://schemas.microsoft.com/sharepoint/v3"/>
    <xsd:import namespace="5f99624c-ebdf-455e-854a-afad33bd4228"/>
    <xsd:import namespace="e9e944b4-4c15-454b-9c4d-570fa29f6cb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1:_ip_UnifiedCompliancePolicyProperties" minOccurs="0"/>
                <xsd:element ref="ns1:_ip_UnifiedCompliancePolicyUIAction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4" nillable="true" ma:displayName="Propiedades de la Directiva de cumplimiento unificado" ma:hidden="true" ma:internalName="_ip_UnifiedCompliancePolicyProperties">
      <xsd:simpleType>
        <xsd:restriction base="dms:Note"/>
      </xsd:simpleType>
    </xsd:element>
    <xsd:element name="_ip_UnifiedCompliancePolicyUIAction" ma:index="25" nillable="true" ma:displayName="Acción de IU de la Directiva de cumplimiento unificado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99624c-ebdf-455e-854a-afad33bd422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138e0ce5-ddb1-4779-ae33-6638956e8c31}" ma:internalName="TaxCatchAll" ma:showField="CatchAllData" ma:web="5f99624c-ebdf-455e-854a-afad33bd422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e944b4-4c15-454b-9c4d-570fa29f6c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Etiquetas de imagen" ma:readOnly="false" ma:fieldId="{5cf76f15-5ced-4ddc-b409-7134ff3c332f}" ma:taxonomyMulti="true" ma:sspId="cdf2a016-1957-4c98-8d16-566df396c8b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31F934-418E-423D-949B-C9B4128611A8}">
  <ds:schemaRefs>
    <ds:schemaRef ds:uri="e9e944b4-4c15-454b-9c4d-570fa29f6cb8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purl.org/dc/dcmitype/"/>
    <ds:schemaRef ds:uri="http://www.w3.org/XML/1998/namespace"/>
    <ds:schemaRef ds:uri="http://schemas.openxmlformats.org/package/2006/metadata/core-properties"/>
    <ds:schemaRef ds:uri="5f99624c-ebdf-455e-854a-afad33bd4228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AC992BC-595B-4AAF-924E-740EC5DB4558}">
  <ds:schemaRefs>
    <ds:schemaRef ds:uri="5f99624c-ebdf-455e-854a-afad33bd4228"/>
    <ds:schemaRef ds:uri="e9e944b4-4c15-454b-9c4d-570fa29f6cb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AD54D47-CA2A-45DF-848B-14908D0CD34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950</TotalTime>
  <Words>49</Words>
  <Application>Microsoft Office PowerPoint</Application>
  <PresentationFormat>Panorámica</PresentationFormat>
  <Paragraphs>13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Arial</vt:lpstr>
      <vt:lpstr>Arial Rounded MT Bold</vt:lpstr>
      <vt:lpstr>Bahnschrift Light</vt:lpstr>
      <vt:lpstr>Calibri</vt:lpstr>
      <vt:lpstr>Mangal</vt:lpstr>
      <vt:lpstr>Tahoma</vt:lpstr>
      <vt:lpstr>kckoff</vt:lpstr>
      <vt:lpstr>Presentación de PowerPoint</vt:lpstr>
      <vt:lpstr>Procuraduría General de la Nación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Natalia</dc:creator>
  <cp:lastModifiedBy>Lisbania Cecilia Cañas Angel</cp:lastModifiedBy>
  <cp:revision>8</cp:revision>
  <cp:lastPrinted>2012-06-15T17:40:58Z</cp:lastPrinted>
  <dcterms:created xsi:type="dcterms:W3CDTF">2011-09-10T16:12:16Z</dcterms:created>
  <dcterms:modified xsi:type="dcterms:W3CDTF">2023-11-23T14:59:56Z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0x0101004A189D7F3298024282D282E08F0DF475</vt:lpwstr>
  </property>
  <property fmtid="{D5CDD505-2E9C-101B-9397-08002B2CF9AE}" pid="3" name="Order">
    <vt:r8>5000</vt:r8>
  </property>
  <property fmtid="{D5CDD505-2E9C-101B-9397-08002B2CF9AE}" pid="4" name="MediaServiceImageTags">
    <vt:lpwstr/>
  </property>
</Properties>
</file>