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28961"/>
    <p:restoredTop sz="96327"/>
  </p:normalViewPr>
  <p:slideViewPr>
    <p:cSldViewPr snapToGrid="0">
      <p:cViewPr>
        <p:scale>
          <a:sx n="80" d="100"/>
          <a:sy n="80" d="100"/>
        </p:scale>
        <p:origin x="296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C88B3-624D-043A-2B81-8795DCEBC3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kumimoji="0" lang="es-ES_tradnl" sz="4000" b="0" i="0" u="none" strike="noStrike" kern="1200" cap="none" spc="0" normalizeH="0" baseline="0" dirty="0">
                <a:ln>
                  <a:noFill/>
                </a:ln>
                <a:solidFill>
                  <a:srgbClr val="E0287A"/>
                </a:solidFill>
                <a:effectLst/>
                <a:uLnTx/>
                <a:uFillTx/>
                <a:latin typeface="Arial Rounded MT Bold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lang="es-ES_trad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3841F2-4AC3-B21F-2709-BDD2BBF903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B5431-DF96-B33E-5F94-F3E298801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0D1D1-B849-0E4E-8830-1466A2D52B65}" type="datetimeFigureOut">
              <a:rPr lang="es-ES_tradnl" smtClean="0"/>
              <a:t>29/11/23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FD9845-21CC-7B50-1D35-0476CA169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7646FF-498A-4003-C246-0F187D508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FB27-E2AF-734E-95A0-74ADA25D2E5C}" type="slidenum">
              <a:rPr lang="es-ES_tradnl" smtClean="0"/>
              <a:t>‹#›</a:t>
            </a:fld>
            <a:endParaRPr lang="es-ES_tradnl"/>
          </a:p>
        </p:txBody>
      </p:sp>
      <p:sp>
        <p:nvSpPr>
          <p:cNvPr id="7" name="CuadroTexto 1">
            <a:extLst>
              <a:ext uri="{FF2B5EF4-FFF2-40B4-BE49-F238E27FC236}">
                <a16:creationId xmlns:a16="http://schemas.microsoft.com/office/drawing/2014/main" id="{E3B822DA-C428-6BBB-9F46-9CEC620F177D}"/>
              </a:ext>
            </a:extLst>
          </p:cNvPr>
          <p:cNvSpPr txBox="1"/>
          <p:nvPr userDrawn="1"/>
        </p:nvSpPr>
        <p:spPr>
          <a:xfrm>
            <a:off x="838200" y="6048573"/>
            <a:ext cx="1872208" cy="3077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r>
              <a:rPr lang="es-CO" dirty="0"/>
              <a:t>FT-121-OP V.3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32597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D242B-CF76-74C1-94DC-2307558CB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7A230B-77FE-2CC4-0C33-231934349C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4DF186-99C3-94B1-355C-EC6ADB2C3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0D1D1-B849-0E4E-8830-1466A2D52B65}" type="datetimeFigureOut">
              <a:rPr lang="es-ES_tradnl" smtClean="0"/>
              <a:t>29/11/23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EFE5FF-880B-CF2A-D0F8-B37BA034C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D06CA1-A638-B3E3-A4E1-E8F9045E5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FB27-E2AF-734E-95A0-74ADA25D2E5C}" type="slidenum">
              <a:rPr lang="es-ES_tradnl" smtClean="0"/>
              <a:t>‹#›</a:t>
            </a:fld>
            <a:endParaRPr lang="es-ES_tradnl"/>
          </a:p>
        </p:txBody>
      </p:sp>
      <p:cxnSp>
        <p:nvCxnSpPr>
          <p:cNvPr id="7" name="Conector recto 8">
            <a:extLst>
              <a:ext uri="{FF2B5EF4-FFF2-40B4-BE49-F238E27FC236}">
                <a16:creationId xmlns:a16="http://schemas.microsoft.com/office/drawing/2014/main" id="{29CDE70E-0C5A-939A-ABED-23A3A539B1A8}"/>
              </a:ext>
            </a:extLst>
          </p:cNvPr>
          <p:cNvCxnSpPr>
            <a:cxnSpLocks/>
          </p:cNvCxnSpPr>
          <p:nvPr userDrawn="1"/>
        </p:nvCxnSpPr>
        <p:spPr>
          <a:xfrm flipV="1">
            <a:off x="342900" y="685798"/>
            <a:ext cx="11514138" cy="1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6232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A126F4-D877-1025-4F83-5EE90D5373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0E9A97-57AE-0285-2C76-19F5291380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1CC35C-5B7B-C00C-3C61-3F98E3231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0D1D1-B849-0E4E-8830-1466A2D52B65}" type="datetimeFigureOut">
              <a:rPr lang="es-ES_tradnl" smtClean="0"/>
              <a:t>29/11/23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2D7977-3294-4882-4894-80293E81C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DD6DC0-AED1-AF1A-1557-EA5E8D479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FB27-E2AF-734E-95A0-74ADA25D2E5C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679785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F95C8-FAC5-C096-F0F7-9235C6BAA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6827E-2FAC-935D-C318-C00D054BA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16B923-6147-37CD-4229-27E5201CC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0D1D1-B849-0E4E-8830-1466A2D52B65}" type="datetimeFigureOut">
              <a:rPr lang="es-ES_tradnl" smtClean="0"/>
              <a:t>29/11/23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A7FB9A-3778-F9F1-E3DB-2932FB826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80004-CA6A-831B-38FE-A17D86389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FB27-E2AF-734E-95A0-74ADA25D2E5C}" type="slidenum">
              <a:rPr lang="es-ES_tradnl" smtClean="0"/>
              <a:t>‹#›</a:t>
            </a:fld>
            <a:endParaRPr lang="es-ES_tradnl"/>
          </a:p>
        </p:txBody>
      </p:sp>
      <p:cxnSp>
        <p:nvCxnSpPr>
          <p:cNvPr id="7" name="Conector recto 8">
            <a:extLst>
              <a:ext uri="{FF2B5EF4-FFF2-40B4-BE49-F238E27FC236}">
                <a16:creationId xmlns:a16="http://schemas.microsoft.com/office/drawing/2014/main" id="{08837630-1E38-046F-A401-9257C2E3BDBC}"/>
              </a:ext>
            </a:extLst>
          </p:cNvPr>
          <p:cNvCxnSpPr>
            <a:cxnSpLocks/>
          </p:cNvCxnSpPr>
          <p:nvPr userDrawn="1"/>
        </p:nvCxnSpPr>
        <p:spPr>
          <a:xfrm flipV="1">
            <a:off x="342900" y="685798"/>
            <a:ext cx="11514138" cy="1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2822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EF1AF-749A-441C-A6E5-82B73DEE1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kumimoji="0" lang="es-ES_tradnl" sz="6000" b="0" i="0" u="none" strike="noStrike" kern="1200" cap="none" spc="0" normalizeH="0" baseline="0" dirty="0">
                <a:ln>
                  <a:noFill/>
                </a:ln>
                <a:solidFill>
                  <a:srgbClr val="E0287A"/>
                </a:solidFill>
                <a:effectLst/>
                <a:uLnTx/>
                <a:uFillTx/>
                <a:latin typeface="Arial Rounded MT Bold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lang="es-ES_trad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D45F8-9AFD-C6BB-DA34-EBB651D741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7C38CF-2FD1-23A2-DB4F-9F71E556D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0D1D1-B849-0E4E-8830-1466A2D52B65}" type="datetimeFigureOut">
              <a:rPr lang="es-ES_tradnl" smtClean="0"/>
              <a:t>29/11/23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FC1892-8874-C596-2426-67CF73E48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B12FB-A5FB-A4A5-A143-7AD74DCE6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FB27-E2AF-734E-95A0-74ADA25D2E5C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500442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ABDF3-40B0-9FFD-785D-6EE24EA30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s-ES_trad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B9B42-F4CD-335E-A027-A49C9670E8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61DBA9-0B0C-4FAA-DEB6-7E988D31A3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F326DD-C5A5-30DC-B25A-A55BD443B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0D1D1-B849-0E4E-8830-1466A2D52B65}" type="datetimeFigureOut">
              <a:rPr lang="es-ES_tradnl" smtClean="0"/>
              <a:t>29/11/23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75FF1F-0D0F-2B5C-D55F-0D0994137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4A9E24-DF66-697E-1805-5DB6C78FA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FB27-E2AF-734E-95A0-74ADA25D2E5C}" type="slidenum">
              <a:rPr lang="es-ES_tradnl" smtClean="0"/>
              <a:t>‹#›</a:t>
            </a:fld>
            <a:endParaRPr lang="es-ES_tradnl"/>
          </a:p>
        </p:txBody>
      </p:sp>
      <p:cxnSp>
        <p:nvCxnSpPr>
          <p:cNvPr id="8" name="Conector recto 8">
            <a:extLst>
              <a:ext uri="{FF2B5EF4-FFF2-40B4-BE49-F238E27FC236}">
                <a16:creationId xmlns:a16="http://schemas.microsoft.com/office/drawing/2014/main" id="{7F0AA4A1-86BE-8D2A-58AE-6D5D90243D20}"/>
              </a:ext>
            </a:extLst>
          </p:cNvPr>
          <p:cNvCxnSpPr>
            <a:cxnSpLocks/>
          </p:cNvCxnSpPr>
          <p:nvPr userDrawn="1"/>
        </p:nvCxnSpPr>
        <p:spPr>
          <a:xfrm flipV="1">
            <a:off x="342900" y="685798"/>
            <a:ext cx="11514138" cy="1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2809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317D3-F2AA-EA19-6A41-87AF1EEF8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14B588-A5F8-FB18-CB62-CF7EE8EECD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FD259B-B206-3404-7552-0E9ACB0B9D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64B129-3FBB-ACE2-3D7C-09BBD4712B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F758BE-7537-0896-E584-C2619D9EFA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B1CDF9-CFA7-46F0-2F71-4D58612EF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0D1D1-B849-0E4E-8830-1466A2D52B65}" type="datetimeFigureOut">
              <a:rPr lang="es-ES_tradnl" smtClean="0"/>
              <a:t>29/11/23</a:t>
            </a:fld>
            <a:endParaRPr lang="es-ES_trad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AB4C7F-6B13-CAB9-950D-A59D58BA4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C531E9-E8C6-0BC5-5E5E-1EDF3BC5C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FB27-E2AF-734E-95A0-74ADA25D2E5C}" type="slidenum">
              <a:rPr lang="es-ES_tradnl" smtClean="0"/>
              <a:t>‹#›</a:t>
            </a:fld>
            <a:endParaRPr lang="es-ES_tradnl"/>
          </a:p>
        </p:txBody>
      </p:sp>
      <p:cxnSp>
        <p:nvCxnSpPr>
          <p:cNvPr id="10" name="Conector recto 8">
            <a:extLst>
              <a:ext uri="{FF2B5EF4-FFF2-40B4-BE49-F238E27FC236}">
                <a16:creationId xmlns:a16="http://schemas.microsoft.com/office/drawing/2014/main" id="{2DC66339-2A8A-4150-8A11-5A5917737DA7}"/>
              </a:ext>
            </a:extLst>
          </p:cNvPr>
          <p:cNvCxnSpPr>
            <a:cxnSpLocks/>
          </p:cNvCxnSpPr>
          <p:nvPr userDrawn="1"/>
        </p:nvCxnSpPr>
        <p:spPr>
          <a:xfrm flipV="1">
            <a:off x="342900" y="685798"/>
            <a:ext cx="11514138" cy="1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8480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7FAE2-8750-D0C0-7DC0-3F77C25C2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s-ES_tradn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DB4746-FCA5-E254-BC65-355315A05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0D1D1-B849-0E4E-8830-1466A2D52B65}" type="datetimeFigureOut">
              <a:rPr lang="es-ES_tradnl" smtClean="0"/>
              <a:t>29/11/23</a:t>
            </a:fld>
            <a:endParaRPr lang="es-ES_trad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651032-F9B4-3783-A9D1-8D9E44DFE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D447FA-C8A7-D953-2882-28B9B97A7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FB27-E2AF-734E-95A0-74ADA25D2E5C}" type="slidenum">
              <a:rPr lang="es-ES_tradnl" smtClean="0"/>
              <a:t>‹#›</a:t>
            </a:fld>
            <a:endParaRPr lang="es-ES_tradnl"/>
          </a:p>
        </p:txBody>
      </p:sp>
      <p:cxnSp>
        <p:nvCxnSpPr>
          <p:cNvPr id="6" name="Conector recto 8">
            <a:extLst>
              <a:ext uri="{FF2B5EF4-FFF2-40B4-BE49-F238E27FC236}">
                <a16:creationId xmlns:a16="http://schemas.microsoft.com/office/drawing/2014/main" id="{E72349E0-4A54-59B6-9EC3-BA2092A0080F}"/>
              </a:ext>
            </a:extLst>
          </p:cNvPr>
          <p:cNvCxnSpPr>
            <a:cxnSpLocks/>
          </p:cNvCxnSpPr>
          <p:nvPr userDrawn="1"/>
        </p:nvCxnSpPr>
        <p:spPr>
          <a:xfrm flipV="1">
            <a:off x="342900" y="685798"/>
            <a:ext cx="11514138" cy="1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6545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7B0581-BCFF-3911-BDE5-F8ECAAD9F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0D1D1-B849-0E4E-8830-1466A2D52B65}" type="datetimeFigureOut">
              <a:rPr lang="es-ES_tradnl" smtClean="0"/>
              <a:t>29/11/23</a:t>
            </a:fld>
            <a:endParaRPr lang="es-ES_trad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679D30-51F0-5CFD-1A11-959EC6D57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A950E9-D23A-56A5-EFD4-C21501A79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FB27-E2AF-734E-95A0-74ADA25D2E5C}" type="slidenum">
              <a:rPr lang="es-ES_tradnl" smtClean="0"/>
              <a:t>‹#›</a:t>
            </a:fld>
            <a:endParaRPr lang="es-ES_tradnl"/>
          </a:p>
        </p:txBody>
      </p:sp>
      <p:cxnSp>
        <p:nvCxnSpPr>
          <p:cNvPr id="5" name="Conector recto 8">
            <a:extLst>
              <a:ext uri="{FF2B5EF4-FFF2-40B4-BE49-F238E27FC236}">
                <a16:creationId xmlns:a16="http://schemas.microsoft.com/office/drawing/2014/main" id="{32DDB316-B678-58BE-B1F3-DC641CFC2BDE}"/>
              </a:ext>
            </a:extLst>
          </p:cNvPr>
          <p:cNvCxnSpPr>
            <a:cxnSpLocks/>
          </p:cNvCxnSpPr>
          <p:nvPr userDrawn="1"/>
        </p:nvCxnSpPr>
        <p:spPr>
          <a:xfrm flipV="1">
            <a:off x="342900" y="685798"/>
            <a:ext cx="11514138" cy="1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4497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60216-DB1F-242E-C2C0-8104EA36E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s-ES_trad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A21B1-22A7-0FD9-760D-D236648BE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CD4C79-9FC1-BB8D-9036-F31D16C385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890C90-905C-E7A4-AB61-FF90E0F7C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0D1D1-B849-0E4E-8830-1466A2D52B65}" type="datetimeFigureOut">
              <a:rPr lang="es-ES_tradnl" smtClean="0"/>
              <a:t>29/11/23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089972-6104-D91C-B71B-5A7A8AADF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0C50EA-4F85-BB1F-AF91-5A824A5D7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FB27-E2AF-734E-95A0-74ADA25D2E5C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366755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F3287-A564-CB54-AFD1-E67A0CAA6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D378D9-A55E-0314-B160-8FAD770490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A240C0-8A84-97F9-EB63-A6BABD1A42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C18837-93D3-99B3-C42C-6F0AA77BF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0D1D1-B849-0E4E-8830-1466A2D52B65}" type="datetimeFigureOut">
              <a:rPr lang="es-ES_tradnl" smtClean="0"/>
              <a:t>29/11/23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402106-EE43-6605-F437-DB1A2D48D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6F2BC2-72FC-94F8-745A-3E7ACECB8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FB27-E2AF-734E-95A0-74ADA25D2E5C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841677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F049EE-2EC1-C5B0-4552-54D3A46EA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264"/>
            <a:ext cx="10515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  <a:endParaRPr lang="es-ES_trad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5E1DEF-6FCC-154A-22BE-CDA49CF729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6285B7-6EC4-1DE4-7A89-8787147C25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0D1D1-B849-0E4E-8830-1466A2D52B65}" type="datetimeFigureOut">
              <a:rPr lang="es-ES_tradnl" smtClean="0"/>
              <a:t>29/11/23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F07D2-18AB-23C2-014B-C17F6195B5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8D9B9-C8AE-64D2-308A-802B6179A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1FB27-E2AF-734E-95A0-74ADA25D2E5C}" type="slidenum">
              <a:rPr lang="es-ES_tradnl" smtClean="0"/>
              <a:t>‹#›</a:t>
            </a:fld>
            <a:endParaRPr lang="es-ES_tradnl"/>
          </a:p>
        </p:txBody>
      </p:sp>
      <p:pic>
        <p:nvPicPr>
          <p:cNvPr id="8" name="Imagen 2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8ABF1EFF-BEA6-E82B-E081-A04EED7D173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9774043" y="5840772"/>
            <a:ext cx="2417957" cy="109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509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C5BDE-8CE3-B282-784A-9290F12D30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0D511F-CD93-3E42-A30F-7C076679FB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40904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Arial Rounded MT Bold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Harry Alfredo Wong Molina</dc:creator>
  <cp:lastModifiedBy>Harry Alfredo Wong Molina</cp:lastModifiedBy>
  <cp:revision>14</cp:revision>
  <dcterms:created xsi:type="dcterms:W3CDTF">2023-11-29T20:11:44Z</dcterms:created>
  <dcterms:modified xsi:type="dcterms:W3CDTF">2023-11-29T20:55:30Z</dcterms:modified>
</cp:coreProperties>
</file>