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1.1c.HV.ppt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Introducción</a:t>
            </a:r>
          </a:p>
          <a:p>
            <a:pPr lvl="0"/>
            <a:r>
              <a:rPr/>
              <a:t>ppt_Resumen (Business Object)</a:t>
            </a:r>
          </a:p>
          <a:p>
            <a:pPr lvl="0"/>
            <a:r>
              <a:rPr/>
              <a:t>ppt_Experiencias (Business Object)</a:t>
            </a:r>
          </a:p>
          <a:p>
            <a:pPr lvl="0"/>
            <a:r>
              <a:rPr/>
              <a:t>ppt_Perfil (Business Object)</a:t>
            </a:r>
          </a:p>
          <a:p>
            <a:pPr lvl="0"/>
            <a:r>
              <a:rPr/>
              <a:t>ppt_Personal (Business Object)</a:t>
            </a:r>
          </a:p>
          <a:p>
            <a:pPr lvl="0"/>
            <a:r>
              <a:rPr/>
              <a:t>ppt_Título (Business Object)</a:t>
            </a:r>
          </a:p>
          <a:p>
            <a:pPr lvl="0"/>
            <a:r>
              <a:rPr/>
              <a:t>ppt_Formación (Business Object)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pic>
        <p:nvPicPr>
          <p:cNvPr descr="fig:  /Users/hwo/Downloads/tmpr/hvmd/02n.a1.hv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40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1.1c.HV.ppt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Ing. de Sistemas. Arquitecto TI. Magister en Tecnologías de Información para Negocio (MBIT, Uniandes). Especializado en Arquitectura de Software Empresarial (AES, Javeriana). Certificado Arquitectura de Software IASA CITAF. Certificado TOGAF 9.1 Nivel 1 y 2. Columnista independiente de Tecnología en LatinamericanPost.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Consultor externo de proyectos de arquitectura, ingeniería y tecnología para Estefanini, Colombia.</a:t>
            </a:r>
          </a:p>
          <a:p>
            <a:pPr lvl="0"/>
            <a:r>
              <a:rPr/>
              <a:t>Contratista para el BID y el Ministerio del Trabajo de Colombia, en el cargo de consultor arquitecto de software para proyectos de diseño e implementación de sistemas de información para el Programa de Fortalecimiento al Empleo y del Mercado Laboral</a:t>
            </a:r>
          </a:p>
          <a:p>
            <a:pPr lvl="0"/>
            <a:r>
              <a:rPr/>
              <a:t>Diseño y construcción de integración de arquitecturas reactivas, asíncronas, orientadas a eventos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los más de 20 de mi trayecto de la ingeniería de sistemas he aplicado los procesos de la ingeniería y tecnologías para abordar retos de clientes de distintos sectores, público, privado, bancario, financiero, seguros, fábricas de software, emprendimientos, entre otros.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personal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Bogotá DC. Colombia</a:t>
            </a:r>
          </a:p>
          <a:p>
            <a:pPr lvl="0" indent="0" marL="0">
              <a:buNone/>
            </a:pPr>
            <a:r>
              <a:rPr/>
              <a:t>K6 # 48A 27</a:t>
            </a:r>
          </a:p>
          <a:p>
            <a:pPr lvl="0" indent="0" marL="0">
              <a:buNone/>
            </a:pPr>
            <a:r>
              <a:rPr/>
              <a:t>Chapinero Alto</a:t>
            </a:r>
          </a:p>
          <a:p>
            <a:pPr lvl="0" indent="0" marL="0">
              <a:buNone/>
            </a:pPr>
            <a:r>
              <a:rPr b="1"/>
              <a:t>T</a:t>
            </a:r>
            <a:r>
              <a:rPr/>
              <a:t>: 300 2818189</a:t>
            </a:r>
          </a:p>
          <a:p>
            <a:pPr lvl="0" indent="0" marL="0">
              <a:buNone/>
            </a:pPr>
            <a:r>
              <a:rPr/>
              <a:t>hwong23@yahoo.com</a:t>
            </a:r>
          </a:p>
          <a:p>
            <a:pPr lvl="0" indent="0" marL="0">
              <a:buNone/>
            </a:pPr>
            <a:r>
              <a:rPr/>
              <a:t>www.blazdesigns.com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tituloprofesional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Magister Ingeniería TI. Especializado en Arquitectura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Diplomado de Analítica de Datos (2022), Pontificia Universidad Javeriana. Bogotá.</a:t>
            </a:r>
          </a:p>
          <a:p>
            <a:pPr lvl="0"/>
            <a:r>
              <a:rPr/>
              <a:t>Analítica de Datos y Automatización de Procesos en Power BI y Automate. (2021). Educación Continua de la Pontificia Universidad Javeriana. Bogotá</a:t>
            </a:r>
          </a:p>
          <a:p>
            <a:pPr lvl="0"/>
            <a:r>
              <a:rPr/>
              <a:t>Práctica de Aprendizaje Reforzado. Ciclo de Inteligencia Artificial. (2021). Universidad de los Andes. Bogotá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2024-07-03T19:41:24Z</dcterms:created>
  <dcterms:modified xsi:type="dcterms:W3CDTF">2024-07-03T19:41:24Z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