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70" r:id="rId3"/>
    <p:sldId id="276" r:id="rId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3F36"/>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67"/>
    <p:restoredTop sz="94567"/>
  </p:normalViewPr>
  <p:slideViewPr>
    <p:cSldViewPr snapToGrid="0" snapToObjects="1">
      <p:cViewPr varScale="1">
        <p:scale>
          <a:sx n="106" d="100"/>
          <a:sy n="106" d="100"/>
        </p:scale>
        <p:origin x="392" y="168"/>
      </p:cViewPr>
      <p:guideLst/>
    </p:cSldViewPr>
  </p:slideViewPr>
  <p:notesTextViewPr>
    <p:cViewPr>
      <p:scale>
        <a:sx n="1" d="1"/>
        <a:sy n="1" d="1"/>
      </p:scale>
      <p:origin x="0" y="-31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5" name="Shape 14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6" name="Shape 14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dirty="0">
                <a:effectLst/>
                <a:latin typeface="+mj-lt"/>
                <a:ea typeface="+mj-ea"/>
                <a:cs typeface="+mj-cs"/>
                <a:sym typeface="Calibri"/>
              </a:rPr>
              <a:t>Hello, I am Victor, I am first years master of business analytics student here at Sauder. Here are my teammates. Our idea comes from personal experience, last semester, I finished one of my </a:t>
            </a:r>
            <a:r>
              <a:rPr lang="en-US" sz="1200" b="0" i="0" dirty="0" err="1">
                <a:effectLst/>
                <a:latin typeface="+mj-lt"/>
                <a:ea typeface="+mj-ea"/>
                <a:cs typeface="+mj-cs"/>
                <a:sym typeface="Calibri"/>
              </a:rPr>
              <a:t>assignmenst</a:t>
            </a:r>
            <a:r>
              <a:rPr lang="en-US" sz="1200" b="0" i="0" dirty="0">
                <a:effectLst/>
                <a:latin typeface="+mj-lt"/>
                <a:ea typeface="+mj-ea"/>
                <a:cs typeface="+mj-cs"/>
                <a:sym typeface="Calibri"/>
              </a:rPr>
              <a:t> 2 week in advance but I forgot to submit it which means I got 0 for that assignment. To prevent to this happened, we decided to implement a feature on canvas that will send out a text message to your cellphone 30 mins before deadline. </a:t>
            </a:r>
            <a:r>
              <a:rPr lang="en-US" sz="1200" b="0" i="0">
                <a:effectLst/>
                <a:latin typeface="+mj-lt"/>
                <a:ea typeface="+mj-ea"/>
                <a:cs typeface="+mj-cs"/>
                <a:sym typeface="Calibri"/>
              </a:rPr>
              <a:t>Now I am going to demonstrate how this works.</a:t>
            </a:r>
            <a:endParaRPr lang="en-US"/>
          </a:p>
        </p:txBody>
      </p:sp>
    </p:spTree>
    <p:extLst>
      <p:ext uri="{BB962C8B-B14F-4D97-AF65-F5344CB8AC3E}">
        <p14:creationId xmlns:p14="http://schemas.microsoft.com/office/powerpoint/2010/main" val="270681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281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1200" dirty="0">
                <a:effectLst/>
                <a:latin typeface="+mj-lt"/>
                <a:ea typeface="+mj-ea"/>
                <a:cs typeface="+mj-cs"/>
                <a:sym typeface="Calibri"/>
              </a:rPr>
              <a:t>Step one, for the front end, we used </a:t>
            </a:r>
            <a:r>
              <a:rPr lang="en-US" sz="1200" dirty="0" err="1">
                <a:effectLst/>
                <a:latin typeface="+mj-lt"/>
                <a:ea typeface="+mj-ea"/>
                <a:cs typeface="+mj-cs"/>
                <a:sym typeface="Calibri"/>
              </a:rPr>
              <a:t>TamperMonkey</a:t>
            </a:r>
            <a:r>
              <a:rPr lang="en-US" sz="1200" dirty="0">
                <a:effectLst/>
                <a:latin typeface="+mj-lt"/>
                <a:ea typeface="+mj-ea"/>
                <a:cs typeface="+mj-cs"/>
                <a:sym typeface="Calibri"/>
              </a:rPr>
              <a:t> to create a new user interface for the canvas web page. By using HTML and jQuery, we get students’ phone numbers from their input in the textbox. Then, we stored the values and used AJAX to post them to the back end.</a:t>
            </a:r>
          </a:p>
          <a:p>
            <a:endParaRPr lang="en-CA" dirty="0"/>
          </a:p>
          <a:p>
            <a:r>
              <a:rPr lang="en-US" sz="1200" b="0" i="0" dirty="0">
                <a:effectLst/>
                <a:latin typeface="+mj-lt"/>
                <a:ea typeface="+mj-ea"/>
                <a:cs typeface="+mj-cs"/>
                <a:sym typeface="Calibri"/>
              </a:rPr>
              <a:t>step 2: For the back end, with the help the </a:t>
            </a:r>
            <a:r>
              <a:rPr lang="en-US" sz="1200" b="0" i="0" dirty="0" err="1">
                <a:effectLst/>
                <a:latin typeface="+mj-lt"/>
                <a:ea typeface="+mj-ea"/>
                <a:cs typeface="+mj-cs"/>
                <a:sym typeface="Calibri"/>
              </a:rPr>
              <a:t>Pyoncharm</a:t>
            </a:r>
            <a:r>
              <a:rPr lang="en-US" sz="1200" b="0" i="0" dirty="0">
                <a:effectLst/>
                <a:latin typeface="+mj-lt"/>
                <a:ea typeface="+mj-ea"/>
                <a:cs typeface="+mj-cs"/>
                <a:sym typeface="Calibri"/>
              </a:rPr>
              <a:t>, we firstly judged if the assignment has been submitted, if not, we get the assignment deadlines from canvas API, which is recorded in seconds, so we convert it into standard format with hours and minutes, and then calculated the time left from now. When there is only 30 minutes left, it will send the message that we have written before to the student</a:t>
            </a:r>
          </a:p>
          <a:p>
            <a:endParaRPr lang="en-US" sz="1200" b="0" i="0" dirty="0">
              <a:effectLst/>
              <a:latin typeface="+mj-lt"/>
              <a:ea typeface="+mj-ea"/>
              <a:cs typeface="+mj-cs"/>
              <a:sym typeface="Calibri"/>
            </a:endParaRPr>
          </a:p>
          <a:p>
            <a:r>
              <a:rPr lang="en-US" sz="1200" b="0" i="0" dirty="0">
                <a:effectLst/>
                <a:latin typeface="+mj-lt"/>
                <a:ea typeface="+mj-ea"/>
                <a:cs typeface="+mj-cs"/>
                <a:sym typeface="Calibri"/>
              </a:rPr>
              <a:t>future extension: In the future, we can apply the features to set reminders for some other activities. For example, remind students of the time, location and materials for courses or exams, I still remember the time I forget the exam schedule and get to the examination room 15 minutes later after the beginning. With the help of these reminders, I believe that we could avoid delay and hurry, and of course, the unnecessary time-wasting.</a:t>
            </a:r>
            <a:endParaRPr lang="en-CA" dirty="0"/>
          </a:p>
          <a:p>
            <a:endParaRPr lang="en-CA" dirty="0"/>
          </a:p>
        </p:txBody>
      </p:sp>
    </p:spTree>
    <p:extLst>
      <p:ext uri="{BB962C8B-B14F-4D97-AF65-F5344CB8AC3E}">
        <p14:creationId xmlns:p14="http://schemas.microsoft.com/office/powerpoint/2010/main" val="1021011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685800" y="1597820"/>
            <a:ext cx="7772400" cy="1102521"/>
          </a:xfrm>
          <a:prstGeom prst="rect">
            <a:avLst/>
          </a:prstGeom>
        </p:spPr>
        <p:txBody>
          <a:bodyPr/>
          <a:lstStyle/>
          <a:p>
            <a:r>
              <a:t>Title Text</a:t>
            </a:r>
          </a:p>
        </p:txBody>
      </p:sp>
      <p:sp>
        <p:nvSpPr>
          <p:cNvPr id="13" name="Body Level One…"/>
          <p:cNvSpPr txBox="1">
            <a:spLocks noGrp="1"/>
          </p:cNvSpPr>
          <p:nvPr>
            <p:ph type="body" sz="quarter" idx="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927" name="Group 118"/>
          <p:cNvGrpSpPr/>
          <p:nvPr/>
        </p:nvGrpSpPr>
        <p:grpSpPr>
          <a:xfrm>
            <a:off x="70339" y="59532"/>
            <a:ext cx="8954966" cy="4980385"/>
            <a:chOff x="0" y="0"/>
            <a:chExt cx="8954965" cy="4980384"/>
          </a:xfrm>
        </p:grpSpPr>
        <p:grpSp>
          <p:nvGrpSpPr>
            <p:cNvPr id="925" name="Group 116"/>
            <p:cNvGrpSpPr/>
            <p:nvPr/>
          </p:nvGrpSpPr>
          <p:grpSpPr>
            <a:xfrm>
              <a:off x="0" y="-1"/>
              <a:ext cx="8954966" cy="4980386"/>
              <a:chOff x="0" y="0"/>
              <a:chExt cx="8954965" cy="4980384"/>
            </a:xfrm>
          </p:grpSpPr>
          <p:grpSp>
            <p:nvGrpSpPr>
              <p:cNvPr id="867" name="Group 58"/>
              <p:cNvGrpSpPr/>
              <p:nvPr/>
            </p:nvGrpSpPr>
            <p:grpSpPr>
              <a:xfrm>
                <a:off x="0" y="-1"/>
                <a:ext cx="1098535" cy="1215629"/>
                <a:chOff x="0" y="0"/>
                <a:chExt cx="1098534" cy="1215627"/>
              </a:xfrm>
            </p:grpSpPr>
            <p:grpSp>
              <p:nvGrpSpPr>
                <p:cNvPr id="817" name="Group 8"/>
                <p:cNvGrpSpPr/>
                <p:nvPr/>
              </p:nvGrpSpPr>
              <p:grpSpPr>
                <a:xfrm>
                  <a:off x="0" y="0"/>
                  <a:ext cx="1098535" cy="80962"/>
                  <a:chOff x="0" y="0"/>
                  <a:chExt cx="1098534" cy="80961"/>
                </a:xfrm>
              </p:grpSpPr>
              <p:sp>
                <p:nvSpPr>
                  <p:cNvPr id="811"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2"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3"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4"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5"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6"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24" name="Group 15"/>
                <p:cNvGrpSpPr/>
                <p:nvPr/>
              </p:nvGrpSpPr>
              <p:grpSpPr>
                <a:xfrm>
                  <a:off x="0" y="159543"/>
                  <a:ext cx="1098535" cy="80963"/>
                  <a:chOff x="0" y="0"/>
                  <a:chExt cx="1098534" cy="80961"/>
                </a:xfrm>
              </p:grpSpPr>
              <p:sp>
                <p:nvSpPr>
                  <p:cNvPr id="818"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9"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0"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1"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2"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3"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1" name="Group 22"/>
                <p:cNvGrpSpPr/>
                <p:nvPr/>
              </p:nvGrpSpPr>
              <p:grpSpPr>
                <a:xfrm>
                  <a:off x="0" y="322659"/>
                  <a:ext cx="1098535" cy="80963"/>
                  <a:chOff x="0" y="0"/>
                  <a:chExt cx="1098534" cy="80961"/>
                </a:xfrm>
              </p:grpSpPr>
              <p:sp>
                <p:nvSpPr>
                  <p:cNvPr id="825"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6"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7"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8"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9"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0"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8" name="Group 29"/>
                <p:cNvGrpSpPr/>
                <p:nvPr/>
              </p:nvGrpSpPr>
              <p:grpSpPr>
                <a:xfrm>
                  <a:off x="0" y="485775"/>
                  <a:ext cx="1098535" cy="80963"/>
                  <a:chOff x="0" y="0"/>
                  <a:chExt cx="1098534" cy="80961"/>
                </a:xfrm>
              </p:grpSpPr>
              <p:sp>
                <p:nvSpPr>
                  <p:cNvPr id="832"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3"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4"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5"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6"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7"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45" name="Group 36"/>
                <p:cNvGrpSpPr/>
                <p:nvPr/>
              </p:nvGrpSpPr>
              <p:grpSpPr>
                <a:xfrm>
                  <a:off x="0" y="646509"/>
                  <a:ext cx="1098535" cy="80963"/>
                  <a:chOff x="0" y="0"/>
                  <a:chExt cx="1098534" cy="80961"/>
                </a:xfrm>
              </p:grpSpPr>
              <p:sp>
                <p:nvSpPr>
                  <p:cNvPr id="839"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0"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1"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2"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3"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4"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52" name="Group 43"/>
                <p:cNvGrpSpPr/>
                <p:nvPr/>
              </p:nvGrpSpPr>
              <p:grpSpPr>
                <a:xfrm>
                  <a:off x="0" y="809625"/>
                  <a:ext cx="1098535" cy="80963"/>
                  <a:chOff x="0" y="0"/>
                  <a:chExt cx="1098534" cy="80961"/>
                </a:xfrm>
              </p:grpSpPr>
              <p:sp>
                <p:nvSpPr>
                  <p:cNvPr id="846"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7"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8"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9"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0"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1"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59" name="Group 50"/>
                <p:cNvGrpSpPr/>
                <p:nvPr/>
              </p:nvGrpSpPr>
              <p:grpSpPr>
                <a:xfrm>
                  <a:off x="0" y="971550"/>
                  <a:ext cx="1098535" cy="80963"/>
                  <a:chOff x="0" y="0"/>
                  <a:chExt cx="1098534" cy="80961"/>
                </a:xfrm>
              </p:grpSpPr>
              <p:sp>
                <p:nvSpPr>
                  <p:cNvPr id="853"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4"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5"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6"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7"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8"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66" name="Group 57"/>
                <p:cNvGrpSpPr/>
                <p:nvPr/>
              </p:nvGrpSpPr>
              <p:grpSpPr>
                <a:xfrm>
                  <a:off x="0" y="1134665"/>
                  <a:ext cx="1098535" cy="80963"/>
                  <a:chOff x="0" y="0"/>
                  <a:chExt cx="1098534" cy="80961"/>
                </a:xfrm>
              </p:grpSpPr>
              <p:sp>
                <p:nvSpPr>
                  <p:cNvPr id="860"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1"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2"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3"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4"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5"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924" name="Group 115"/>
              <p:cNvGrpSpPr/>
              <p:nvPr/>
            </p:nvGrpSpPr>
            <p:grpSpPr>
              <a:xfrm>
                <a:off x="7858018" y="3764757"/>
                <a:ext cx="1096948" cy="1215628"/>
                <a:chOff x="0" y="0"/>
                <a:chExt cx="1096947" cy="1215627"/>
              </a:xfrm>
            </p:grpSpPr>
            <p:grpSp>
              <p:nvGrpSpPr>
                <p:cNvPr id="874" name="Group 65"/>
                <p:cNvGrpSpPr/>
                <p:nvPr/>
              </p:nvGrpSpPr>
              <p:grpSpPr>
                <a:xfrm>
                  <a:off x="-1" y="0"/>
                  <a:ext cx="1096949" cy="80962"/>
                  <a:chOff x="0" y="0"/>
                  <a:chExt cx="1096947" cy="80961"/>
                </a:xfrm>
              </p:grpSpPr>
              <p:sp>
                <p:nvSpPr>
                  <p:cNvPr id="868"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9"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0"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1"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2"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3"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81" name="Group 72"/>
                <p:cNvGrpSpPr/>
                <p:nvPr/>
              </p:nvGrpSpPr>
              <p:grpSpPr>
                <a:xfrm>
                  <a:off x="-1" y="159543"/>
                  <a:ext cx="1096949" cy="80963"/>
                  <a:chOff x="0" y="0"/>
                  <a:chExt cx="1096947" cy="80961"/>
                </a:xfrm>
              </p:grpSpPr>
              <p:sp>
                <p:nvSpPr>
                  <p:cNvPr id="875"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6"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7"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8"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9"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0"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88" name="Group 79"/>
                <p:cNvGrpSpPr/>
                <p:nvPr/>
              </p:nvGrpSpPr>
              <p:grpSpPr>
                <a:xfrm>
                  <a:off x="-1" y="322659"/>
                  <a:ext cx="1096949" cy="80963"/>
                  <a:chOff x="0" y="0"/>
                  <a:chExt cx="1096947" cy="80961"/>
                </a:xfrm>
              </p:grpSpPr>
              <p:sp>
                <p:nvSpPr>
                  <p:cNvPr id="882"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3"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4"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5"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6"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7"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95" name="Group 86"/>
                <p:cNvGrpSpPr/>
                <p:nvPr/>
              </p:nvGrpSpPr>
              <p:grpSpPr>
                <a:xfrm>
                  <a:off x="-1" y="485775"/>
                  <a:ext cx="1096949" cy="80963"/>
                  <a:chOff x="0" y="0"/>
                  <a:chExt cx="1096947" cy="80961"/>
                </a:xfrm>
              </p:grpSpPr>
              <p:sp>
                <p:nvSpPr>
                  <p:cNvPr id="889"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0"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1"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2"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3"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4"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2" name="Group 93"/>
                <p:cNvGrpSpPr/>
                <p:nvPr/>
              </p:nvGrpSpPr>
              <p:grpSpPr>
                <a:xfrm>
                  <a:off x="-1" y="646509"/>
                  <a:ext cx="1096949" cy="80963"/>
                  <a:chOff x="0" y="0"/>
                  <a:chExt cx="1096947" cy="80961"/>
                </a:xfrm>
              </p:grpSpPr>
              <p:sp>
                <p:nvSpPr>
                  <p:cNvPr id="896"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7"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8"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9"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0"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1"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9" name="Group 100"/>
                <p:cNvGrpSpPr/>
                <p:nvPr/>
              </p:nvGrpSpPr>
              <p:grpSpPr>
                <a:xfrm>
                  <a:off x="-1" y="809625"/>
                  <a:ext cx="1096949" cy="80963"/>
                  <a:chOff x="0" y="0"/>
                  <a:chExt cx="1096947" cy="80961"/>
                </a:xfrm>
              </p:grpSpPr>
              <p:sp>
                <p:nvSpPr>
                  <p:cNvPr id="903"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4"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5"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6"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7"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8"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16" name="Group 107"/>
                <p:cNvGrpSpPr/>
                <p:nvPr/>
              </p:nvGrpSpPr>
              <p:grpSpPr>
                <a:xfrm>
                  <a:off x="-1" y="971550"/>
                  <a:ext cx="1096949" cy="80963"/>
                  <a:chOff x="0" y="0"/>
                  <a:chExt cx="1096947" cy="80961"/>
                </a:xfrm>
              </p:grpSpPr>
              <p:sp>
                <p:nvSpPr>
                  <p:cNvPr id="910"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1"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2"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3"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4"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5"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23" name="Group 114"/>
                <p:cNvGrpSpPr/>
                <p:nvPr/>
              </p:nvGrpSpPr>
              <p:grpSpPr>
                <a:xfrm>
                  <a:off x="-1" y="1134665"/>
                  <a:ext cx="1096949" cy="80963"/>
                  <a:chOff x="0" y="0"/>
                  <a:chExt cx="1096947" cy="80961"/>
                </a:xfrm>
              </p:grpSpPr>
              <p:sp>
                <p:nvSpPr>
                  <p:cNvPr id="917"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8"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9"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0"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1"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2"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926"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928"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92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052" name="Group 118"/>
          <p:cNvGrpSpPr/>
          <p:nvPr/>
        </p:nvGrpSpPr>
        <p:grpSpPr>
          <a:xfrm>
            <a:off x="70339" y="59532"/>
            <a:ext cx="8954966" cy="4980385"/>
            <a:chOff x="0" y="0"/>
            <a:chExt cx="8954965" cy="4980384"/>
          </a:xfrm>
        </p:grpSpPr>
        <p:grpSp>
          <p:nvGrpSpPr>
            <p:cNvPr id="1050" name="Group 116"/>
            <p:cNvGrpSpPr/>
            <p:nvPr/>
          </p:nvGrpSpPr>
          <p:grpSpPr>
            <a:xfrm>
              <a:off x="0" y="-1"/>
              <a:ext cx="8954966" cy="4980386"/>
              <a:chOff x="0" y="0"/>
              <a:chExt cx="8954965" cy="4980384"/>
            </a:xfrm>
          </p:grpSpPr>
          <p:grpSp>
            <p:nvGrpSpPr>
              <p:cNvPr id="992" name="Group 58"/>
              <p:cNvGrpSpPr/>
              <p:nvPr/>
            </p:nvGrpSpPr>
            <p:grpSpPr>
              <a:xfrm>
                <a:off x="0" y="-1"/>
                <a:ext cx="1098535" cy="1215629"/>
                <a:chOff x="0" y="0"/>
                <a:chExt cx="1098534" cy="1215627"/>
              </a:xfrm>
            </p:grpSpPr>
            <p:grpSp>
              <p:nvGrpSpPr>
                <p:cNvPr id="942" name="Group 8"/>
                <p:cNvGrpSpPr/>
                <p:nvPr/>
              </p:nvGrpSpPr>
              <p:grpSpPr>
                <a:xfrm>
                  <a:off x="0" y="0"/>
                  <a:ext cx="1098535" cy="80962"/>
                  <a:chOff x="0" y="0"/>
                  <a:chExt cx="1098534" cy="80961"/>
                </a:xfrm>
              </p:grpSpPr>
              <p:sp>
                <p:nvSpPr>
                  <p:cNvPr id="93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49" name="Group 15"/>
                <p:cNvGrpSpPr/>
                <p:nvPr/>
              </p:nvGrpSpPr>
              <p:grpSpPr>
                <a:xfrm>
                  <a:off x="0" y="159543"/>
                  <a:ext cx="1098535" cy="80963"/>
                  <a:chOff x="0" y="0"/>
                  <a:chExt cx="1098534" cy="80961"/>
                </a:xfrm>
              </p:grpSpPr>
              <p:sp>
                <p:nvSpPr>
                  <p:cNvPr id="94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56" name="Group 22"/>
                <p:cNvGrpSpPr/>
                <p:nvPr/>
              </p:nvGrpSpPr>
              <p:grpSpPr>
                <a:xfrm>
                  <a:off x="0" y="322659"/>
                  <a:ext cx="1098535" cy="80963"/>
                  <a:chOff x="0" y="0"/>
                  <a:chExt cx="1098534" cy="80961"/>
                </a:xfrm>
              </p:grpSpPr>
              <p:sp>
                <p:nvSpPr>
                  <p:cNvPr id="95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63" name="Group 29"/>
                <p:cNvGrpSpPr/>
                <p:nvPr/>
              </p:nvGrpSpPr>
              <p:grpSpPr>
                <a:xfrm>
                  <a:off x="0" y="485775"/>
                  <a:ext cx="1098535" cy="80963"/>
                  <a:chOff x="0" y="0"/>
                  <a:chExt cx="1098534" cy="80961"/>
                </a:xfrm>
              </p:grpSpPr>
              <p:sp>
                <p:nvSpPr>
                  <p:cNvPr id="95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0" name="Group 36"/>
                <p:cNvGrpSpPr/>
                <p:nvPr/>
              </p:nvGrpSpPr>
              <p:grpSpPr>
                <a:xfrm>
                  <a:off x="0" y="646509"/>
                  <a:ext cx="1098535" cy="80963"/>
                  <a:chOff x="0" y="0"/>
                  <a:chExt cx="1098534" cy="80961"/>
                </a:xfrm>
              </p:grpSpPr>
              <p:sp>
                <p:nvSpPr>
                  <p:cNvPr id="96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7" name="Group 43"/>
                <p:cNvGrpSpPr/>
                <p:nvPr/>
              </p:nvGrpSpPr>
              <p:grpSpPr>
                <a:xfrm>
                  <a:off x="0" y="809625"/>
                  <a:ext cx="1098535" cy="80963"/>
                  <a:chOff x="0" y="0"/>
                  <a:chExt cx="1098534" cy="80961"/>
                </a:xfrm>
              </p:grpSpPr>
              <p:sp>
                <p:nvSpPr>
                  <p:cNvPr id="97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84" name="Group 50"/>
                <p:cNvGrpSpPr/>
                <p:nvPr/>
              </p:nvGrpSpPr>
              <p:grpSpPr>
                <a:xfrm>
                  <a:off x="0" y="971550"/>
                  <a:ext cx="1098535" cy="80963"/>
                  <a:chOff x="0" y="0"/>
                  <a:chExt cx="1098534" cy="80961"/>
                </a:xfrm>
              </p:grpSpPr>
              <p:sp>
                <p:nvSpPr>
                  <p:cNvPr id="97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91" name="Group 57"/>
                <p:cNvGrpSpPr/>
                <p:nvPr/>
              </p:nvGrpSpPr>
              <p:grpSpPr>
                <a:xfrm>
                  <a:off x="0" y="1134665"/>
                  <a:ext cx="1098535" cy="80963"/>
                  <a:chOff x="0" y="0"/>
                  <a:chExt cx="1098534" cy="80961"/>
                </a:xfrm>
              </p:grpSpPr>
              <p:sp>
                <p:nvSpPr>
                  <p:cNvPr id="98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049" name="Group 115"/>
              <p:cNvGrpSpPr/>
              <p:nvPr/>
            </p:nvGrpSpPr>
            <p:grpSpPr>
              <a:xfrm>
                <a:off x="7858018" y="3764757"/>
                <a:ext cx="1096948" cy="1215628"/>
                <a:chOff x="0" y="0"/>
                <a:chExt cx="1096947" cy="1215627"/>
              </a:xfrm>
            </p:grpSpPr>
            <p:grpSp>
              <p:nvGrpSpPr>
                <p:cNvPr id="999" name="Group 65"/>
                <p:cNvGrpSpPr/>
                <p:nvPr/>
              </p:nvGrpSpPr>
              <p:grpSpPr>
                <a:xfrm>
                  <a:off x="-1" y="0"/>
                  <a:ext cx="1096949" cy="80962"/>
                  <a:chOff x="0" y="0"/>
                  <a:chExt cx="1096947" cy="80961"/>
                </a:xfrm>
              </p:grpSpPr>
              <p:sp>
                <p:nvSpPr>
                  <p:cNvPr id="99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06" name="Group 72"/>
                <p:cNvGrpSpPr/>
                <p:nvPr/>
              </p:nvGrpSpPr>
              <p:grpSpPr>
                <a:xfrm>
                  <a:off x="-1" y="159543"/>
                  <a:ext cx="1096949" cy="80963"/>
                  <a:chOff x="0" y="0"/>
                  <a:chExt cx="1096947" cy="80961"/>
                </a:xfrm>
              </p:grpSpPr>
              <p:sp>
                <p:nvSpPr>
                  <p:cNvPr id="100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13" name="Group 79"/>
                <p:cNvGrpSpPr/>
                <p:nvPr/>
              </p:nvGrpSpPr>
              <p:grpSpPr>
                <a:xfrm>
                  <a:off x="-1" y="322659"/>
                  <a:ext cx="1096949" cy="80963"/>
                  <a:chOff x="0" y="0"/>
                  <a:chExt cx="1096947" cy="80961"/>
                </a:xfrm>
              </p:grpSpPr>
              <p:sp>
                <p:nvSpPr>
                  <p:cNvPr id="100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20" name="Group 86"/>
                <p:cNvGrpSpPr/>
                <p:nvPr/>
              </p:nvGrpSpPr>
              <p:grpSpPr>
                <a:xfrm>
                  <a:off x="-1" y="485775"/>
                  <a:ext cx="1096949" cy="80963"/>
                  <a:chOff x="0" y="0"/>
                  <a:chExt cx="1096947" cy="80961"/>
                </a:xfrm>
              </p:grpSpPr>
              <p:sp>
                <p:nvSpPr>
                  <p:cNvPr id="101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27" name="Group 93"/>
                <p:cNvGrpSpPr/>
                <p:nvPr/>
              </p:nvGrpSpPr>
              <p:grpSpPr>
                <a:xfrm>
                  <a:off x="-1" y="646509"/>
                  <a:ext cx="1096949" cy="80963"/>
                  <a:chOff x="0" y="0"/>
                  <a:chExt cx="1096947" cy="80961"/>
                </a:xfrm>
              </p:grpSpPr>
              <p:sp>
                <p:nvSpPr>
                  <p:cNvPr id="102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34" name="Group 100"/>
                <p:cNvGrpSpPr/>
                <p:nvPr/>
              </p:nvGrpSpPr>
              <p:grpSpPr>
                <a:xfrm>
                  <a:off x="-1" y="809625"/>
                  <a:ext cx="1096949" cy="80963"/>
                  <a:chOff x="0" y="0"/>
                  <a:chExt cx="1096947" cy="80961"/>
                </a:xfrm>
              </p:grpSpPr>
              <p:sp>
                <p:nvSpPr>
                  <p:cNvPr id="102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1" name="Group 107"/>
                <p:cNvGrpSpPr/>
                <p:nvPr/>
              </p:nvGrpSpPr>
              <p:grpSpPr>
                <a:xfrm>
                  <a:off x="-1" y="971550"/>
                  <a:ext cx="1096949" cy="80963"/>
                  <a:chOff x="0" y="0"/>
                  <a:chExt cx="1096947" cy="80961"/>
                </a:xfrm>
              </p:grpSpPr>
              <p:sp>
                <p:nvSpPr>
                  <p:cNvPr id="103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8" name="Group 114"/>
                <p:cNvGrpSpPr/>
                <p:nvPr/>
              </p:nvGrpSpPr>
              <p:grpSpPr>
                <a:xfrm>
                  <a:off x="-1" y="1134665"/>
                  <a:ext cx="1096949" cy="80963"/>
                  <a:chOff x="0" y="0"/>
                  <a:chExt cx="1096947" cy="80961"/>
                </a:xfrm>
              </p:grpSpPr>
              <p:sp>
                <p:nvSpPr>
                  <p:cNvPr id="104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05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053"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1054" name="Title Text"/>
          <p:cNvSpPr txBox="1">
            <a:spLocks noGrp="1"/>
          </p:cNvSpPr>
          <p:nvPr>
            <p:ph type="title"/>
          </p:nvPr>
        </p:nvSpPr>
        <p:spPr>
          <a:xfrm>
            <a:off x="457200" y="204786"/>
            <a:ext cx="3008435" cy="871539"/>
          </a:xfrm>
          <a:prstGeom prst="rect">
            <a:avLst/>
          </a:prstGeom>
        </p:spPr>
        <p:txBody>
          <a:bodyPr lIns="44450" tIns="44450" rIns="44450" bIns="44450" anchor="b"/>
          <a:lstStyle>
            <a:lvl1pPr algn="l" defTabSz="914400">
              <a:lnSpc>
                <a:spcPct val="90000"/>
              </a:lnSpc>
              <a:defRPr sz="1500" b="1">
                <a:latin typeface="Times New Roman"/>
                <a:ea typeface="Times New Roman"/>
                <a:cs typeface="Times New Roman"/>
                <a:sym typeface="Times New Roman"/>
              </a:defRPr>
            </a:lvl1pPr>
          </a:lstStyle>
          <a:p>
            <a:r>
              <a:t>Title Text</a:t>
            </a:r>
          </a:p>
        </p:txBody>
      </p:sp>
      <p:sp>
        <p:nvSpPr>
          <p:cNvPr id="1055" name="Body Level One…"/>
          <p:cNvSpPr txBox="1">
            <a:spLocks noGrp="1"/>
          </p:cNvSpPr>
          <p:nvPr>
            <p:ph type="body" idx="1"/>
          </p:nvPr>
        </p:nvSpPr>
        <p:spPr>
          <a:xfrm>
            <a:off x="3575537" y="204788"/>
            <a:ext cx="5111263" cy="4389836"/>
          </a:xfrm>
          <a:prstGeom prst="rect">
            <a:avLst/>
          </a:prstGeom>
        </p:spPr>
        <p:txBody>
          <a:bodyPr lIns="44450" tIns="44450" rIns="44450" bIns="44450"/>
          <a:lstStyle>
            <a:lvl1pPr marL="214313" indent="-214313" defTabSz="914400">
              <a:lnSpc>
                <a:spcPct val="90000"/>
              </a:lnSpc>
              <a:spcBef>
                <a:spcPts val="800"/>
              </a:spcBef>
              <a:buSzTx/>
              <a:buFontTx/>
              <a:buNone/>
              <a:defRPr sz="2400" b="1">
                <a:latin typeface="Arial"/>
                <a:ea typeface="Arial"/>
                <a:cs typeface="Arial"/>
                <a:sym typeface="Arial"/>
              </a:defRPr>
            </a:lvl1pPr>
            <a:lvl2pPr marL="214313" indent="128586" defTabSz="914400">
              <a:lnSpc>
                <a:spcPct val="90000"/>
              </a:lnSpc>
              <a:spcBef>
                <a:spcPts val="800"/>
              </a:spcBef>
              <a:buSzTx/>
              <a:buFontTx/>
              <a:buNone/>
              <a:defRPr sz="2400" b="1">
                <a:latin typeface="Arial"/>
                <a:ea typeface="Arial"/>
                <a:cs typeface="Arial"/>
                <a:sym typeface="Arial"/>
              </a:defRPr>
            </a:lvl2pPr>
            <a:lvl3pPr marL="214313" indent="471487" defTabSz="914400">
              <a:lnSpc>
                <a:spcPct val="90000"/>
              </a:lnSpc>
              <a:spcBef>
                <a:spcPts val="800"/>
              </a:spcBef>
              <a:buSzTx/>
              <a:buFontTx/>
              <a:buNone/>
              <a:defRPr sz="2400" b="1">
                <a:latin typeface="Arial"/>
                <a:ea typeface="Arial"/>
                <a:cs typeface="Arial"/>
                <a:sym typeface="Arial"/>
              </a:defRPr>
            </a:lvl3pPr>
            <a:lvl4pPr marL="214313" indent="814387" defTabSz="914400">
              <a:lnSpc>
                <a:spcPct val="90000"/>
              </a:lnSpc>
              <a:spcBef>
                <a:spcPts val="800"/>
              </a:spcBef>
              <a:buSzTx/>
              <a:buFontTx/>
              <a:buNone/>
              <a:defRPr sz="2400" b="1">
                <a:latin typeface="Arial"/>
                <a:ea typeface="Arial"/>
                <a:cs typeface="Arial"/>
                <a:sym typeface="Arial"/>
              </a:defRPr>
            </a:lvl4pPr>
            <a:lvl5pPr marL="214313" indent="1157287" defTabSz="914400">
              <a:lnSpc>
                <a:spcPct val="90000"/>
              </a:lnSpc>
              <a:spcBef>
                <a:spcPts val="800"/>
              </a:spcBef>
              <a:buSzTx/>
              <a:buFontTx/>
              <a:buNone/>
              <a:defRPr sz="24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56" name="Text Placeholder 3"/>
          <p:cNvSpPr>
            <a:spLocks noGrp="1"/>
          </p:cNvSpPr>
          <p:nvPr>
            <p:ph type="body" sz="half" idx="13"/>
          </p:nvPr>
        </p:nvSpPr>
        <p:spPr>
          <a:xfrm>
            <a:off x="457200" y="1076326"/>
            <a:ext cx="3008435" cy="3518297"/>
          </a:xfrm>
          <a:prstGeom prst="rect">
            <a:avLst/>
          </a:prstGeom>
        </p:spPr>
        <p:txBody>
          <a:bodyPr lIns="44450" tIns="44450" rIns="44450" bIns="44450"/>
          <a:lstStyle/>
          <a:p>
            <a:pPr marL="0" indent="0" defTabSz="914400">
              <a:lnSpc>
                <a:spcPct val="90000"/>
              </a:lnSpc>
              <a:spcBef>
                <a:spcPts val="300"/>
              </a:spcBef>
              <a:buSzTx/>
              <a:buFontTx/>
              <a:buNone/>
              <a:defRPr sz="1000" b="1">
                <a:latin typeface="Arial"/>
                <a:ea typeface="Arial"/>
                <a:cs typeface="Arial"/>
                <a:sym typeface="Arial"/>
              </a:defRPr>
            </a:pPr>
            <a:endParaRPr/>
          </a:p>
        </p:txBody>
      </p:sp>
      <p:sp>
        <p:nvSpPr>
          <p:cNvPr id="1057"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180" name="Group 118"/>
          <p:cNvGrpSpPr/>
          <p:nvPr/>
        </p:nvGrpSpPr>
        <p:grpSpPr>
          <a:xfrm>
            <a:off x="70339" y="59532"/>
            <a:ext cx="8954966" cy="4980385"/>
            <a:chOff x="0" y="0"/>
            <a:chExt cx="8954965" cy="4980384"/>
          </a:xfrm>
        </p:grpSpPr>
        <p:grpSp>
          <p:nvGrpSpPr>
            <p:cNvPr id="1178" name="Group 116"/>
            <p:cNvGrpSpPr/>
            <p:nvPr/>
          </p:nvGrpSpPr>
          <p:grpSpPr>
            <a:xfrm>
              <a:off x="0" y="-1"/>
              <a:ext cx="8954966" cy="4980386"/>
              <a:chOff x="0" y="0"/>
              <a:chExt cx="8954965" cy="4980384"/>
            </a:xfrm>
          </p:grpSpPr>
          <p:grpSp>
            <p:nvGrpSpPr>
              <p:cNvPr id="1120" name="Group 58"/>
              <p:cNvGrpSpPr/>
              <p:nvPr/>
            </p:nvGrpSpPr>
            <p:grpSpPr>
              <a:xfrm>
                <a:off x="0" y="-1"/>
                <a:ext cx="1098535" cy="1215629"/>
                <a:chOff x="0" y="0"/>
                <a:chExt cx="1098534" cy="1215627"/>
              </a:xfrm>
            </p:grpSpPr>
            <p:grpSp>
              <p:nvGrpSpPr>
                <p:cNvPr id="1070" name="Group 8"/>
                <p:cNvGrpSpPr/>
                <p:nvPr/>
              </p:nvGrpSpPr>
              <p:grpSpPr>
                <a:xfrm>
                  <a:off x="0" y="0"/>
                  <a:ext cx="1098535" cy="80962"/>
                  <a:chOff x="0" y="0"/>
                  <a:chExt cx="1098534" cy="80961"/>
                </a:xfrm>
              </p:grpSpPr>
              <p:sp>
                <p:nvSpPr>
                  <p:cNvPr id="1064"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5"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6"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7"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8"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9"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77" name="Group 15"/>
                <p:cNvGrpSpPr/>
                <p:nvPr/>
              </p:nvGrpSpPr>
              <p:grpSpPr>
                <a:xfrm>
                  <a:off x="0" y="159543"/>
                  <a:ext cx="1098535" cy="80963"/>
                  <a:chOff x="0" y="0"/>
                  <a:chExt cx="1098534" cy="80961"/>
                </a:xfrm>
              </p:grpSpPr>
              <p:sp>
                <p:nvSpPr>
                  <p:cNvPr id="1071"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2"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3"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4"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5"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6"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84" name="Group 22"/>
                <p:cNvGrpSpPr/>
                <p:nvPr/>
              </p:nvGrpSpPr>
              <p:grpSpPr>
                <a:xfrm>
                  <a:off x="0" y="322659"/>
                  <a:ext cx="1098535" cy="80963"/>
                  <a:chOff x="0" y="0"/>
                  <a:chExt cx="1098534" cy="80961"/>
                </a:xfrm>
              </p:grpSpPr>
              <p:sp>
                <p:nvSpPr>
                  <p:cNvPr id="1078"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9"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0"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1"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2"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3"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91" name="Group 29"/>
                <p:cNvGrpSpPr/>
                <p:nvPr/>
              </p:nvGrpSpPr>
              <p:grpSpPr>
                <a:xfrm>
                  <a:off x="0" y="485775"/>
                  <a:ext cx="1098535" cy="80963"/>
                  <a:chOff x="0" y="0"/>
                  <a:chExt cx="1098534" cy="80961"/>
                </a:xfrm>
              </p:grpSpPr>
              <p:sp>
                <p:nvSpPr>
                  <p:cNvPr id="1085"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6"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7"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8"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9"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0"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98" name="Group 36"/>
                <p:cNvGrpSpPr/>
                <p:nvPr/>
              </p:nvGrpSpPr>
              <p:grpSpPr>
                <a:xfrm>
                  <a:off x="0" y="646509"/>
                  <a:ext cx="1098535" cy="80963"/>
                  <a:chOff x="0" y="0"/>
                  <a:chExt cx="1098534" cy="80961"/>
                </a:xfrm>
              </p:grpSpPr>
              <p:sp>
                <p:nvSpPr>
                  <p:cNvPr id="1092"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3"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4"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5"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6"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7"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05" name="Group 43"/>
                <p:cNvGrpSpPr/>
                <p:nvPr/>
              </p:nvGrpSpPr>
              <p:grpSpPr>
                <a:xfrm>
                  <a:off x="0" y="809625"/>
                  <a:ext cx="1098535" cy="80963"/>
                  <a:chOff x="0" y="0"/>
                  <a:chExt cx="1098534" cy="80961"/>
                </a:xfrm>
              </p:grpSpPr>
              <p:sp>
                <p:nvSpPr>
                  <p:cNvPr id="1099"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0"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1"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2"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3"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4"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12" name="Group 50"/>
                <p:cNvGrpSpPr/>
                <p:nvPr/>
              </p:nvGrpSpPr>
              <p:grpSpPr>
                <a:xfrm>
                  <a:off x="0" y="971550"/>
                  <a:ext cx="1098535" cy="80963"/>
                  <a:chOff x="0" y="0"/>
                  <a:chExt cx="1098534" cy="80961"/>
                </a:xfrm>
              </p:grpSpPr>
              <p:sp>
                <p:nvSpPr>
                  <p:cNvPr id="1106"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7"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8"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9"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0"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1"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19" name="Group 57"/>
                <p:cNvGrpSpPr/>
                <p:nvPr/>
              </p:nvGrpSpPr>
              <p:grpSpPr>
                <a:xfrm>
                  <a:off x="0" y="1134665"/>
                  <a:ext cx="1098535" cy="80963"/>
                  <a:chOff x="0" y="0"/>
                  <a:chExt cx="1098534" cy="80961"/>
                </a:xfrm>
              </p:grpSpPr>
              <p:sp>
                <p:nvSpPr>
                  <p:cNvPr id="1113"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4"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5"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6"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7"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8"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177" name="Group 115"/>
              <p:cNvGrpSpPr/>
              <p:nvPr/>
            </p:nvGrpSpPr>
            <p:grpSpPr>
              <a:xfrm>
                <a:off x="7858018" y="3764757"/>
                <a:ext cx="1096948" cy="1215628"/>
                <a:chOff x="0" y="0"/>
                <a:chExt cx="1096947" cy="1215627"/>
              </a:xfrm>
            </p:grpSpPr>
            <p:grpSp>
              <p:nvGrpSpPr>
                <p:cNvPr id="1127" name="Group 65"/>
                <p:cNvGrpSpPr/>
                <p:nvPr/>
              </p:nvGrpSpPr>
              <p:grpSpPr>
                <a:xfrm>
                  <a:off x="-1" y="0"/>
                  <a:ext cx="1096949" cy="80962"/>
                  <a:chOff x="0" y="0"/>
                  <a:chExt cx="1096947" cy="80961"/>
                </a:xfrm>
              </p:grpSpPr>
              <p:sp>
                <p:nvSpPr>
                  <p:cNvPr id="1121"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2"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3"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4"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5"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6"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34" name="Group 72"/>
                <p:cNvGrpSpPr/>
                <p:nvPr/>
              </p:nvGrpSpPr>
              <p:grpSpPr>
                <a:xfrm>
                  <a:off x="-1" y="159543"/>
                  <a:ext cx="1096949" cy="80963"/>
                  <a:chOff x="0" y="0"/>
                  <a:chExt cx="1096947" cy="80961"/>
                </a:xfrm>
              </p:grpSpPr>
              <p:sp>
                <p:nvSpPr>
                  <p:cNvPr id="1128"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9"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0"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1"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2"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3"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41" name="Group 79"/>
                <p:cNvGrpSpPr/>
                <p:nvPr/>
              </p:nvGrpSpPr>
              <p:grpSpPr>
                <a:xfrm>
                  <a:off x="-1" y="322659"/>
                  <a:ext cx="1096949" cy="80963"/>
                  <a:chOff x="0" y="0"/>
                  <a:chExt cx="1096947" cy="80961"/>
                </a:xfrm>
              </p:grpSpPr>
              <p:sp>
                <p:nvSpPr>
                  <p:cNvPr id="1135"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6"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7"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8"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9"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0"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48" name="Group 86"/>
                <p:cNvGrpSpPr/>
                <p:nvPr/>
              </p:nvGrpSpPr>
              <p:grpSpPr>
                <a:xfrm>
                  <a:off x="-1" y="485775"/>
                  <a:ext cx="1096949" cy="80963"/>
                  <a:chOff x="0" y="0"/>
                  <a:chExt cx="1096947" cy="80961"/>
                </a:xfrm>
              </p:grpSpPr>
              <p:sp>
                <p:nvSpPr>
                  <p:cNvPr id="1142"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3"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4"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5"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6"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7"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55" name="Group 93"/>
                <p:cNvGrpSpPr/>
                <p:nvPr/>
              </p:nvGrpSpPr>
              <p:grpSpPr>
                <a:xfrm>
                  <a:off x="-1" y="646509"/>
                  <a:ext cx="1096949" cy="80963"/>
                  <a:chOff x="0" y="0"/>
                  <a:chExt cx="1096947" cy="80961"/>
                </a:xfrm>
              </p:grpSpPr>
              <p:sp>
                <p:nvSpPr>
                  <p:cNvPr id="1149"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0"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1"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2"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3"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4"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62" name="Group 100"/>
                <p:cNvGrpSpPr/>
                <p:nvPr/>
              </p:nvGrpSpPr>
              <p:grpSpPr>
                <a:xfrm>
                  <a:off x="-1" y="809625"/>
                  <a:ext cx="1096949" cy="80963"/>
                  <a:chOff x="0" y="0"/>
                  <a:chExt cx="1096947" cy="80961"/>
                </a:xfrm>
              </p:grpSpPr>
              <p:sp>
                <p:nvSpPr>
                  <p:cNvPr id="1156"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7"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8"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9"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0"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1"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69" name="Group 107"/>
                <p:cNvGrpSpPr/>
                <p:nvPr/>
              </p:nvGrpSpPr>
              <p:grpSpPr>
                <a:xfrm>
                  <a:off x="-1" y="971550"/>
                  <a:ext cx="1096949" cy="80963"/>
                  <a:chOff x="0" y="0"/>
                  <a:chExt cx="1096947" cy="80961"/>
                </a:xfrm>
              </p:grpSpPr>
              <p:sp>
                <p:nvSpPr>
                  <p:cNvPr id="1163"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4"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5"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6"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7"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8"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76" name="Group 114"/>
                <p:cNvGrpSpPr/>
                <p:nvPr/>
              </p:nvGrpSpPr>
              <p:grpSpPr>
                <a:xfrm>
                  <a:off x="-1" y="1134665"/>
                  <a:ext cx="1096949" cy="80963"/>
                  <a:chOff x="0" y="0"/>
                  <a:chExt cx="1096947" cy="80961"/>
                </a:xfrm>
              </p:grpSpPr>
              <p:sp>
                <p:nvSpPr>
                  <p:cNvPr id="1170"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1"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2"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3"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4"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5"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179"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181"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1182" name="Title Text"/>
          <p:cNvSpPr txBox="1">
            <a:spLocks noGrp="1"/>
          </p:cNvSpPr>
          <p:nvPr>
            <p:ph type="title"/>
          </p:nvPr>
        </p:nvSpPr>
        <p:spPr>
          <a:xfrm>
            <a:off x="1792165" y="3600450"/>
            <a:ext cx="5486401" cy="425054"/>
          </a:xfrm>
          <a:prstGeom prst="rect">
            <a:avLst/>
          </a:prstGeom>
        </p:spPr>
        <p:txBody>
          <a:bodyPr lIns="44450" tIns="44450" rIns="44450" bIns="44450" anchor="b"/>
          <a:lstStyle>
            <a:lvl1pPr algn="l" defTabSz="914400">
              <a:lnSpc>
                <a:spcPct val="90000"/>
              </a:lnSpc>
              <a:defRPr sz="1500" b="1">
                <a:latin typeface="Times New Roman"/>
                <a:ea typeface="Times New Roman"/>
                <a:cs typeface="Times New Roman"/>
                <a:sym typeface="Times New Roman"/>
              </a:defRPr>
            </a:lvl1pPr>
          </a:lstStyle>
          <a:p>
            <a:r>
              <a:t>Title Text</a:t>
            </a:r>
          </a:p>
        </p:txBody>
      </p:sp>
      <p:sp>
        <p:nvSpPr>
          <p:cNvPr id="1183" name="Picture Placeholder 2"/>
          <p:cNvSpPr>
            <a:spLocks noGrp="1"/>
          </p:cNvSpPr>
          <p:nvPr>
            <p:ph type="pic" sz="half" idx="13"/>
          </p:nvPr>
        </p:nvSpPr>
        <p:spPr>
          <a:xfrm>
            <a:off x="1792165" y="459581"/>
            <a:ext cx="5486401" cy="3086101"/>
          </a:xfrm>
          <a:prstGeom prst="rect">
            <a:avLst/>
          </a:prstGeom>
        </p:spPr>
        <p:txBody>
          <a:bodyPr lIns="91439" rIns="91439">
            <a:noAutofit/>
          </a:bodyPr>
          <a:lstStyle/>
          <a:p>
            <a:endParaRPr/>
          </a:p>
        </p:txBody>
      </p:sp>
      <p:sp>
        <p:nvSpPr>
          <p:cNvPr id="1184" name="Body Level One…"/>
          <p:cNvSpPr txBox="1">
            <a:spLocks noGrp="1"/>
          </p:cNvSpPr>
          <p:nvPr>
            <p:ph type="body" sz="quarter" idx="1"/>
          </p:nvPr>
        </p:nvSpPr>
        <p:spPr>
          <a:xfrm>
            <a:off x="1792165" y="4025503"/>
            <a:ext cx="5486401" cy="603648"/>
          </a:xfrm>
          <a:prstGeom prst="rect">
            <a:avLst/>
          </a:prstGeom>
        </p:spPr>
        <p:txBody>
          <a:bodyPr lIns="44450" tIns="44450" rIns="44450" bIns="44450"/>
          <a:lstStyle>
            <a:lvl1pPr marL="0" indent="0" defTabSz="914400">
              <a:lnSpc>
                <a:spcPct val="90000"/>
              </a:lnSpc>
              <a:spcBef>
                <a:spcPts val="300"/>
              </a:spcBef>
              <a:buSzTx/>
              <a:buFontTx/>
              <a:buNone/>
              <a:defRPr sz="1000" b="1">
                <a:latin typeface="Arial"/>
                <a:ea typeface="Arial"/>
                <a:cs typeface="Arial"/>
                <a:sym typeface="Arial"/>
              </a:defRPr>
            </a:lvl1pPr>
            <a:lvl2pPr marL="0" indent="342900" defTabSz="914400">
              <a:lnSpc>
                <a:spcPct val="90000"/>
              </a:lnSpc>
              <a:spcBef>
                <a:spcPts val="300"/>
              </a:spcBef>
              <a:buSzTx/>
              <a:buFontTx/>
              <a:buNone/>
              <a:defRPr sz="1000" b="1">
                <a:latin typeface="Arial"/>
                <a:ea typeface="Arial"/>
                <a:cs typeface="Arial"/>
                <a:sym typeface="Arial"/>
              </a:defRPr>
            </a:lvl2pPr>
            <a:lvl3pPr marL="0" indent="685800" defTabSz="914400">
              <a:lnSpc>
                <a:spcPct val="90000"/>
              </a:lnSpc>
              <a:spcBef>
                <a:spcPts val="300"/>
              </a:spcBef>
              <a:buSzTx/>
              <a:buFontTx/>
              <a:buNone/>
              <a:defRPr sz="1000" b="1">
                <a:latin typeface="Arial"/>
                <a:ea typeface="Arial"/>
                <a:cs typeface="Arial"/>
                <a:sym typeface="Arial"/>
              </a:defRPr>
            </a:lvl3pPr>
            <a:lvl4pPr marL="0" indent="1028700" defTabSz="914400">
              <a:lnSpc>
                <a:spcPct val="90000"/>
              </a:lnSpc>
              <a:spcBef>
                <a:spcPts val="300"/>
              </a:spcBef>
              <a:buSzTx/>
              <a:buFontTx/>
              <a:buNone/>
              <a:defRPr sz="1000" b="1">
                <a:latin typeface="Arial"/>
                <a:ea typeface="Arial"/>
                <a:cs typeface="Arial"/>
                <a:sym typeface="Arial"/>
              </a:defRPr>
            </a:lvl4pPr>
            <a:lvl5pPr marL="0" indent="1371600" defTabSz="914400">
              <a:lnSpc>
                <a:spcPct val="90000"/>
              </a:lnSpc>
              <a:spcBef>
                <a:spcPts val="300"/>
              </a:spcBef>
              <a:buSzTx/>
              <a:buFontTx/>
              <a:buNone/>
              <a:defRPr sz="10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85"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grpSp>
        <p:nvGrpSpPr>
          <p:cNvPr id="1308" name="Group 118"/>
          <p:cNvGrpSpPr/>
          <p:nvPr/>
        </p:nvGrpSpPr>
        <p:grpSpPr>
          <a:xfrm>
            <a:off x="70339" y="59532"/>
            <a:ext cx="8954966" cy="4980385"/>
            <a:chOff x="0" y="0"/>
            <a:chExt cx="8954965" cy="4980384"/>
          </a:xfrm>
        </p:grpSpPr>
        <p:grpSp>
          <p:nvGrpSpPr>
            <p:cNvPr id="1306" name="Group 116"/>
            <p:cNvGrpSpPr/>
            <p:nvPr/>
          </p:nvGrpSpPr>
          <p:grpSpPr>
            <a:xfrm>
              <a:off x="0" y="-1"/>
              <a:ext cx="8954966" cy="4980386"/>
              <a:chOff x="0" y="0"/>
              <a:chExt cx="8954965" cy="4980384"/>
            </a:xfrm>
          </p:grpSpPr>
          <p:grpSp>
            <p:nvGrpSpPr>
              <p:cNvPr id="1248" name="Group 58"/>
              <p:cNvGrpSpPr/>
              <p:nvPr/>
            </p:nvGrpSpPr>
            <p:grpSpPr>
              <a:xfrm>
                <a:off x="0" y="-1"/>
                <a:ext cx="1098535" cy="1215629"/>
                <a:chOff x="0" y="0"/>
                <a:chExt cx="1098534" cy="1215627"/>
              </a:xfrm>
            </p:grpSpPr>
            <p:grpSp>
              <p:nvGrpSpPr>
                <p:cNvPr id="1198" name="Group 8"/>
                <p:cNvGrpSpPr/>
                <p:nvPr/>
              </p:nvGrpSpPr>
              <p:grpSpPr>
                <a:xfrm>
                  <a:off x="0" y="0"/>
                  <a:ext cx="1098535" cy="80962"/>
                  <a:chOff x="0" y="0"/>
                  <a:chExt cx="1098534" cy="80961"/>
                </a:xfrm>
              </p:grpSpPr>
              <p:sp>
                <p:nvSpPr>
                  <p:cNvPr id="1192"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3"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4"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5"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6"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7"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05" name="Group 15"/>
                <p:cNvGrpSpPr/>
                <p:nvPr/>
              </p:nvGrpSpPr>
              <p:grpSpPr>
                <a:xfrm>
                  <a:off x="0" y="159543"/>
                  <a:ext cx="1098535" cy="80963"/>
                  <a:chOff x="0" y="0"/>
                  <a:chExt cx="1098534" cy="80961"/>
                </a:xfrm>
              </p:grpSpPr>
              <p:sp>
                <p:nvSpPr>
                  <p:cNvPr id="1199"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0"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1"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2"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3"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4"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12" name="Group 22"/>
                <p:cNvGrpSpPr/>
                <p:nvPr/>
              </p:nvGrpSpPr>
              <p:grpSpPr>
                <a:xfrm>
                  <a:off x="0" y="322659"/>
                  <a:ext cx="1098535" cy="80963"/>
                  <a:chOff x="0" y="0"/>
                  <a:chExt cx="1098534" cy="80961"/>
                </a:xfrm>
              </p:grpSpPr>
              <p:sp>
                <p:nvSpPr>
                  <p:cNvPr id="1206"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7"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8"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9"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0"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1"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19" name="Group 29"/>
                <p:cNvGrpSpPr/>
                <p:nvPr/>
              </p:nvGrpSpPr>
              <p:grpSpPr>
                <a:xfrm>
                  <a:off x="0" y="485775"/>
                  <a:ext cx="1098535" cy="80963"/>
                  <a:chOff x="0" y="0"/>
                  <a:chExt cx="1098534" cy="80961"/>
                </a:xfrm>
              </p:grpSpPr>
              <p:sp>
                <p:nvSpPr>
                  <p:cNvPr id="1213"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4"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5"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6"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7"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8"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26" name="Group 36"/>
                <p:cNvGrpSpPr/>
                <p:nvPr/>
              </p:nvGrpSpPr>
              <p:grpSpPr>
                <a:xfrm>
                  <a:off x="0" y="646509"/>
                  <a:ext cx="1098535" cy="80963"/>
                  <a:chOff x="0" y="0"/>
                  <a:chExt cx="1098534" cy="80961"/>
                </a:xfrm>
              </p:grpSpPr>
              <p:sp>
                <p:nvSpPr>
                  <p:cNvPr id="1220"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1"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2"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3"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4"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5"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33" name="Group 43"/>
                <p:cNvGrpSpPr/>
                <p:nvPr/>
              </p:nvGrpSpPr>
              <p:grpSpPr>
                <a:xfrm>
                  <a:off x="0" y="809625"/>
                  <a:ext cx="1098535" cy="80963"/>
                  <a:chOff x="0" y="0"/>
                  <a:chExt cx="1098534" cy="80961"/>
                </a:xfrm>
              </p:grpSpPr>
              <p:sp>
                <p:nvSpPr>
                  <p:cNvPr id="1227"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8"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9"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0"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1"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2"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40" name="Group 50"/>
                <p:cNvGrpSpPr/>
                <p:nvPr/>
              </p:nvGrpSpPr>
              <p:grpSpPr>
                <a:xfrm>
                  <a:off x="0" y="971550"/>
                  <a:ext cx="1098535" cy="80963"/>
                  <a:chOff x="0" y="0"/>
                  <a:chExt cx="1098534" cy="80961"/>
                </a:xfrm>
              </p:grpSpPr>
              <p:sp>
                <p:nvSpPr>
                  <p:cNvPr id="1234"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5"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6"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7"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8"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9"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47" name="Group 57"/>
                <p:cNvGrpSpPr/>
                <p:nvPr/>
              </p:nvGrpSpPr>
              <p:grpSpPr>
                <a:xfrm>
                  <a:off x="0" y="1134665"/>
                  <a:ext cx="1098535" cy="80963"/>
                  <a:chOff x="0" y="0"/>
                  <a:chExt cx="1098534" cy="80961"/>
                </a:xfrm>
              </p:grpSpPr>
              <p:sp>
                <p:nvSpPr>
                  <p:cNvPr id="1241"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2"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3"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4"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5"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6"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305" name="Group 115"/>
              <p:cNvGrpSpPr/>
              <p:nvPr/>
            </p:nvGrpSpPr>
            <p:grpSpPr>
              <a:xfrm>
                <a:off x="7858018" y="3764757"/>
                <a:ext cx="1096948" cy="1215628"/>
                <a:chOff x="0" y="0"/>
                <a:chExt cx="1096947" cy="1215627"/>
              </a:xfrm>
            </p:grpSpPr>
            <p:grpSp>
              <p:nvGrpSpPr>
                <p:cNvPr id="1255" name="Group 65"/>
                <p:cNvGrpSpPr/>
                <p:nvPr/>
              </p:nvGrpSpPr>
              <p:grpSpPr>
                <a:xfrm>
                  <a:off x="-1" y="0"/>
                  <a:ext cx="1096949" cy="80962"/>
                  <a:chOff x="0" y="0"/>
                  <a:chExt cx="1096947" cy="80961"/>
                </a:xfrm>
              </p:grpSpPr>
              <p:sp>
                <p:nvSpPr>
                  <p:cNvPr id="1249"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0"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1"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2"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3"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4"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2" name="Group 72"/>
                <p:cNvGrpSpPr/>
                <p:nvPr/>
              </p:nvGrpSpPr>
              <p:grpSpPr>
                <a:xfrm>
                  <a:off x="-1" y="159543"/>
                  <a:ext cx="1096949" cy="80963"/>
                  <a:chOff x="0" y="0"/>
                  <a:chExt cx="1096947" cy="80961"/>
                </a:xfrm>
              </p:grpSpPr>
              <p:sp>
                <p:nvSpPr>
                  <p:cNvPr id="1256"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7"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8"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9"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0"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1"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9" name="Group 79"/>
                <p:cNvGrpSpPr/>
                <p:nvPr/>
              </p:nvGrpSpPr>
              <p:grpSpPr>
                <a:xfrm>
                  <a:off x="-1" y="322659"/>
                  <a:ext cx="1096949" cy="80963"/>
                  <a:chOff x="0" y="0"/>
                  <a:chExt cx="1096947" cy="80961"/>
                </a:xfrm>
              </p:grpSpPr>
              <p:sp>
                <p:nvSpPr>
                  <p:cNvPr id="1263"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4"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5"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6"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7"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8"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76" name="Group 86"/>
                <p:cNvGrpSpPr/>
                <p:nvPr/>
              </p:nvGrpSpPr>
              <p:grpSpPr>
                <a:xfrm>
                  <a:off x="-1" y="485775"/>
                  <a:ext cx="1096949" cy="80963"/>
                  <a:chOff x="0" y="0"/>
                  <a:chExt cx="1096947" cy="80961"/>
                </a:xfrm>
              </p:grpSpPr>
              <p:sp>
                <p:nvSpPr>
                  <p:cNvPr id="1270"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1"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2"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3"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4"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5"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83" name="Group 93"/>
                <p:cNvGrpSpPr/>
                <p:nvPr/>
              </p:nvGrpSpPr>
              <p:grpSpPr>
                <a:xfrm>
                  <a:off x="-1" y="646509"/>
                  <a:ext cx="1096949" cy="80963"/>
                  <a:chOff x="0" y="0"/>
                  <a:chExt cx="1096947" cy="80961"/>
                </a:xfrm>
              </p:grpSpPr>
              <p:sp>
                <p:nvSpPr>
                  <p:cNvPr id="1277"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8"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9"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0"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1"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2"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90" name="Group 100"/>
                <p:cNvGrpSpPr/>
                <p:nvPr/>
              </p:nvGrpSpPr>
              <p:grpSpPr>
                <a:xfrm>
                  <a:off x="-1" y="809625"/>
                  <a:ext cx="1096949" cy="80963"/>
                  <a:chOff x="0" y="0"/>
                  <a:chExt cx="1096947" cy="80961"/>
                </a:xfrm>
              </p:grpSpPr>
              <p:sp>
                <p:nvSpPr>
                  <p:cNvPr id="1284"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5"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6"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7"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8"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9"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97" name="Group 107"/>
                <p:cNvGrpSpPr/>
                <p:nvPr/>
              </p:nvGrpSpPr>
              <p:grpSpPr>
                <a:xfrm>
                  <a:off x="-1" y="971550"/>
                  <a:ext cx="1096949" cy="80963"/>
                  <a:chOff x="0" y="0"/>
                  <a:chExt cx="1096947" cy="80961"/>
                </a:xfrm>
              </p:grpSpPr>
              <p:sp>
                <p:nvSpPr>
                  <p:cNvPr id="1291"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2"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3"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4"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5"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6"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04" name="Group 114"/>
                <p:cNvGrpSpPr/>
                <p:nvPr/>
              </p:nvGrpSpPr>
              <p:grpSpPr>
                <a:xfrm>
                  <a:off x="-1" y="1134665"/>
                  <a:ext cx="1096949" cy="80963"/>
                  <a:chOff x="0" y="0"/>
                  <a:chExt cx="1096947" cy="80961"/>
                </a:xfrm>
              </p:grpSpPr>
              <p:sp>
                <p:nvSpPr>
                  <p:cNvPr id="1298"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9"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0"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1"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2"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3"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307"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309"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1310"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311" name="Body Level One…"/>
          <p:cNvSpPr txBox="1">
            <a:spLocks noGrp="1"/>
          </p:cNvSpPr>
          <p:nvPr>
            <p:ph type="body" idx="1"/>
          </p:nvPr>
        </p:nvSpPr>
        <p:spPr>
          <a:xfrm>
            <a:off x="990600" y="1485900"/>
            <a:ext cx="7162800" cy="30861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12"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grpSp>
        <p:nvGrpSpPr>
          <p:cNvPr id="1435" name="Group 118"/>
          <p:cNvGrpSpPr/>
          <p:nvPr/>
        </p:nvGrpSpPr>
        <p:grpSpPr>
          <a:xfrm>
            <a:off x="70339" y="59532"/>
            <a:ext cx="8954966" cy="4980385"/>
            <a:chOff x="0" y="0"/>
            <a:chExt cx="8954965" cy="4980384"/>
          </a:xfrm>
        </p:grpSpPr>
        <p:grpSp>
          <p:nvGrpSpPr>
            <p:cNvPr id="1433" name="Group 116"/>
            <p:cNvGrpSpPr/>
            <p:nvPr/>
          </p:nvGrpSpPr>
          <p:grpSpPr>
            <a:xfrm>
              <a:off x="0" y="-1"/>
              <a:ext cx="8954966" cy="4980386"/>
              <a:chOff x="0" y="0"/>
              <a:chExt cx="8954965" cy="4980384"/>
            </a:xfrm>
          </p:grpSpPr>
          <p:grpSp>
            <p:nvGrpSpPr>
              <p:cNvPr id="1375" name="Group 58"/>
              <p:cNvGrpSpPr/>
              <p:nvPr/>
            </p:nvGrpSpPr>
            <p:grpSpPr>
              <a:xfrm>
                <a:off x="0" y="-1"/>
                <a:ext cx="1098535" cy="1215629"/>
                <a:chOff x="0" y="0"/>
                <a:chExt cx="1098534" cy="1215627"/>
              </a:xfrm>
            </p:grpSpPr>
            <p:grpSp>
              <p:nvGrpSpPr>
                <p:cNvPr id="1325" name="Group 8"/>
                <p:cNvGrpSpPr/>
                <p:nvPr/>
              </p:nvGrpSpPr>
              <p:grpSpPr>
                <a:xfrm>
                  <a:off x="0" y="0"/>
                  <a:ext cx="1098535" cy="80962"/>
                  <a:chOff x="0" y="0"/>
                  <a:chExt cx="1098534" cy="80961"/>
                </a:xfrm>
              </p:grpSpPr>
              <p:sp>
                <p:nvSpPr>
                  <p:cNvPr id="131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2" name="Group 15"/>
                <p:cNvGrpSpPr/>
                <p:nvPr/>
              </p:nvGrpSpPr>
              <p:grpSpPr>
                <a:xfrm>
                  <a:off x="0" y="159543"/>
                  <a:ext cx="1098535" cy="80963"/>
                  <a:chOff x="0" y="0"/>
                  <a:chExt cx="1098534" cy="80961"/>
                </a:xfrm>
              </p:grpSpPr>
              <p:sp>
                <p:nvSpPr>
                  <p:cNvPr id="132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9" name="Group 22"/>
                <p:cNvGrpSpPr/>
                <p:nvPr/>
              </p:nvGrpSpPr>
              <p:grpSpPr>
                <a:xfrm>
                  <a:off x="0" y="322659"/>
                  <a:ext cx="1098535" cy="80963"/>
                  <a:chOff x="0" y="0"/>
                  <a:chExt cx="1098534" cy="80961"/>
                </a:xfrm>
              </p:grpSpPr>
              <p:sp>
                <p:nvSpPr>
                  <p:cNvPr id="133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46" name="Group 29"/>
                <p:cNvGrpSpPr/>
                <p:nvPr/>
              </p:nvGrpSpPr>
              <p:grpSpPr>
                <a:xfrm>
                  <a:off x="0" y="485775"/>
                  <a:ext cx="1098535" cy="80963"/>
                  <a:chOff x="0" y="0"/>
                  <a:chExt cx="1098534" cy="80961"/>
                </a:xfrm>
              </p:grpSpPr>
              <p:sp>
                <p:nvSpPr>
                  <p:cNvPr id="134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53" name="Group 36"/>
                <p:cNvGrpSpPr/>
                <p:nvPr/>
              </p:nvGrpSpPr>
              <p:grpSpPr>
                <a:xfrm>
                  <a:off x="0" y="646509"/>
                  <a:ext cx="1098535" cy="80963"/>
                  <a:chOff x="0" y="0"/>
                  <a:chExt cx="1098534" cy="80961"/>
                </a:xfrm>
              </p:grpSpPr>
              <p:sp>
                <p:nvSpPr>
                  <p:cNvPr id="134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60" name="Group 43"/>
                <p:cNvGrpSpPr/>
                <p:nvPr/>
              </p:nvGrpSpPr>
              <p:grpSpPr>
                <a:xfrm>
                  <a:off x="0" y="809625"/>
                  <a:ext cx="1098535" cy="80963"/>
                  <a:chOff x="0" y="0"/>
                  <a:chExt cx="1098534" cy="80961"/>
                </a:xfrm>
              </p:grpSpPr>
              <p:sp>
                <p:nvSpPr>
                  <p:cNvPr id="135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67" name="Group 50"/>
                <p:cNvGrpSpPr/>
                <p:nvPr/>
              </p:nvGrpSpPr>
              <p:grpSpPr>
                <a:xfrm>
                  <a:off x="0" y="971550"/>
                  <a:ext cx="1098535" cy="80963"/>
                  <a:chOff x="0" y="0"/>
                  <a:chExt cx="1098534" cy="80961"/>
                </a:xfrm>
              </p:grpSpPr>
              <p:sp>
                <p:nvSpPr>
                  <p:cNvPr id="136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74" name="Group 57"/>
                <p:cNvGrpSpPr/>
                <p:nvPr/>
              </p:nvGrpSpPr>
              <p:grpSpPr>
                <a:xfrm>
                  <a:off x="0" y="1134665"/>
                  <a:ext cx="1098535" cy="80963"/>
                  <a:chOff x="0" y="0"/>
                  <a:chExt cx="1098534" cy="80961"/>
                </a:xfrm>
              </p:grpSpPr>
              <p:sp>
                <p:nvSpPr>
                  <p:cNvPr id="136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432" name="Group 115"/>
              <p:cNvGrpSpPr/>
              <p:nvPr/>
            </p:nvGrpSpPr>
            <p:grpSpPr>
              <a:xfrm>
                <a:off x="7858018" y="3764757"/>
                <a:ext cx="1096948" cy="1215628"/>
                <a:chOff x="0" y="0"/>
                <a:chExt cx="1096947" cy="1215627"/>
              </a:xfrm>
            </p:grpSpPr>
            <p:grpSp>
              <p:nvGrpSpPr>
                <p:cNvPr id="1382" name="Group 65"/>
                <p:cNvGrpSpPr/>
                <p:nvPr/>
              </p:nvGrpSpPr>
              <p:grpSpPr>
                <a:xfrm>
                  <a:off x="-1" y="0"/>
                  <a:ext cx="1096949" cy="80962"/>
                  <a:chOff x="0" y="0"/>
                  <a:chExt cx="1096947" cy="80961"/>
                </a:xfrm>
              </p:grpSpPr>
              <p:sp>
                <p:nvSpPr>
                  <p:cNvPr id="137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89" name="Group 72"/>
                <p:cNvGrpSpPr/>
                <p:nvPr/>
              </p:nvGrpSpPr>
              <p:grpSpPr>
                <a:xfrm>
                  <a:off x="-1" y="159543"/>
                  <a:ext cx="1096949" cy="80963"/>
                  <a:chOff x="0" y="0"/>
                  <a:chExt cx="1096947" cy="80961"/>
                </a:xfrm>
              </p:grpSpPr>
              <p:sp>
                <p:nvSpPr>
                  <p:cNvPr id="138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96" name="Group 79"/>
                <p:cNvGrpSpPr/>
                <p:nvPr/>
              </p:nvGrpSpPr>
              <p:grpSpPr>
                <a:xfrm>
                  <a:off x="-1" y="322659"/>
                  <a:ext cx="1096949" cy="80963"/>
                  <a:chOff x="0" y="0"/>
                  <a:chExt cx="1096947" cy="80961"/>
                </a:xfrm>
              </p:grpSpPr>
              <p:sp>
                <p:nvSpPr>
                  <p:cNvPr id="139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3" name="Group 86"/>
                <p:cNvGrpSpPr/>
                <p:nvPr/>
              </p:nvGrpSpPr>
              <p:grpSpPr>
                <a:xfrm>
                  <a:off x="-1" y="485775"/>
                  <a:ext cx="1096949" cy="80963"/>
                  <a:chOff x="0" y="0"/>
                  <a:chExt cx="1096947" cy="80961"/>
                </a:xfrm>
              </p:grpSpPr>
              <p:sp>
                <p:nvSpPr>
                  <p:cNvPr id="139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10" name="Group 93"/>
                <p:cNvGrpSpPr/>
                <p:nvPr/>
              </p:nvGrpSpPr>
              <p:grpSpPr>
                <a:xfrm>
                  <a:off x="-1" y="646509"/>
                  <a:ext cx="1096949" cy="80963"/>
                  <a:chOff x="0" y="0"/>
                  <a:chExt cx="1096947" cy="80961"/>
                </a:xfrm>
              </p:grpSpPr>
              <p:sp>
                <p:nvSpPr>
                  <p:cNvPr id="140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17" name="Group 100"/>
                <p:cNvGrpSpPr/>
                <p:nvPr/>
              </p:nvGrpSpPr>
              <p:grpSpPr>
                <a:xfrm>
                  <a:off x="-1" y="809625"/>
                  <a:ext cx="1096949" cy="80963"/>
                  <a:chOff x="0" y="0"/>
                  <a:chExt cx="1096947" cy="80961"/>
                </a:xfrm>
              </p:grpSpPr>
              <p:sp>
                <p:nvSpPr>
                  <p:cNvPr id="141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24" name="Group 107"/>
                <p:cNvGrpSpPr/>
                <p:nvPr/>
              </p:nvGrpSpPr>
              <p:grpSpPr>
                <a:xfrm>
                  <a:off x="-1" y="971550"/>
                  <a:ext cx="1096949" cy="80963"/>
                  <a:chOff x="0" y="0"/>
                  <a:chExt cx="1096947" cy="80961"/>
                </a:xfrm>
              </p:grpSpPr>
              <p:sp>
                <p:nvSpPr>
                  <p:cNvPr id="141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31" name="Group 114"/>
                <p:cNvGrpSpPr/>
                <p:nvPr/>
              </p:nvGrpSpPr>
              <p:grpSpPr>
                <a:xfrm>
                  <a:off x="-1" y="1134665"/>
                  <a:ext cx="1096949" cy="80963"/>
                  <a:chOff x="0" y="0"/>
                  <a:chExt cx="1096947" cy="80961"/>
                </a:xfrm>
              </p:grpSpPr>
              <p:sp>
                <p:nvSpPr>
                  <p:cNvPr id="142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43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436"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1437" name="Title Text"/>
          <p:cNvSpPr txBox="1">
            <a:spLocks noGrp="1"/>
          </p:cNvSpPr>
          <p:nvPr>
            <p:ph type="title"/>
          </p:nvPr>
        </p:nvSpPr>
        <p:spPr>
          <a:xfrm>
            <a:off x="6362700" y="457200"/>
            <a:ext cx="1790700" cy="411480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438" name="Body Level One…"/>
          <p:cNvSpPr txBox="1">
            <a:spLocks noGrp="1"/>
          </p:cNvSpPr>
          <p:nvPr>
            <p:ph type="body" idx="1"/>
          </p:nvPr>
        </p:nvSpPr>
        <p:spPr>
          <a:xfrm>
            <a:off x="990600" y="457200"/>
            <a:ext cx="5231424" cy="41148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3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9" name="Title Text"/>
          <p:cNvSpPr txBox="1">
            <a:spLocks noGrp="1"/>
          </p:cNvSpPr>
          <p:nvPr>
            <p:ph type="title"/>
          </p:nvPr>
        </p:nvSpPr>
        <p:spPr>
          <a:prstGeom prst="rect">
            <a:avLst/>
          </a:prstGeom>
        </p:spPr>
        <p:txBody>
          <a:bodyPr/>
          <a:lstStyle/>
          <a:p>
            <a:r>
              <a:t>Title Text</a:t>
            </a:r>
          </a:p>
        </p:txBody>
      </p:sp>
      <p:sp>
        <p:nvSpPr>
          <p:cNvPr id="40" name="Body Level One…"/>
          <p:cNvSpPr txBox="1">
            <a:spLocks noGrp="1"/>
          </p:cNvSpPr>
          <p:nvPr>
            <p:ph type="body" sz="quarter" idx="1"/>
          </p:nvPr>
        </p:nvSpPr>
        <p:spPr>
          <a:xfrm>
            <a:off x="457200" y="1151334"/>
            <a:ext cx="4040188" cy="47982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1" name="Text Placeholder 4"/>
          <p:cNvSpPr>
            <a:spLocks noGrp="1"/>
          </p:cNvSpPr>
          <p:nvPr>
            <p:ph type="body" sz="quarter" idx="13"/>
          </p:nvPr>
        </p:nvSpPr>
        <p:spPr>
          <a:xfrm>
            <a:off x="4645030" y="1151334"/>
            <a:ext cx="4041776" cy="479823"/>
          </a:xfrm>
          <a:prstGeom prst="rect">
            <a:avLst/>
          </a:prstGeom>
        </p:spPr>
        <p:txBody>
          <a:bodyPr anchor="b"/>
          <a:lstStyle/>
          <a:p>
            <a:pPr marL="0" indent="0">
              <a:spcBef>
                <a:spcPts val="500"/>
              </a:spcBef>
              <a:buSzTx/>
              <a:buFontTx/>
              <a:buNone/>
              <a:defRPr sz="2400" b="1"/>
            </a:pP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65" name="Group 118"/>
          <p:cNvGrpSpPr/>
          <p:nvPr/>
        </p:nvGrpSpPr>
        <p:grpSpPr>
          <a:xfrm>
            <a:off x="70339" y="59532"/>
            <a:ext cx="8954966" cy="4980385"/>
            <a:chOff x="0" y="0"/>
            <a:chExt cx="8954965" cy="4980384"/>
          </a:xfrm>
        </p:grpSpPr>
        <p:grpSp>
          <p:nvGrpSpPr>
            <p:cNvPr id="163" name="Group 116"/>
            <p:cNvGrpSpPr/>
            <p:nvPr/>
          </p:nvGrpSpPr>
          <p:grpSpPr>
            <a:xfrm>
              <a:off x="0" y="-1"/>
              <a:ext cx="8954966" cy="4980386"/>
              <a:chOff x="0" y="0"/>
              <a:chExt cx="8954965" cy="4980384"/>
            </a:xfrm>
          </p:grpSpPr>
          <p:grpSp>
            <p:nvGrpSpPr>
              <p:cNvPr id="105" name="Group 58"/>
              <p:cNvGrpSpPr/>
              <p:nvPr/>
            </p:nvGrpSpPr>
            <p:grpSpPr>
              <a:xfrm>
                <a:off x="0" y="-1"/>
                <a:ext cx="1098535" cy="1215629"/>
                <a:chOff x="0" y="0"/>
                <a:chExt cx="1098534" cy="1215627"/>
              </a:xfrm>
            </p:grpSpPr>
            <p:grpSp>
              <p:nvGrpSpPr>
                <p:cNvPr id="55" name="Group 8"/>
                <p:cNvGrpSpPr/>
                <p:nvPr/>
              </p:nvGrpSpPr>
              <p:grpSpPr>
                <a:xfrm>
                  <a:off x="0" y="0"/>
                  <a:ext cx="1098535" cy="80962"/>
                  <a:chOff x="0" y="0"/>
                  <a:chExt cx="1098534" cy="80961"/>
                </a:xfrm>
              </p:grpSpPr>
              <p:sp>
                <p:nvSpPr>
                  <p:cNvPr id="4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 name="Group 15"/>
                <p:cNvGrpSpPr/>
                <p:nvPr/>
              </p:nvGrpSpPr>
              <p:grpSpPr>
                <a:xfrm>
                  <a:off x="0" y="159543"/>
                  <a:ext cx="1098535" cy="80963"/>
                  <a:chOff x="0" y="0"/>
                  <a:chExt cx="1098534" cy="80961"/>
                </a:xfrm>
              </p:grpSpPr>
              <p:sp>
                <p:nvSpPr>
                  <p:cNvPr id="5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 name="Group 22"/>
                <p:cNvGrpSpPr/>
                <p:nvPr/>
              </p:nvGrpSpPr>
              <p:grpSpPr>
                <a:xfrm>
                  <a:off x="0" y="322659"/>
                  <a:ext cx="1098535" cy="80963"/>
                  <a:chOff x="0" y="0"/>
                  <a:chExt cx="1098534" cy="80961"/>
                </a:xfrm>
              </p:grpSpPr>
              <p:sp>
                <p:nvSpPr>
                  <p:cNvPr id="6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 name="Group 29"/>
                <p:cNvGrpSpPr/>
                <p:nvPr/>
              </p:nvGrpSpPr>
              <p:grpSpPr>
                <a:xfrm>
                  <a:off x="0" y="485775"/>
                  <a:ext cx="1098535" cy="80963"/>
                  <a:chOff x="0" y="0"/>
                  <a:chExt cx="1098534" cy="80961"/>
                </a:xfrm>
              </p:grpSpPr>
              <p:sp>
                <p:nvSpPr>
                  <p:cNvPr id="7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 name="Group 36"/>
                <p:cNvGrpSpPr/>
                <p:nvPr/>
              </p:nvGrpSpPr>
              <p:grpSpPr>
                <a:xfrm>
                  <a:off x="0" y="646509"/>
                  <a:ext cx="1098535" cy="80963"/>
                  <a:chOff x="0" y="0"/>
                  <a:chExt cx="1098534" cy="80961"/>
                </a:xfrm>
              </p:grpSpPr>
              <p:sp>
                <p:nvSpPr>
                  <p:cNvPr id="7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 name="Group 43"/>
                <p:cNvGrpSpPr/>
                <p:nvPr/>
              </p:nvGrpSpPr>
              <p:grpSpPr>
                <a:xfrm>
                  <a:off x="0" y="809625"/>
                  <a:ext cx="1098535" cy="80963"/>
                  <a:chOff x="0" y="0"/>
                  <a:chExt cx="1098534" cy="80961"/>
                </a:xfrm>
              </p:grpSpPr>
              <p:sp>
                <p:nvSpPr>
                  <p:cNvPr id="8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 name="Group 50"/>
                <p:cNvGrpSpPr/>
                <p:nvPr/>
              </p:nvGrpSpPr>
              <p:grpSpPr>
                <a:xfrm>
                  <a:off x="0" y="971550"/>
                  <a:ext cx="1098535" cy="80963"/>
                  <a:chOff x="0" y="0"/>
                  <a:chExt cx="1098534" cy="80961"/>
                </a:xfrm>
              </p:grpSpPr>
              <p:sp>
                <p:nvSpPr>
                  <p:cNvPr id="9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 name="Group 57"/>
                <p:cNvGrpSpPr/>
                <p:nvPr/>
              </p:nvGrpSpPr>
              <p:grpSpPr>
                <a:xfrm>
                  <a:off x="0" y="1134665"/>
                  <a:ext cx="1098535" cy="80963"/>
                  <a:chOff x="0" y="0"/>
                  <a:chExt cx="1098534" cy="80961"/>
                </a:xfrm>
              </p:grpSpPr>
              <p:sp>
                <p:nvSpPr>
                  <p:cNvPr id="9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62" name="Group 115"/>
              <p:cNvGrpSpPr/>
              <p:nvPr/>
            </p:nvGrpSpPr>
            <p:grpSpPr>
              <a:xfrm>
                <a:off x="7858018" y="3764757"/>
                <a:ext cx="1096948" cy="1215628"/>
                <a:chOff x="0" y="0"/>
                <a:chExt cx="1096947" cy="1215627"/>
              </a:xfrm>
            </p:grpSpPr>
            <p:grpSp>
              <p:nvGrpSpPr>
                <p:cNvPr id="112" name="Group 65"/>
                <p:cNvGrpSpPr/>
                <p:nvPr/>
              </p:nvGrpSpPr>
              <p:grpSpPr>
                <a:xfrm>
                  <a:off x="-1" y="0"/>
                  <a:ext cx="1096949" cy="80962"/>
                  <a:chOff x="0" y="0"/>
                  <a:chExt cx="1096947" cy="80961"/>
                </a:xfrm>
              </p:grpSpPr>
              <p:sp>
                <p:nvSpPr>
                  <p:cNvPr id="10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9" name="Group 72"/>
                <p:cNvGrpSpPr/>
                <p:nvPr/>
              </p:nvGrpSpPr>
              <p:grpSpPr>
                <a:xfrm>
                  <a:off x="-1" y="159543"/>
                  <a:ext cx="1096949" cy="80963"/>
                  <a:chOff x="0" y="0"/>
                  <a:chExt cx="1096947" cy="80961"/>
                </a:xfrm>
              </p:grpSpPr>
              <p:sp>
                <p:nvSpPr>
                  <p:cNvPr id="11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 name="Group 79"/>
                <p:cNvGrpSpPr/>
                <p:nvPr/>
              </p:nvGrpSpPr>
              <p:grpSpPr>
                <a:xfrm>
                  <a:off x="-1" y="322659"/>
                  <a:ext cx="1096949" cy="80963"/>
                  <a:chOff x="0" y="0"/>
                  <a:chExt cx="1096947" cy="80961"/>
                </a:xfrm>
              </p:grpSpPr>
              <p:sp>
                <p:nvSpPr>
                  <p:cNvPr id="12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 name="Group 86"/>
                <p:cNvGrpSpPr/>
                <p:nvPr/>
              </p:nvGrpSpPr>
              <p:grpSpPr>
                <a:xfrm>
                  <a:off x="-1" y="485775"/>
                  <a:ext cx="1096949" cy="80963"/>
                  <a:chOff x="0" y="0"/>
                  <a:chExt cx="1096947" cy="80961"/>
                </a:xfrm>
              </p:grpSpPr>
              <p:sp>
                <p:nvSpPr>
                  <p:cNvPr id="12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 name="Group 93"/>
                <p:cNvGrpSpPr/>
                <p:nvPr/>
              </p:nvGrpSpPr>
              <p:grpSpPr>
                <a:xfrm>
                  <a:off x="-1" y="646509"/>
                  <a:ext cx="1096949" cy="80963"/>
                  <a:chOff x="0" y="0"/>
                  <a:chExt cx="1096947" cy="80961"/>
                </a:xfrm>
              </p:grpSpPr>
              <p:sp>
                <p:nvSpPr>
                  <p:cNvPr id="13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7" name="Group 100"/>
                <p:cNvGrpSpPr/>
                <p:nvPr/>
              </p:nvGrpSpPr>
              <p:grpSpPr>
                <a:xfrm>
                  <a:off x="-1" y="809625"/>
                  <a:ext cx="1096949" cy="80963"/>
                  <a:chOff x="0" y="0"/>
                  <a:chExt cx="1096947" cy="80961"/>
                </a:xfrm>
              </p:grpSpPr>
              <p:sp>
                <p:nvSpPr>
                  <p:cNvPr id="14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54" name="Group 107"/>
                <p:cNvGrpSpPr/>
                <p:nvPr/>
              </p:nvGrpSpPr>
              <p:grpSpPr>
                <a:xfrm>
                  <a:off x="-1" y="971550"/>
                  <a:ext cx="1096949" cy="80963"/>
                  <a:chOff x="0" y="0"/>
                  <a:chExt cx="1096947" cy="80961"/>
                </a:xfrm>
              </p:grpSpPr>
              <p:sp>
                <p:nvSpPr>
                  <p:cNvPr id="14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61" name="Group 114"/>
                <p:cNvGrpSpPr/>
                <p:nvPr/>
              </p:nvGrpSpPr>
              <p:grpSpPr>
                <a:xfrm>
                  <a:off x="-1" y="1134665"/>
                  <a:ext cx="1096949" cy="80963"/>
                  <a:chOff x="0" y="0"/>
                  <a:chExt cx="1096947" cy="80961"/>
                </a:xfrm>
              </p:grpSpPr>
              <p:sp>
                <p:nvSpPr>
                  <p:cNvPr id="15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6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6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66"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167" name="Title Text"/>
          <p:cNvSpPr txBox="1">
            <a:spLocks noGrp="1"/>
          </p:cNvSpPr>
          <p:nvPr>
            <p:ph type="title"/>
          </p:nvPr>
        </p:nvSpPr>
        <p:spPr>
          <a:xfrm>
            <a:off x="685800" y="1597819"/>
            <a:ext cx="7772400" cy="110252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68" name="Body Level One…"/>
          <p:cNvSpPr txBox="1">
            <a:spLocks noGrp="1"/>
          </p:cNvSpPr>
          <p:nvPr>
            <p:ph type="body" sz="quarter" idx="1"/>
          </p:nvPr>
        </p:nvSpPr>
        <p:spPr>
          <a:xfrm>
            <a:off x="1371600" y="2914650"/>
            <a:ext cx="6400800" cy="1314450"/>
          </a:xfrm>
          <a:prstGeom prst="rect">
            <a:avLst/>
          </a:prstGeom>
        </p:spPr>
        <p:txBody>
          <a:bodyPr lIns="44450" tIns="44450" rIns="44450" bIns="44450"/>
          <a:lstStyle>
            <a:lvl1pPr marL="0" indent="0" algn="ctr" defTabSz="914400">
              <a:lnSpc>
                <a:spcPct val="90000"/>
              </a:lnSpc>
              <a:spcBef>
                <a:spcPts val="600"/>
              </a:spcBef>
              <a:buSzTx/>
              <a:buFontTx/>
              <a:buNone/>
              <a:defRPr sz="1800" b="1">
                <a:latin typeface="Arial"/>
                <a:ea typeface="Arial"/>
                <a:cs typeface="Arial"/>
                <a:sym typeface="Arial"/>
              </a:defRPr>
            </a:lvl1pPr>
            <a:lvl2pPr marL="0" indent="342900" algn="ctr" defTabSz="914400">
              <a:lnSpc>
                <a:spcPct val="90000"/>
              </a:lnSpc>
              <a:spcBef>
                <a:spcPts val="600"/>
              </a:spcBef>
              <a:buSzTx/>
              <a:buFontTx/>
              <a:buNone/>
              <a:defRPr sz="1800" b="1">
                <a:latin typeface="Arial"/>
                <a:ea typeface="Arial"/>
                <a:cs typeface="Arial"/>
                <a:sym typeface="Arial"/>
              </a:defRPr>
            </a:lvl2pPr>
            <a:lvl3pPr marL="0" indent="685800" algn="ctr" defTabSz="914400">
              <a:lnSpc>
                <a:spcPct val="90000"/>
              </a:lnSpc>
              <a:spcBef>
                <a:spcPts val="600"/>
              </a:spcBef>
              <a:buSzTx/>
              <a:buFontTx/>
              <a:buNone/>
              <a:defRPr sz="1800" b="1">
                <a:latin typeface="Arial"/>
                <a:ea typeface="Arial"/>
                <a:cs typeface="Arial"/>
                <a:sym typeface="Arial"/>
              </a:defRPr>
            </a:lvl3pPr>
            <a:lvl4pPr marL="0" indent="1028700" algn="ctr" defTabSz="914400">
              <a:lnSpc>
                <a:spcPct val="90000"/>
              </a:lnSpc>
              <a:spcBef>
                <a:spcPts val="600"/>
              </a:spcBef>
              <a:buSzTx/>
              <a:buFontTx/>
              <a:buNone/>
              <a:defRPr sz="1800" b="1">
                <a:latin typeface="Arial"/>
                <a:ea typeface="Arial"/>
                <a:cs typeface="Arial"/>
                <a:sym typeface="Arial"/>
              </a:defRPr>
            </a:lvl4pPr>
            <a:lvl5pPr marL="0" indent="1371600" algn="ctr"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92" name="Group 118"/>
          <p:cNvGrpSpPr/>
          <p:nvPr/>
        </p:nvGrpSpPr>
        <p:grpSpPr>
          <a:xfrm>
            <a:off x="70339" y="59532"/>
            <a:ext cx="8954966" cy="4980385"/>
            <a:chOff x="0" y="0"/>
            <a:chExt cx="8954965" cy="4980384"/>
          </a:xfrm>
        </p:grpSpPr>
        <p:grpSp>
          <p:nvGrpSpPr>
            <p:cNvPr id="290" name="Group 116"/>
            <p:cNvGrpSpPr/>
            <p:nvPr/>
          </p:nvGrpSpPr>
          <p:grpSpPr>
            <a:xfrm>
              <a:off x="0" y="-1"/>
              <a:ext cx="8954966" cy="4980386"/>
              <a:chOff x="0" y="0"/>
              <a:chExt cx="8954965" cy="4980384"/>
            </a:xfrm>
          </p:grpSpPr>
          <p:grpSp>
            <p:nvGrpSpPr>
              <p:cNvPr id="232" name="Group 58"/>
              <p:cNvGrpSpPr/>
              <p:nvPr/>
            </p:nvGrpSpPr>
            <p:grpSpPr>
              <a:xfrm>
                <a:off x="0" y="-1"/>
                <a:ext cx="1098535" cy="1215629"/>
                <a:chOff x="0" y="0"/>
                <a:chExt cx="1098534" cy="1215627"/>
              </a:xfrm>
            </p:grpSpPr>
            <p:grpSp>
              <p:nvGrpSpPr>
                <p:cNvPr id="182" name="Group 8"/>
                <p:cNvGrpSpPr/>
                <p:nvPr/>
              </p:nvGrpSpPr>
              <p:grpSpPr>
                <a:xfrm>
                  <a:off x="0" y="0"/>
                  <a:ext cx="1098535" cy="80962"/>
                  <a:chOff x="0" y="0"/>
                  <a:chExt cx="1098534" cy="80961"/>
                </a:xfrm>
              </p:grpSpPr>
              <p:sp>
                <p:nvSpPr>
                  <p:cNvPr id="17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89" name="Group 15"/>
                <p:cNvGrpSpPr/>
                <p:nvPr/>
              </p:nvGrpSpPr>
              <p:grpSpPr>
                <a:xfrm>
                  <a:off x="0" y="159543"/>
                  <a:ext cx="1098535" cy="80963"/>
                  <a:chOff x="0" y="0"/>
                  <a:chExt cx="1098534" cy="80961"/>
                </a:xfrm>
              </p:grpSpPr>
              <p:sp>
                <p:nvSpPr>
                  <p:cNvPr id="18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96" name="Group 22"/>
                <p:cNvGrpSpPr/>
                <p:nvPr/>
              </p:nvGrpSpPr>
              <p:grpSpPr>
                <a:xfrm>
                  <a:off x="0" y="322659"/>
                  <a:ext cx="1098535" cy="80963"/>
                  <a:chOff x="0" y="0"/>
                  <a:chExt cx="1098534" cy="80961"/>
                </a:xfrm>
              </p:grpSpPr>
              <p:sp>
                <p:nvSpPr>
                  <p:cNvPr id="19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03" name="Group 29"/>
                <p:cNvGrpSpPr/>
                <p:nvPr/>
              </p:nvGrpSpPr>
              <p:grpSpPr>
                <a:xfrm>
                  <a:off x="0" y="485775"/>
                  <a:ext cx="1098535" cy="80963"/>
                  <a:chOff x="0" y="0"/>
                  <a:chExt cx="1098534" cy="80961"/>
                </a:xfrm>
              </p:grpSpPr>
              <p:sp>
                <p:nvSpPr>
                  <p:cNvPr id="19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10" name="Group 36"/>
                <p:cNvGrpSpPr/>
                <p:nvPr/>
              </p:nvGrpSpPr>
              <p:grpSpPr>
                <a:xfrm>
                  <a:off x="0" y="646509"/>
                  <a:ext cx="1098535" cy="80963"/>
                  <a:chOff x="0" y="0"/>
                  <a:chExt cx="1098534" cy="80961"/>
                </a:xfrm>
              </p:grpSpPr>
              <p:sp>
                <p:nvSpPr>
                  <p:cNvPr id="20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17" name="Group 43"/>
                <p:cNvGrpSpPr/>
                <p:nvPr/>
              </p:nvGrpSpPr>
              <p:grpSpPr>
                <a:xfrm>
                  <a:off x="0" y="809625"/>
                  <a:ext cx="1098535" cy="80963"/>
                  <a:chOff x="0" y="0"/>
                  <a:chExt cx="1098534" cy="80961"/>
                </a:xfrm>
              </p:grpSpPr>
              <p:sp>
                <p:nvSpPr>
                  <p:cNvPr id="21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24" name="Group 50"/>
                <p:cNvGrpSpPr/>
                <p:nvPr/>
              </p:nvGrpSpPr>
              <p:grpSpPr>
                <a:xfrm>
                  <a:off x="0" y="971550"/>
                  <a:ext cx="1098535" cy="80963"/>
                  <a:chOff x="0" y="0"/>
                  <a:chExt cx="1098534" cy="80961"/>
                </a:xfrm>
              </p:grpSpPr>
              <p:sp>
                <p:nvSpPr>
                  <p:cNvPr id="21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31" name="Group 57"/>
                <p:cNvGrpSpPr/>
                <p:nvPr/>
              </p:nvGrpSpPr>
              <p:grpSpPr>
                <a:xfrm>
                  <a:off x="0" y="1134665"/>
                  <a:ext cx="1098535" cy="80963"/>
                  <a:chOff x="0" y="0"/>
                  <a:chExt cx="1098534" cy="80961"/>
                </a:xfrm>
              </p:grpSpPr>
              <p:sp>
                <p:nvSpPr>
                  <p:cNvPr id="22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289" name="Group 115"/>
              <p:cNvGrpSpPr/>
              <p:nvPr/>
            </p:nvGrpSpPr>
            <p:grpSpPr>
              <a:xfrm>
                <a:off x="7858018" y="3764757"/>
                <a:ext cx="1096948" cy="1215628"/>
                <a:chOff x="0" y="0"/>
                <a:chExt cx="1096947" cy="1215627"/>
              </a:xfrm>
            </p:grpSpPr>
            <p:grpSp>
              <p:nvGrpSpPr>
                <p:cNvPr id="239" name="Group 65"/>
                <p:cNvGrpSpPr/>
                <p:nvPr/>
              </p:nvGrpSpPr>
              <p:grpSpPr>
                <a:xfrm>
                  <a:off x="-1" y="0"/>
                  <a:ext cx="1096949" cy="80962"/>
                  <a:chOff x="0" y="0"/>
                  <a:chExt cx="1096947" cy="80961"/>
                </a:xfrm>
              </p:grpSpPr>
              <p:sp>
                <p:nvSpPr>
                  <p:cNvPr id="23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46" name="Group 72"/>
                <p:cNvGrpSpPr/>
                <p:nvPr/>
              </p:nvGrpSpPr>
              <p:grpSpPr>
                <a:xfrm>
                  <a:off x="-1" y="159543"/>
                  <a:ext cx="1096949" cy="80963"/>
                  <a:chOff x="0" y="0"/>
                  <a:chExt cx="1096947" cy="80961"/>
                </a:xfrm>
              </p:grpSpPr>
              <p:sp>
                <p:nvSpPr>
                  <p:cNvPr id="24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53" name="Group 79"/>
                <p:cNvGrpSpPr/>
                <p:nvPr/>
              </p:nvGrpSpPr>
              <p:grpSpPr>
                <a:xfrm>
                  <a:off x="-1" y="322659"/>
                  <a:ext cx="1096949" cy="80963"/>
                  <a:chOff x="0" y="0"/>
                  <a:chExt cx="1096947" cy="80961"/>
                </a:xfrm>
              </p:grpSpPr>
              <p:sp>
                <p:nvSpPr>
                  <p:cNvPr id="24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60" name="Group 86"/>
                <p:cNvGrpSpPr/>
                <p:nvPr/>
              </p:nvGrpSpPr>
              <p:grpSpPr>
                <a:xfrm>
                  <a:off x="-1" y="485775"/>
                  <a:ext cx="1096949" cy="80963"/>
                  <a:chOff x="0" y="0"/>
                  <a:chExt cx="1096947" cy="80961"/>
                </a:xfrm>
              </p:grpSpPr>
              <p:sp>
                <p:nvSpPr>
                  <p:cNvPr id="25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67" name="Group 93"/>
                <p:cNvGrpSpPr/>
                <p:nvPr/>
              </p:nvGrpSpPr>
              <p:grpSpPr>
                <a:xfrm>
                  <a:off x="-1" y="646509"/>
                  <a:ext cx="1096949" cy="80963"/>
                  <a:chOff x="0" y="0"/>
                  <a:chExt cx="1096947" cy="80961"/>
                </a:xfrm>
              </p:grpSpPr>
              <p:sp>
                <p:nvSpPr>
                  <p:cNvPr id="26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74" name="Group 100"/>
                <p:cNvGrpSpPr/>
                <p:nvPr/>
              </p:nvGrpSpPr>
              <p:grpSpPr>
                <a:xfrm>
                  <a:off x="-1" y="809625"/>
                  <a:ext cx="1096949" cy="80963"/>
                  <a:chOff x="0" y="0"/>
                  <a:chExt cx="1096947" cy="80961"/>
                </a:xfrm>
              </p:grpSpPr>
              <p:sp>
                <p:nvSpPr>
                  <p:cNvPr id="26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81" name="Group 107"/>
                <p:cNvGrpSpPr/>
                <p:nvPr/>
              </p:nvGrpSpPr>
              <p:grpSpPr>
                <a:xfrm>
                  <a:off x="-1" y="971550"/>
                  <a:ext cx="1096949" cy="80963"/>
                  <a:chOff x="0" y="0"/>
                  <a:chExt cx="1096947" cy="80961"/>
                </a:xfrm>
              </p:grpSpPr>
              <p:sp>
                <p:nvSpPr>
                  <p:cNvPr id="27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88" name="Group 114"/>
                <p:cNvGrpSpPr/>
                <p:nvPr/>
              </p:nvGrpSpPr>
              <p:grpSpPr>
                <a:xfrm>
                  <a:off x="-1" y="1134665"/>
                  <a:ext cx="1096949" cy="80963"/>
                  <a:chOff x="0" y="0"/>
                  <a:chExt cx="1096947" cy="80961"/>
                </a:xfrm>
              </p:grpSpPr>
              <p:sp>
                <p:nvSpPr>
                  <p:cNvPr id="28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29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293"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294"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295" name="Body Level One…"/>
          <p:cNvSpPr txBox="1">
            <a:spLocks noGrp="1"/>
          </p:cNvSpPr>
          <p:nvPr>
            <p:ph type="body" idx="1"/>
          </p:nvPr>
        </p:nvSpPr>
        <p:spPr>
          <a:xfrm>
            <a:off x="990600" y="1485900"/>
            <a:ext cx="7162800" cy="30861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96"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419" name="Group 118"/>
          <p:cNvGrpSpPr/>
          <p:nvPr/>
        </p:nvGrpSpPr>
        <p:grpSpPr>
          <a:xfrm>
            <a:off x="70339" y="59532"/>
            <a:ext cx="8954966" cy="4980385"/>
            <a:chOff x="0" y="0"/>
            <a:chExt cx="8954965" cy="4980384"/>
          </a:xfrm>
        </p:grpSpPr>
        <p:grpSp>
          <p:nvGrpSpPr>
            <p:cNvPr id="417" name="Group 116"/>
            <p:cNvGrpSpPr/>
            <p:nvPr/>
          </p:nvGrpSpPr>
          <p:grpSpPr>
            <a:xfrm>
              <a:off x="0" y="-1"/>
              <a:ext cx="8954966" cy="4980386"/>
              <a:chOff x="0" y="0"/>
              <a:chExt cx="8954965" cy="4980384"/>
            </a:xfrm>
          </p:grpSpPr>
          <p:grpSp>
            <p:nvGrpSpPr>
              <p:cNvPr id="359" name="Group 58"/>
              <p:cNvGrpSpPr/>
              <p:nvPr/>
            </p:nvGrpSpPr>
            <p:grpSpPr>
              <a:xfrm>
                <a:off x="0" y="-1"/>
                <a:ext cx="1098535" cy="1215629"/>
                <a:chOff x="0" y="0"/>
                <a:chExt cx="1098534" cy="1215627"/>
              </a:xfrm>
            </p:grpSpPr>
            <p:grpSp>
              <p:nvGrpSpPr>
                <p:cNvPr id="309" name="Group 8"/>
                <p:cNvGrpSpPr/>
                <p:nvPr/>
              </p:nvGrpSpPr>
              <p:grpSpPr>
                <a:xfrm>
                  <a:off x="0" y="0"/>
                  <a:ext cx="1098535" cy="80962"/>
                  <a:chOff x="0" y="0"/>
                  <a:chExt cx="1098534" cy="80961"/>
                </a:xfrm>
              </p:grpSpPr>
              <p:sp>
                <p:nvSpPr>
                  <p:cNvPr id="303"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4"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5"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6"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7"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8"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16" name="Group 15"/>
                <p:cNvGrpSpPr/>
                <p:nvPr/>
              </p:nvGrpSpPr>
              <p:grpSpPr>
                <a:xfrm>
                  <a:off x="0" y="159543"/>
                  <a:ext cx="1098535" cy="80963"/>
                  <a:chOff x="0" y="0"/>
                  <a:chExt cx="1098534" cy="80961"/>
                </a:xfrm>
              </p:grpSpPr>
              <p:sp>
                <p:nvSpPr>
                  <p:cNvPr id="310"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1"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2"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3"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4"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5"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23" name="Group 22"/>
                <p:cNvGrpSpPr/>
                <p:nvPr/>
              </p:nvGrpSpPr>
              <p:grpSpPr>
                <a:xfrm>
                  <a:off x="0" y="322659"/>
                  <a:ext cx="1098535" cy="80963"/>
                  <a:chOff x="0" y="0"/>
                  <a:chExt cx="1098534" cy="80961"/>
                </a:xfrm>
              </p:grpSpPr>
              <p:sp>
                <p:nvSpPr>
                  <p:cNvPr id="317"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8"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9"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0"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1"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2"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30" name="Group 29"/>
                <p:cNvGrpSpPr/>
                <p:nvPr/>
              </p:nvGrpSpPr>
              <p:grpSpPr>
                <a:xfrm>
                  <a:off x="0" y="485775"/>
                  <a:ext cx="1098535" cy="80963"/>
                  <a:chOff x="0" y="0"/>
                  <a:chExt cx="1098534" cy="80961"/>
                </a:xfrm>
              </p:grpSpPr>
              <p:sp>
                <p:nvSpPr>
                  <p:cNvPr id="324"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5"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6"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7"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8"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9"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37" name="Group 36"/>
                <p:cNvGrpSpPr/>
                <p:nvPr/>
              </p:nvGrpSpPr>
              <p:grpSpPr>
                <a:xfrm>
                  <a:off x="0" y="646509"/>
                  <a:ext cx="1098535" cy="80963"/>
                  <a:chOff x="0" y="0"/>
                  <a:chExt cx="1098534" cy="80961"/>
                </a:xfrm>
              </p:grpSpPr>
              <p:sp>
                <p:nvSpPr>
                  <p:cNvPr id="331"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2"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3"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4"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5"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6"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44" name="Group 43"/>
                <p:cNvGrpSpPr/>
                <p:nvPr/>
              </p:nvGrpSpPr>
              <p:grpSpPr>
                <a:xfrm>
                  <a:off x="0" y="809625"/>
                  <a:ext cx="1098535" cy="80963"/>
                  <a:chOff x="0" y="0"/>
                  <a:chExt cx="1098534" cy="80961"/>
                </a:xfrm>
              </p:grpSpPr>
              <p:sp>
                <p:nvSpPr>
                  <p:cNvPr id="338"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9"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0"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1"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2"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3"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51" name="Group 50"/>
                <p:cNvGrpSpPr/>
                <p:nvPr/>
              </p:nvGrpSpPr>
              <p:grpSpPr>
                <a:xfrm>
                  <a:off x="0" y="971550"/>
                  <a:ext cx="1098535" cy="80963"/>
                  <a:chOff x="0" y="0"/>
                  <a:chExt cx="1098534" cy="80961"/>
                </a:xfrm>
              </p:grpSpPr>
              <p:sp>
                <p:nvSpPr>
                  <p:cNvPr id="345"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6"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7"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8"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9"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0"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58" name="Group 57"/>
                <p:cNvGrpSpPr/>
                <p:nvPr/>
              </p:nvGrpSpPr>
              <p:grpSpPr>
                <a:xfrm>
                  <a:off x="0" y="1134665"/>
                  <a:ext cx="1098535" cy="80963"/>
                  <a:chOff x="0" y="0"/>
                  <a:chExt cx="1098534" cy="80961"/>
                </a:xfrm>
              </p:grpSpPr>
              <p:sp>
                <p:nvSpPr>
                  <p:cNvPr id="352"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3"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4"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5"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6"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7"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416" name="Group 115"/>
              <p:cNvGrpSpPr/>
              <p:nvPr/>
            </p:nvGrpSpPr>
            <p:grpSpPr>
              <a:xfrm>
                <a:off x="7858018" y="3764757"/>
                <a:ext cx="1096948" cy="1215628"/>
                <a:chOff x="0" y="0"/>
                <a:chExt cx="1096947" cy="1215627"/>
              </a:xfrm>
            </p:grpSpPr>
            <p:grpSp>
              <p:nvGrpSpPr>
                <p:cNvPr id="366" name="Group 65"/>
                <p:cNvGrpSpPr/>
                <p:nvPr/>
              </p:nvGrpSpPr>
              <p:grpSpPr>
                <a:xfrm>
                  <a:off x="-1" y="0"/>
                  <a:ext cx="1096949" cy="80962"/>
                  <a:chOff x="0" y="0"/>
                  <a:chExt cx="1096947" cy="80961"/>
                </a:xfrm>
              </p:grpSpPr>
              <p:sp>
                <p:nvSpPr>
                  <p:cNvPr id="360"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1"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2"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3"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4"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5"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73" name="Group 72"/>
                <p:cNvGrpSpPr/>
                <p:nvPr/>
              </p:nvGrpSpPr>
              <p:grpSpPr>
                <a:xfrm>
                  <a:off x="-1" y="159543"/>
                  <a:ext cx="1096949" cy="80963"/>
                  <a:chOff x="0" y="0"/>
                  <a:chExt cx="1096947" cy="80961"/>
                </a:xfrm>
              </p:grpSpPr>
              <p:sp>
                <p:nvSpPr>
                  <p:cNvPr id="367"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8"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9"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0"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1"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2"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80" name="Group 79"/>
                <p:cNvGrpSpPr/>
                <p:nvPr/>
              </p:nvGrpSpPr>
              <p:grpSpPr>
                <a:xfrm>
                  <a:off x="-1" y="322659"/>
                  <a:ext cx="1096949" cy="80963"/>
                  <a:chOff x="0" y="0"/>
                  <a:chExt cx="1096947" cy="80961"/>
                </a:xfrm>
              </p:grpSpPr>
              <p:sp>
                <p:nvSpPr>
                  <p:cNvPr id="374"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5"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6"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7"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8"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9"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87" name="Group 86"/>
                <p:cNvGrpSpPr/>
                <p:nvPr/>
              </p:nvGrpSpPr>
              <p:grpSpPr>
                <a:xfrm>
                  <a:off x="-1" y="485775"/>
                  <a:ext cx="1096949" cy="80963"/>
                  <a:chOff x="0" y="0"/>
                  <a:chExt cx="1096947" cy="80961"/>
                </a:xfrm>
              </p:grpSpPr>
              <p:sp>
                <p:nvSpPr>
                  <p:cNvPr id="381"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2"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3"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4"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5"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6"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94" name="Group 93"/>
                <p:cNvGrpSpPr/>
                <p:nvPr/>
              </p:nvGrpSpPr>
              <p:grpSpPr>
                <a:xfrm>
                  <a:off x="-1" y="646509"/>
                  <a:ext cx="1096949" cy="80963"/>
                  <a:chOff x="0" y="0"/>
                  <a:chExt cx="1096947" cy="80961"/>
                </a:xfrm>
              </p:grpSpPr>
              <p:sp>
                <p:nvSpPr>
                  <p:cNvPr id="388"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9"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0"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1"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2"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3"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01" name="Group 100"/>
                <p:cNvGrpSpPr/>
                <p:nvPr/>
              </p:nvGrpSpPr>
              <p:grpSpPr>
                <a:xfrm>
                  <a:off x="-1" y="809625"/>
                  <a:ext cx="1096949" cy="80963"/>
                  <a:chOff x="0" y="0"/>
                  <a:chExt cx="1096947" cy="80961"/>
                </a:xfrm>
              </p:grpSpPr>
              <p:sp>
                <p:nvSpPr>
                  <p:cNvPr id="395"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6"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7"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8"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9"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0"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08" name="Group 107"/>
                <p:cNvGrpSpPr/>
                <p:nvPr/>
              </p:nvGrpSpPr>
              <p:grpSpPr>
                <a:xfrm>
                  <a:off x="-1" y="971550"/>
                  <a:ext cx="1096949" cy="80963"/>
                  <a:chOff x="0" y="0"/>
                  <a:chExt cx="1096947" cy="80961"/>
                </a:xfrm>
              </p:grpSpPr>
              <p:sp>
                <p:nvSpPr>
                  <p:cNvPr id="402"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3"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4"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5"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6"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7"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15" name="Group 114"/>
                <p:cNvGrpSpPr/>
                <p:nvPr/>
              </p:nvGrpSpPr>
              <p:grpSpPr>
                <a:xfrm>
                  <a:off x="-1" y="1134665"/>
                  <a:ext cx="1096949" cy="80963"/>
                  <a:chOff x="0" y="0"/>
                  <a:chExt cx="1096947" cy="80961"/>
                </a:xfrm>
              </p:grpSpPr>
              <p:sp>
                <p:nvSpPr>
                  <p:cNvPr id="409"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0"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1"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2"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3"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4"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418"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420"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421" name="Title Text"/>
          <p:cNvSpPr txBox="1">
            <a:spLocks noGrp="1"/>
          </p:cNvSpPr>
          <p:nvPr>
            <p:ph type="title"/>
          </p:nvPr>
        </p:nvSpPr>
        <p:spPr>
          <a:xfrm>
            <a:off x="722435" y="3305176"/>
            <a:ext cx="7772401" cy="1021557"/>
          </a:xfrm>
          <a:prstGeom prst="rect">
            <a:avLst/>
          </a:prstGeom>
        </p:spPr>
        <p:txBody>
          <a:bodyPr lIns="44450" tIns="44450" rIns="44450" bIns="44450" anchor="t"/>
          <a:lstStyle>
            <a:lvl1pPr algn="l" defTabSz="914400">
              <a:lnSpc>
                <a:spcPct val="90000"/>
              </a:lnSpc>
              <a:defRPr sz="3000" b="1" cap="all">
                <a:latin typeface="Times New Roman"/>
                <a:ea typeface="Times New Roman"/>
                <a:cs typeface="Times New Roman"/>
                <a:sym typeface="Times New Roman"/>
              </a:defRPr>
            </a:lvl1pPr>
          </a:lstStyle>
          <a:p>
            <a:r>
              <a:t>Title Text</a:t>
            </a:r>
          </a:p>
        </p:txBody>
      </p:sp>
      <p:sp>
        <p:nvSpPr>
          <p:cNvPr id="422" name="Body Level One…"/>
          <p:cNvSpPr txBox="1">
            <a:spLocks noGrp="1"/>
          </p:cNvSpPr>
          <p:nvPr>
            <p:ph type="body" sz="quarter" idx="1"/>
          </p:nvPr>
        </p:nvSpPr>
        <p:spPr>
          <a:xfrm>
            <a:off x="722435" y="2180034"/>
            <a:ext cx="7772401" cy="1125141"/>
          </a:xfrm>
          <a:prstGeom prst="rect">
            <a:avLst/>
          </a:prstGeom>
        </p:spPr>
        <p:txBody>
          <a:bodyPr lIns="44450" tIns="44450" rIns="44450" bIns="44450" anchor="b"/>
          <a:lstStyle>
            <a:lvl1pPr marL="0" indent="0" defTabSz="914400">
              <a:lnSpc>
                <a:spcPct val="90000"/>
              </a:lnSpc>
              <a:spcBef>
                <a:spcPts val="500"/>
              </a:spcBef>
              <a:buSzTx/>
              <a:buFontTx/>
              <a:buNone/>
              <a:defRPr sz="1500" b="1">
                <a:latin typeface="Arial"/>
                <a:ea typeface="Arial"/>
                <a:cs typeface="Arial"/>
                <a:sym typeface="Arial"/>
              </a:defRPr>
            </a:lvl1pPr>
            <a:lvl2pPr marL="0" indent="342900" defTabSz="914400">
              <a:lnSpc>
                <a:spcPct val="90000"/>
              </a:lnSpc>
              <a:spcBef>
                <a:spcPts val="500"/>
              </a:spcBef>
              <a:buSzTx/>
              <a:buFontTx/>
              <a:buNone/>
              <a:defRPr sz="1500" b="1">
                <a:latin typeface="Arial"/>
                <a:ea typeface="Arial"/>
                <a:cs typeface="Arial"/>
                <a:sym typeface="Arial"/>
              </a:defRPr>
            </a:lvl2pPr>
            <a:lvl3pPr marL="0" indent="685800" defTabSz="914400">
              <a:lnSpc>
                <a:spcPct val="90000"/>
              </a:lnSpc>
              <a:spcBef>
                <a:spcPts val="500"/>
              </a:spcBef>
              <a:buSzTx/>
              <a:buFontTx/>
              <a:buNone/>
              <a:defRPr sz="1500" b="1">
                <a:latin typeface="Arial"/>
                <a:ea typeface="Arial"/>
                <a:cs typeface="Arial"/>
                <a:sym typeface="Arial"/>
              </a:defRPr>
            </a:lvl3pPr>
            <a:lvl4pPr marL="0" indent="1028700" defTabSz="914400">
              <a:lnSpc>
                <a:spcPct val="90000"/>
              </a:lnSpc>
              <a:spcBef>
                <a:spcPts val="500"/>
              </a:spcBef>
              <a:buSzTx/>
              <a:buFontTx/>
              <a:buNone/>
              <a:defRPr sz="1500" b="1">
                <a:latin typeface="Arial"/>
                <a:ea typeface="Arial"/>
                <a:cs typeface="Arial"/>
                <a:sym typeface="Arial"/>
              </a:defRPr>
            </a:lvl4pPr>
            <a:lvl5pPr marL="0" indent="1371600" defTabSz="914400">
              <a:lnSpc>
                <a:spcPct val="90000"/>
              </a:lnSpc>
              <a:spcBef>
                <a:spcPts val="500"/>
              </a:spcBef>
              <a:buSzTx/>
              <a:buFontTx/>
              <a:buNone/>
              <a:defRPr sz="15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23"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546" name="Group 118"/>
          <p:cNvGrpSpPr/>
          <p:nvPr/>
        </p:nvGrpSpPr>
        <p:grpSpPr>
          <a:xfrm>
            <a:off x="70339" y="59532"/>
            <a:ext cx="8954966" cy="4980385"/>
            <a:chOff x="0" y="0"/>
            <a:chExt cx="8954965" cy="4980384"/>
          </a:xfrm>
        </p:grpSpPr>
        <p:grpSp>
          <p:nvGrpSpPr>
            <p:cNvPr id="544" name="Group 116"/>
            <p:cNvGrpSpPr/>
            <p:nvPr/>
          </p:nvGrpSpPr>
          <p:grpSpPr>
            <a:xfrm>
              <a:off x="0" y="-1"/>
              <a:ext cx="8954966" cy="4980386"/>
              <a:chOff x="0" y="0"/>
              <a:chExt cx="8954965" cy="4980384"/>
            </a:xfrm>
          </p:grpSpPr>
          <p:grpSp>
            <p:nvGrpSpPr>
              <p:cNvPr id="486" name="Group 58"/>
              <p:cNvGrpSpPr/>
              <p:nvPr/>
            </p:nvGrpSpPr>
            <p:grpSpPr>
              <a:xfrm>
                <a:off x="0" y="-1"/>
                <a:ext cx="1098535" cy="1215629"/>
                <a:chOff x="0" y="0"/>
                <a:chExt cx="1098534" cy="1215627"/>
              </a:xfrm>
            </p:grpSpPr>
            <p:grpSp>
              <p:nvGrpSpPr>
                <p:cNvPr id="436" name="Group 8"/>
                <p:cNvGrpSpPr/>
                <p:nvPr/>
              </p:nvGrpSpPr>
              <p:grpSpPr>
                <a:xfrm>
                  <a:off x="0" y="0"/>
                  <a:ext cx="1098535" cy="80962"/>
                  <a:chOff x="0" y="0"/>
                  <a:chExt cx="1098534" cy="80961"/>
                </a:xfrm>
              </p:grpSpPr>
              <p:sp>
                <p:nvSpPr>
                  <p:cNvPr id="430"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1"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2"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3"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4"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5"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43" name="Group 15"/>
                <p:cNvGrpSpPr/>
                <p:nvPr/>
              </p:nvGrpSpPr>
              <p:grpSpPr>
                <a:xfrm>
                  <a:off x="0" y="159543"/>
                  <a:ext cx="1098535" cy="80963"/>
                  <a:chOff x="0" y="0"/>
                  <a:chExt cx="1098534" cy="80961"/>
                </a:xfrm>
              </p:grpSpPr>
              <p:sp>
                <p:nvSpPr>
                  <p:cNvPr id="437"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8"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9"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0"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1"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2"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50" name="Group 22"/>
                <p:cNvGrpSpPr/>
                <p:nvPr/>
              </p:nvGrpSpPr>
              <p:grpSpPr>
                <a:xfrm>
                  <a:off x="0" y="322659"/>
                  <a:ext cx="1098535" cy="80963"/>
                  <a:chOff x="0" y="0"/>
                  <a:chExt cx="1098534" cy="80961"/>
                </a:xfrm>
              </p:grpSpPr>
              <p:sp>
                <p:nvSpPr>
                  <p:cNvPr id="444"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5"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6"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7"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8"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9"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57" name="Group 29"/>
                <p:cNvGrpSpPr/>
                <p:nvPr/>
              </p:nvGrpSpPr>
              <p:grpSpPr>
                <a:xfrm>
                  <a:off x="0" y="485775"/>
                  <a:ext cx="1098535" cy="80963"/>
                  <a:chOff x="0" y="0"/>
                  <a:chExt cx="1098534" cy="80961"/>
                </a:xfrm>
              </p:grpSpPr>
              <p:sp>
                <p:nvSpPr>
                  <p:cNvPr id="451"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2"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3"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4"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5"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6"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64" name="Group 36"/>
                <p:cNvGrpSpPr/>
                <p:nvPr/>
              </p:nvGrpSpPr>
              <p:grpSpPr>
                <a:xfrm>
                  <a:off x="0" y="646509"/>
                  <a:ext cx="1098535" cy="80963"/>
                  <a:chOff x="0" y="0"/>
                  <a:chExt cx="1098534" cy="80961"/>
                </a:xfrm>
              </p:grpSpPr>
              <p:sp>
                <p:nvSpPr>
                  <p:cNvPr id="458"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9"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0"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1"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2"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3"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71" name="Group 43"/>
                <p:cNvGrpSpPr/>
                <p:nvPr/>
              </p:nvGrpSpPr>
              <p:grpSpPr>
                <a:xfrm>
                  <a:off x="0" y="809625"/>
                  <a:ext cx="1098535" cy="80963"/>
                  <a:chOff x="0" y="0"/>
                  <a:chExt cx="1098534" cy="80961"/>
                </a:xfrm>
              </p:grpSpPr>
              <p:sp>
                <p:nvSpPr>
                  <p:cNvPr id="465"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6"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7"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8"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9"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0"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78" name="Group 50"/>
                <p:cNvGrpSpPr/>
                <p:nvPr/>
              </p:nvGrpSpPr>
              <p:grpSpPr>
                <a:xfrm>
                  <a:off x="0" y="971550"/>
                  <a:ext cx="1098535" cy="80963"/>
                  <a:chOff x="0" y="0"/>
                  <a:chExt cx="1098534" cy="80961"/>
                </a:xfrm>
              </p:grpSpPr>
              <p:sp>
                <p:nvSpPr>
                  <p:cNvPr id="472"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3"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4"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5"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6"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7"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85" name="Group 57"/>
                <p:cNvGrpSpPr/>
                <p:nvPr/>
              </p:nvGrpSpPr>
              <p:grpSpPr>
                <a:xfrm>
                  <a:off x="0" y="1134665"/>
                  <a:ext cx="1098535" cy="80963"/>
                  <a:chOff x="0" y="0"/>
                  <a:chExt cx="1098534" cy="80961"/>
                </a:xfrm>
              </p:grpSpPr>
              <p:sp>
                <p:nvSpPr>
                  <p:cNvPr id="479"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0"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1"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2"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3"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4"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543" name="Group 115"/>
              <p:cNvGrpSpPr/>
              <p:nvPr/>
            </p:nvGrpSpPr>
            <p:grpSpPr>
              <a:xfrm>
                <a:off x="7858018" y="3764757"/>
                <a:ext cx="1096948" cy="1215628"/>
                <a:chOff x="0" y="0"/>
                <a:chExt cx="1096947" cy="1215627"/>
              </a:xfrm>
            </p:grpSpPr>
            <p:grpSp>
              <p:nvGrpSpPr>
                <p:cNvPr id="493" name="Group 65"/>
                <p:cNvGrpSpPr/>
                <p:nvPr/>
              </p:nvGrpSpPr>
              <p:grpSpPr>
                <a:xfrm>
                  <a:off x="-1" y="0"/>
                  <a:ext cx="1096949" cy="80962"/>
                  <a:chOff x="0" y="0"/>
                  <a:chExt cx="1096947" cy="80961"/>
                </a:xfrm>
              </p:grpSpPr>
              <p:sp>
                <p:nvSpPr>
                  <p:cNvPr id="487"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8"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9"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0"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1"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2"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00" name="Group 72"/>
                <p:cNvGrpSpPr/>
                <p:nvPr/>
              </p:nvGrpSpPr>
              <p:grpSpPr>
                <a:xfrm>
                  <a:off x="-1" y="159543"/>
                  <a:ext cx="1096949" cy="80963"/>
                  <a:chOff x="0" y="0"/>
                  <a:chExt cx="1096947" cy="80961"/>
                </a:xfrm>
              </p:grpSpPr>
              <p:sp>
                <p:nvSpPr>
                  <p:cNvPr id="494"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5"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6"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7"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8"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9"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07" name="Group 79"/>
                <p:cNvGrpSpPr/>
                <p:nvPr/>
              </p:nvGrpSpPr>
              <p:grpSpPr>
                <a:xfrm>
                  <a:off x="-1" y="322659"/>
                  <a:ext cx="1096949" cy="80963"/>
                  <a:chOff x="0" y="0"/>
                  <a:chExt cx="1096947" cy="80961"/>
                </a:xfrm>
              </p:grpSpPr>
              <p:sp>
                <p:nvSpPr>
                  <p:cNvPr id="501"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2"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3"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4"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5"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6"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14" name="Group 86"/>
                <p:cNvGrpSpPr/>
                <p:nvPr/>
              </p:nvGrpSpPr>
              <p:grpSpPr>
                <a:xfrm>
                  <a:off x="-1" y="485775"/>
                  <a:ext cx="1096949" cy="80963"/>
                  <a:chOff x="0" y="0"/>
                  <a:chExt cx="1096947" cy="80961"/>
                </a:xfrm>
              </p:grpSpPr>
              <p:sp>
                <p:nvSpPr>
                  <p:cNvPr id="508"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9"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0"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1"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2"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3"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21" name="Group 93"/>
                <p:cNvGrpSpPr/>
                <p:nvPr/>
              </p:nvGrpSpPr>
              <p:grpSpPr>
                <a:xfrm>
                  <a:off x="-1" y="646509"/>
                  <a:ext cx="1096949" cy="80963"/>
                  <a:chOff x="0" y="0"/>
                  <a:chExt cx="1096947" cy="80961"/>
                </a:xfrm>
              </p:grpSpPr>
              <p:sp>
                <p:nvSpPr>
                  <p:cNvPr id="515"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6"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7"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8"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9"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0"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28" name="Group 100"/>
                <p:cNvGrpSpPr/>
                <p:nvPr/>
              </p:nvGrpSpPr>
              <p:grpSpPr>
                <a:xfrm>
                  <a:off x="-1" y="809625"/>
                  <a:ext cx="1096949" cy="80963"/>
                  <a:chOff x="0" y="0"/>
                  <a:chExt cx="1096947" cy="80961"/>
                </a:xfrm>
              </p:grpSpPr>
              <p:sp>
                <p:nvSpPr>
                  <p:cNvPr id="522"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3"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4"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5"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6"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7"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35" name="Group 107"/>
                <p:cNvGrpSpPr/>
                <p:nvPr/>
              </p:nvGrpSpPr>
              <p:grpSpPr>
                <a:xfrm>
                  <a:off x="-1" y="971550"/>
                  <a:ext cx="1096949" cy="80963"/>
                  <a:chOff x="0" y="0"/>
                  <a:chExt cx="1096947" cy="80961"/>
                </a:xfrm>
              </p:grpSpPr>
              <p:sp>
                <p:nvSpPr>
                  <p:cNvPr id="529"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0"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1"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2"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3"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4"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42" name="Group 114"/>
                <p:cNvGrpSpPr/>
                <p:nvPr/>
              </p:nvGrpSpPr>
              <p:grpSpPr>
                <a:xfrm>
                  <a:off x="-1" y="1134665"/>
                  <a:ext cx="1096949" cy="80963"/>
                  <a:chOff x="0" y="0"/>
                  <a:chExt cx="1096947" cy="80961"/>
                </a:xfrm>
              </p:grpSpPr>
              <p:sp>
                <p:nvSpPr>
                  <p:cNvPr id="536"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7"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8"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9"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0"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1"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545"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547"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548"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549" name="Body Level One…"/>
          <p:cNvSpPr txBox="1">
            <a:spLocks noGrp="1"/>
          </p:cNvSpPr>
          <p:nvPr>
            <p:ph type="body" sz="half" idx="1"/>
          </p:nvPr>
        </p:nvSpPr>
        <p:spPr>
          <a:xfrm>
            <a:off x="990600" y="1485900"/>
            <a:ext cx="3511063" cy="3086100"/>
          </a:xfrm>
          <a:prstGeom prst="rect">
            <a:avLst/>
          </a:prstGeom>
        </p:spPr>
        <p:txBody>
          <a:bodyPr lIns="44450" tIns="44450" rIns="44450" bIns="44450"/>
          <a:lstStyle>
            <a:lvl1pPr marL="214313" indent="-214313" defTabSz="914400">
              <a:lnSpc>
                <a:spcPct val="90000"/>
              </a:lnSpc>
              <a:buSzTx/>
              <a:buFontTx/>
              <a:buNone/>
              <a:defRPr sz="2100" b="1">
                <a:latin typeface="Arial"/>
                <a:ea typeface="Arial"/>
                <a:cs typeface="Arial"/>
                <a:sym typeface="Arial"/>
              </a:defRPr>
            </a:lvl1pPr>
            <a:lvl2pPr marL="214313" indent="128586" defTabSz="914400">
              <a:lnSpc>
                <a:spcPct val="90000"/>
              </a:lnSpc>
              <a:buSzTx/>
              <a:buFontTx/>
              <a:buNone/>
              <a:defRPr sz="2100" b="1">
                <a:latin typeface="Arial"/>
                <a:ea typeface="Arial"/>
                <a:cs typeface="Arial"/>
                <a:sym typeface="Arial"/>
              </a:defRPr>
            </a:lvl2pPr>
            <a:lvl3pPr marL="214313" indent="471487" defTabSz="914400">
              <a:lnSpc>
                <a:spcPct val="90000"/>
              </a:lnSpc>
              <a:buSzTx/>
              <a:buFontTx/>
              <a:buNone/>
              <a:defRPr sz="2100" b="1">
                <a:latin typeface="Arial"/>
                <a:ea typeface="Arial"/>
                <a:cs typeface="Arial"/>
                <a:sym typeface="Arial"/>
              </a:defRPr>
            </a:lvl3pPr>
            <a:lvl4pPr marL="214313" indent="814387" defTabSz="914400">
              <a:lnSpc>
                <a:spcPct val="90000"/>
              </a:lnSpc>
              <a:buSzTx/>
              <a:buFontTx/>
              <a:buNone/>
              <a:defRPr sz="2100" b="1">
                <a:latin typeface="Arial"/>
                <a:ea typeface="Arial"/>
                <a:cs typeface="Arial"/>
                <a:sym typeface="Arial"/>
              </a:defRPr>
            </a:lvl4pPr>
            <a:lvl5pPr marL="214313" indent="1157287" defTabSz="914400">
              <a:lnSpc>
                <a:spcPct val="90000"/>
              </a:lnSpc>
              <a:buSzTx/>
              <a:buFontTx/>
              <a:buNone/>
              <a:defRPr sz="21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673" name="Group 118"/>
          <p:cNvGrpSpPr/>
          <p:nvPr/>
        </p:nvGrpSpPr>
        <p:grpSpPr>
          <a:xfrm>
            <a:off x="70339" y="59532"/>
            <a:ext cx="8954966" cy="4980385"/>
            <a:chOff x="0" y="0"/>
            <a:chExt cx="8954965" cy="4980384"/>
          </a:xfrm>
        </p:grpSpPr>
        <p:grpSp>
          <p:nvGrpSpPr>
            <p:cNvPr id="671" name="Group 116"/>
            <p:cNvGrpSpPr/>
            <p:nvPr/>
          </p:nvGrpSpPr>
          <p:grpSpPr>
            <a:xfrm>
              <a:off x="0" y="-1"/>
              <a:ext cx="8954966" cy="4980386"/>
              <a:chOff x="0" y="0"/>
              <a:chExt cx="8954965" cy="4980384"/>
            </a:xfrm>
          </p:grpSpPr>
          <p:grpSp>
            <p:nvGrpSpPr>
              <p:cNvPr id="613" name="Group 58"/>
              <p:cNvGrpSpPr/>
              <p:nvPr/>
            </p:nvGrpSpPr>
            <p:grpSpPr>
              <a:xfrm>
                <a:off x="0" y="-1"/>
                <a:ext cx="1098535" cy="1215629"/>
                <a:chOff x="0" y="0"/>
                <a:chExt cx="1098534" cy="1215627"/>
              </a:xfrm>
            </p:grpSpPr>
            <p:grpSp>
              <p:nvGrpSpPr>
                <p:cNvPr id="563" name="Group 8"/>
                <p:cNvGrpSpPr/>
                <p:nvPr/>
              </p:nvGrpSpPr>
              <p:grpSpPr>
                <a:xfrm>
                  <a:off x="0" y="0"/>
                  <a:ext cx="1098535" cy="80962"/>
                  <a:chOff x="0" y="0"/>
                  <a:chExt cx="1098534" cy="80961"/>
                </a:xfrm>
              </p:grpSpPr>
              <p:sp>
                <p:nvSpPr>
                  <p:cNvPr id="557"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58"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59"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0"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1"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2"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70" name="Group 15"/>
                <p:cNvGrpSpPr/>
                <p:nvPr/>
              </p:nvGrpSpPr>
              <p:grpSpPr>
                <a:xfrm>
                  <a:off x="0" y="159543"/>
                  <a:ext cx="1098535" cy="80963"/>
                  <a:chOff x="0" y="0"/>
                  <a:chExt cx="1098534" cy="80961"/>
                </a:xfrm>
              </p:grpSpPr>
              <p:sp>
                <p:nvSpPr>
                  <p:cNvPr id="564"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5"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6"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7"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8"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9"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77" name="Group 22"/>
                <p:cNvGrpSpPr/>
                <p:nvPr/>
              </p:nvGrpSpPr>
              <p:grpSpPr>
                <a:xfrm>
                  <a:off x="0" y="322659"/>
                  <a:ext cx="1098535" cy="80963"/>
                  <a:chOff x="0" y="0"/>
                  <a:chExt cx="1098534" cy="80961"/>
                </a:xfrm>
              </p:grpSpPr>
              <p:sp>
                <p:nvSpPr>
                  <p:cNvPr id="571"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2"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3"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4"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5"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6"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84" name="Group 29"/>
                <p:cNvGrpSpPr/>
                <p:nvPr/>
              </p:nvGrpSpPr>
              <p:grpSpPr>
                <a:xfrm>
                  <a:off x="0" y="485775"/>
                  <a:ext cx="1098535" cy="80963"/>
                  <a:chOff x="0" y="0"/>
                  <a:chExt cx="1098534" cy="80961"/>
                </a:xfrm>
              </p:grpSpPr>
              <p:sp>
                <p:nvSpPr>
                  <p:cNvPr id="578"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9"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0"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1"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2"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3"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91" name="Group 36"/>
                <p:cNvGrpSpPr/>
                <p:nvPr/>
              </p:nvGrpSpPr>
              <p:grpSpPr>
                <a:xfrm>
                  <a:off x="0" y="646509"/>
                  <a:ext cx="1098535" cy="80963"/>
                  <a:chOff x="0" y="0"/>
                  <a:chExt cx="1098534" cy="80961"/>
                </a:xfrm>
              </p:grpSpPr>
              <p:sp>
                <p:nvSpPr>
                  <p:cNvPr id="585"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6"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7"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8"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9"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0"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98" name="Group 43"/>
                <p:cNvGrpSpPr/>
                <p:nvPr/>
              </p:nvGrpSpPr>
              <p:grpSpPr>
                <a:xfrm>
                  <a:off x="0" y="809625"/>
                  <a:ext cx="1098535" cy="80963"/>
                  <a:chOff x="0" y="0"/>
                  <a:chExt cx="1098534" cy="80961"/>
                </a:xfrm>
              </p:grpSpPr>
              <p:sp>
                <p:nvSpPr>
                  <p:cNvPr id="592"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3"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4"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5"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6"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7"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05" name="Group 50"/>
                <p:cNvGrpSpPr/>
                <p:nvPr/>
              </p:nvGrpSpPr>
              <p:grpSpPr>
                <a:xfrm>
                  <a:off x="0" y="971550"/>
                  <a:ext cx="1098535" cy="80963"/>
                  <a:chOff x="0" y="0"/>
                  <a:chExt cx="1098534" cy="80961"/>
                </a:xfrm>
              </p:grpSpPr>
              <p:sp>
                <p:nvSpPr>
                  <p:cNvPr id="599"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0"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1"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2"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3"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4"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12" name="Group 57"/>
                <p:cNvGrpSpPr/>
                <p:nvPr/>
              </p:nvGrpSpPr>
              <p:grpSpPr>
                <a:xfrm>
                  <a:off x="0" y="1134665"/>
                  <a:ext cx="1098535" cy="80963"/>
                  <a:chOff x="0" y="0"/>
                  <a:chExt cx="1098534" cy="80961"/>
                </a:xfrm>
              </p:grpSpPr>
              <p:sp>
                <p:nvSpPr>
                  <p:cNvPr id="606"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7"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8"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9"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0"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1"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670" name="Group 115"/>
              <p:cNvGrpSpPr/>
              <p:nvPr/>
            </p:nvGrpSpPr>
            <p:grpSpPr>
              <a:xfrm>
                <a:off x="7858018" y="3764757"/>
                <a:ext cx="1096948" cy="1215628"/>
                <a:chOff x="0" y="0"/>
                <a:chExt cx="1096947" cy="1215627"/>
              </a:xfrm>
            </p:grpSpPr>
            <p:grpSp>
              <p:nvGrpSpPr>
                <p:cNvPr id="620" name="Group 65"/>
                <p:cNvGrpSpPr/>
                <p:nvPr/>
              </p:nvGrpSpPr>
              <p:grpSpPr>
                <a:xfrm>
                  <a:off x="-1" y="0"/>
                  <a:ext cx="1096949" cy="80962"/>
                  <a:chOff x="0" y="0"/>
                  <a:chExt cx="1096947" cy="80961"/>
                </a:xfrm>
              </p:grpSpPr>
              <p:sp>
                <p:nvSpPr>
                  <p:cNvPr id="614"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5"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6"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7"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8"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9"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7" name="Group 72"/>
                <p:cNvGrpSpPr/>
                <p:nvPr/>
              </p:nvGrpSpPr>
              <p:grpSpPr>
                <a:xfrm>
                  <a:off x="-1" y="159543"/>
                  <a:ext cx="1096949" cy="80963"/>
                  <a:chOff x="0" y="0"/>
                  <a:chExt cx="1096947" cy="80961"/>
                </a:xfrm>
              </p:grpSpPr>
              <p:sp>
                <p:nvSpPr>
                  <p:cNvPr id="621"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2"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3"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4"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5"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6"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34" name="Group 79"/>
                <p:cNvGrpSpPr/>
                <p:nvPr/>
              </p:nvGrpSpPr>
              <p:grpSpPr>
                <a:xfrm>
                  <a:off x="-1" y="322659"/>
                  <a:ext cx="1096949" cy="80963"/>
                  <a:chOff x="0" y="0"/>
                  <a:chExt cx="1096947" cy="80961"/>
                </a:xfrm>
              </p:grpSpPr>
              <p:sp>
                <p:nvSpPr>
                  <p:cNvPr id="628"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9"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0"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1"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2"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3"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41" name="Group 86"/>
                <p:cNvGrpSpPr/>
                <p:nvPr/>
              </p:nvGrpSpPr>
              <p:grpSpPr>
                <a:xfrm>
                  <a:off x="-1" y="485775"/>
                  <a:ext cx="1096949" cy="80963"/>
                  <a:chOff x="0" y="0"/>
                  <a:chExt cx="1096947" cy="80961"/>
                </a:xfrm>
              </p:grpSpPr>
              <p:sp>
                <p:nvSpPr>
                  <p:cNvPr id="635"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6"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7"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8"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9"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0"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48" name="Group 93"/>
                <p:cNvGrpSpPr/>
                <p:nvPr/>
              </p:nvGrpSpPr>
              <p:grpSpPr>
                <a:xfrm>
                  <a:off x="-1" y="646509"/>
                  <a:ext cx="1096949" cy="80963"/>
                  <a:chOff x="0" y="0"/>
                  <a:chExt cx="1096947" cy="80961"/>
                </a:xfrm>
              </p:grpSpPr>
              <p:sp>
                <p:nvSpPr>
                  <p:cNvPr id="642"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3"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4"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5"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6"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7"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55" name="Group 100"/>
                <p:cNvGrpSpPr/>
                <p:nvPr/>
              </p:nvGrpSpPr>
              <p:grpSpPr>
                <a:xfrm>
                  <a:off x="-1" y="809625"/>
                  <a:ext cx="1096949" cy="80963"/>
                  <a:chOff x="0" y="0"/>
                  <a:chExt cx="1096947" cy="80961"/>
                </a:xfrm>
              </p:grpSpPr>
              <p:sp>
                <p:nvSpPr>
                  <p:cNvPr id="649"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0"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1"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2"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3"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4"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62" name="Group 107"/>
                <p:cNvGrpSpPr/>
                <p:nvPr/>
              </p:nvGrpSpPr>
              <p:grpSpPr>
                <a:xfrm>
                  <a:off x="-1" y="971550"/>
                  <a:ext cx="1096949" cy="80963"/>
                  <a:chOff x="0" y="0"/>
                  <a:chExt cx="1096947" cy="80961"/>
                </a:xfrm>
              </p:grpSpPr>
              <p:sp>
                <p:nvSpPr>
                  <p:cNvPr id="656"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7"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8"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9"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0"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1"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69" name="Group 114"/>
                <p:cNvGrpSpPr/>
                <p:nvPr/>
              </p:nvGrpSpPr>
              <p:grpSpPr>
                <a:xfrm>
                  <a:off x="-1" y="1134665"/>
                  <a:ext cx="1096949" cy="80963"/>
                  <a:chOff x="0" y="0"/>
                  <a:chExt cx="1096947" cy="80961"/>
                </a:xfrm>
              </p:grpSpPr>
              <p:sp>
                <p:nvSpPr>
                  <p:cNvPr id="663"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4"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5"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6"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7"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8"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672"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674"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675" name="Title Text"/>
          <p:cNvSpPr txBox="1">
            <a:spLocks noGrp="1"/>
          </p:cNvSpPr>
          <p:nvPr>
            <p:ph type="title"/>
          </p:nvPr>
        </p:nvSpPr>
        <p:spPr>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676" name="Body Level One…"/>
          <p:cNvSpPr txBox="1">
            <a:spLocks noGrp="1"/>
          </p:cNvSpPr>
          <p:nvPr>
            <p:ph type="body" sz="quarter" idx="1"/>
          </p:nvPr>
        </p:nvSpPr>
        <p:spPr>
          <a:xfrm>
            <a:off x="457200" y="1151334"/>
            <a:ext cx="4040067" cy="479823"/>
          </a:xfrm>
          <a:prstGeom prst="rect">
            <a:avLst/>
          </a:prstGeom>
        </p:spPr>
        <p:txBody>
          <a:bodyPr lIns="44450" tIns="44450" rIns="44450" bIns="44450" anchor="b"/>
          <a:lstStyle>
            <a:lvl1pPr marL="0" indent="0" defTabSz="914400">
              <a:lnSpc>
                <a:spcPct val="90000"/>
              </a:lnSpc>
              <a:spcBef>
                <a:spcPts val="600"/>
              </a:spcBef>
              <a:buSzTx/>
              <a:buFontTx/>
              <a:buNone/>
              <a:defRPr sz="1800" b="1">
                <a:latin typeface="Arial"/>
                <a:ea typeface="Arial"/>
                <a:cs typeface="Arial"/>
                <a:sym typeface="Arial"/>
              </a:defRPr>
            </a:lvl1pPr>
            <a:lvl2pPr marL="0" indent="342900" defTabSz="914400">
              <a:lnSpc>
                <a:spcPct val="90000"/>
              </a:lnSpc>
              <a:spcBef>
                <a:spcPts val="600"/>
              </a:spcBef>
              <a:buSzTx/>
              <a:buFontTx/>
              <a:buNone/>
              <a:defRPr sz="1800" b="1">
                <a:latin typeface="Arial"/>
                <a:ea typeface="Arial"/>
                <a:cs typeface="Arial"/>
                <a:sym typeface="Arial"/>
              </a:defRPr>
            </a:lvl2pPr>
            <a:lvl3pPr marL="0" indent="685800" defTabSz="914400">
              <a:lnSpc>
                <a:spcPct val="90000"/>
              </a:lnSpc>
              <a:spcBef>
                <a:spcPts val="600"/>
              </a:spcBef>
              <a:buSzTx/>
              <a:buFontTx/>
              <a:buNone/>
              <a:defRPr sz="1800" b="1">
                <a:latin typeface="Arial"/>
                <a:ea typeface="Arial"/>
                <a:cs typeface="Arial"/>
                <a:sym typeface="Arial"/>
              </a:defRPr>
            </a:lvl3pPr>
            <a:lvl4pPr marL="0" indent="1028700" defTabSz="914400">
              <a:lnSpc>
                <a:spcPct val="90000"/>
              </a:lnSpc>
              <a:spcBef>
                <a:spcPts val="600"/>
              </a:spcBef>
              <a:buSzTx/>
              <a:buFontTx/>
              <a:buNone/>
              <a:defRPr sz="1800" b="1">
                <a:latin typeface="Arial"/>
                <a:ea typeface="Arial"/>
                <a:cs typeface="Arial"/>
                <a:sym typeface="Arial"/>
              </a:defRPr>
            </a:lvl4pPr>
            <a:lvl5pPr marL="0" indent="1371600"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77" name="Text Placeholder 4"/>
          <p:cNvSpPr>
            <a:spLocks noGrp="1"/>
          </p:cNvSpPr>
          <p:nvPr>
            <p:ph type="body" sz="quarter" idx="13"/>
          </p:nvPr>
        </p:nvSpPr>
        <p:spPr>
          <a:xfrm>
            <a:off x="4645269" y="1151334"/>
            <a:ext cx="4041531" cy="479823"/>
          </a:xfrm>
          <a:prstGeom prst="rect">
            <a:avLst/>
          </a:prstGeom>
        </p:spPr>
        <p:txBody>
          <a:bodyPr lIns="44450" tIns="44450" rIns="44450" bIns="44450" anchor="b"/>
          <a:lstStyle/>
          <a:p>
            <a:pPr marL="0" indent="0" defTabSz="914400">
              <a:lnSpc>
                <a:spcPct val="90000"/>
              </a:lnSpc>
              <a:spcBef>
                <a:spcPts val="600"/>
              </a:spcBef>
              <a:buSzTx/>
              <a:buFontTx/>
              <a:buNone/>
              <a:defRPr sz="1800" b="1">
                <a:latin typeface="Arial"/>
                <a:ea typeface="Arial"/>
                <a:cs typeface="Arial"/>
                <a:sym typeface="Arial"/>
              </a:defRPr>
            </a:pPr>
            <a:endParaRPr/>
          </a:p>
        </p:txBody>
      </p:sp>
      <p:sp>
        <p:nvSpPr>
          <p:cNvPr id="678"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801" name="Group 118"/>
          <p:cNvGrpSpPr/>
          <p:nvPr/>
        </p:nvGrpSpPr>
        <p:grpSpPr>
          <a:xfrm>
            <a:off x="70339" y="59532"/>
            <a:ext cx="8954966" cy="4980385"/>
            <a:chOff x="0" y="0"/>
            <a:chExt cx="8954965" cy="4980384"/>
          </a:xfrm>
        </p:grpSpPr>
        <p:grpSp>
          <p:nvGrpSpPr>
            <p:cNvPr id="799" name="Group 116"/>
            <p:cNvGrpSpPr/>
            <p:nvPr/>
          </p:nvGrpSpPr>
          <p:grpSpPr>
            <a:xfrm>
              <a:off x="0" y="-1"/>
              <a:ext cx="8954966" cy="4980386"/>
              <a:chOff x="0" y="0"/>
              <a:chExt cx="8954965" cy="4980384"/>
            </a:xfrm>
          </p:grpSpPr>
          <p:grpSp>
            <p:nvGrpSpPr>
              <p:cNvPr id="741" name="Group 58"/>
              <p:cNvGrpSpPr/>
              <p:nvPr/>
            </p:nvGrpSpPr>
            <p:grpSpPr>
              <a:xfrm>
                <a:off x="0" y="-1"/>
                <a:ext cx="1098535" cy="1215629"/>
                <a:chOff x="0" y="0"/>
                <a:chExt cx="1098534" cy="1215627"/>
              </a:xfrm>
            </p:grpSpPr>
            <p:grpSp>
              <p:nvGrpSpPr>
                <p:cNvPr id="691" name="Group 8"/>
                <p:cNvGrpSpPr/>
                <p:nvPr/>
              </p:nvGrpSpPr>
              <p:grpSpPr>
                <a:xfrm>
                  <a:off x="0" y="0"/>
                  <a:ext cx="1098535" cy="80962"/>
                  <a:chOff x="0" y="0"/>
                  <a:chExt cx="1098534" cy="80961"/>
                </a:xfrm>
              </p:grpSpPr>
              <p:sp>
                <p:nvSpPr>
                  <p:cNvPr id="685"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6"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7"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8"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9"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0"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8" name="Group 15"/>
                <p:cNvGrpSpPr/>
                <p:nvPr/>
              </p:nvGrpSpPr>
              <p:grpSpPr>
                <a:xfrm>
                  <a:off x="0" y="159543"/>
                  <a:ext cx="1098535" cy="80963"/>
                  <a:chOff x="0" y="0"/>
                  <a:chExt cx="1098534" cy="80961"/>
                </a:xfrm>
              </p:grpSpPr>
              <p:sp>
                <p:nvSpPr>
                  <p:cNvPr id="692"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3"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4"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5"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6"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7"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05" name="Group 22"/>
                <p:cNvGrpSpPr/>
                <p:nvPr/>
              </p:nvGrpSpPr>
              <p:grpSpPr>
                <a:xfrm>
                  <a:off x="0" y="322659"/>
                  <a:ext cx="1098535" cy="80963"/>
                  <a:chOff x="0" y="0"/>
                  <a:chExt cx="1098534" cy="80961"/>
                </a:xfrm>
              </p:grpSpPr>
              <p:sp>
                <p:nvSpPr>
                  <p:cNvPr id="699"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0"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1"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2"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3"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4"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12" name="Group 29"/>
                <p:cNvGrpSpPr/>
                <p:nvPr/>
              </p:nvGrpSpPr>
              <p:grpSpPr>
                <a:xfrm>
                  <a:off x="0" y="485775"/>
                  <a:ext cx="1098535" cy="80963"/>
                  <a:chOff x="0" y="0"/>
                  <a:chExt cx="1098534" cy="80961"/>
                </a:xfrm>
              </p:grpSpPr>
              <p:sp>
                <p:nvSpPr>
                  <p:cNvPr id="706"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7"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8"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9"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0"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1"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19" name="Group 36"/>
                <p:cNvGrpSpPr/>
                <p:nvPr/>
              </p:nvGrpSpPr>
              <p:grpSpPr>
                <a:xfrm>
                  <a:off x="0" y="646509"/>
                  <a:ext cx="1098535" cy="80963"/>
                  <a:chOff x="0" y="0"/>
                  <a:chExt cx="1098534" cy="80961"/>
                </a:xfrm>
              </p:grpSpPr>
              <p:sp>
                <p:nvSpPr>
                  <p:cNvPr id="713"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4"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5"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6"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7"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8"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26" name="Group 43"/>
                <p:cNvGrpSpPr/>
                <p:nvPr/>
              </p:nvGrpSpPr>
              <p:grpSpPr>
                <a:xfrm>
                  <a:off x="0" y="809625"/>
                  <a:ext cx="1098535" cy="80963"/>
                  <a:chOff x="0" y="0"/>
                  <a:chExt cx="1098534" cy="80961"/>
                </a:xfrm>
              </p:grpSpPr>
              <p:sp>
                <p:nvSpPr>
                  <p:cNvPr id="720"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1"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2"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3"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4"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5"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33" name="Group 50"/>
                <p:cNvGrpSpPr/>
                <p:nvPr/>
              </p:nvGrpSpPr>
              <p:grpSpPr>
                <a:xfrm>
                  <a:off x="0" y="971550"/>
                  <a:ext cx="1098535" cy="80963"/>
                  <a:chOff x="0" y="0"/>
                  <a:chExt cx="1098534" cy="80961"/>
                </a:xfrm>
              </p:grpSpPr>
              <p:sp>
                <p:nvSpPr>
                  <p:cNvPr id="727"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8"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9"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0"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1"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2"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40" name="Group 57"/>
                <p:cNvGrpSpPr/>
                <p:nvPr/>
              </p:nvGrpSpPr>
              <p:grpSpPr>
                <a:xfrm>
                  <a:off x="0" y="1134665"/>
                  <a:ext cx="1098535" cy="80963"/>
                  <a:chOff x="0" y="0"/>
                  <a:chExt cx="1098534" cy="80961"/>
                </a:xfrm>
              </p:grpSpPr>
              <p:sp>
                <p:nvSpPr>
                  <p:cNvPr id="734"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5"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6"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7"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8"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9"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798" name="Group 115"/>
              <p:cNvGrpSpPr/>
              <p:nvPr/>
            </p:nvGrpSpPr>
            <p:grpSpPr>
              <a:xfrm>
                <a:off x="7858018" y="3764757"/>
                <a:ext cx="1096948" cy="1215628"/>
                <a:chOff x="0" y="0"/>
                <a:chExt cx="1096947" cy="1215627"/>
              </a:xfrm>
            </p:grpSpPr>
            <p:grpSp>
              <p:nvGrpSpPr>
                <p:cNvPr id="748" name="Group 65"/>
                <p:cNvGrpSpPr/>
                <p:nvPr/>
              </p:nvGrpSpPr>
              <p:grpSpPr>
                <a:xfrm>
                  <a:off x="-1" y="0"/>
                  <a:ext cx="1096949" cy="80962"/>
                  <a:chOff x="0" y="0"/>
                  <a:chExt cx="1096947" cy="80961"/>
                </a:xfrm>
              </p:grpSpPr>
              <p:sp>
                <p:nvSpPr>
                  <p:cNvPr id="742"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3"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4"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5"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6"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7"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55" name="Group 72"/>
                <p:cNvGrpSpPr/>
                <p:nvPr/>
              </p:nvGrpSpPr>
              <p:grpSpPr>
                <a:xfrm>
                  <a:off x="-1" y="159543"/>
                  <a:ext cx="1096949" cy="80963"/>
                  <a:chOff x="0" y="0"/>
                  <a:chExt cx="1096947" cy="80961"/>
                </a:xfrm>
              </p:grpSpPr>
              <p:sp>
                <p:nvSpPr>
                  <p:cNvPr id="749"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0"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1"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2"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3"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4"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2" name="Group 79"/>
                <p:cNvGrpSpPr/>
                <p:nvPr/>
              </p:nvGrpSpPr>
              <p:grpSpPr>
                <a:xfrm>
                  <a:off x="-1" y="322659"/>
                  <a:ext cx="1096949" cy="80963"/>
                  <a:chOff x="0" y="0"/>
                  <a:chExt cx="1096947" cy="80961"/>
                </a:xfrm>
              </p:grpSpPr>
              <p:sp>
                <p:nvSpPr>
                  <p:cNvPr id="756"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7"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8"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9"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0"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1"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9" name="Group 86"/>
                <p:cNvGrpSpPr/>
                <p:nvPr/>
              </p:nvGrpSpPr>
              <p:grpSpPr>
                <a:xfrm>
                  <a:off x="-1" y="485775"/>
                  <a:ext cx="1096949" cy="80963"/>
                  <a:chOff x="0" y="0"/>
                  <a:chExt cx="1096947" cy="80961"/>
                </a:xfrm>
              </p:grpSpPr>
              <p:sp>
                <p:nvSpPr>
                  <p:cNvPr id="763"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4"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5"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6"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7"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8"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76" name="Group 93"/>
                <p:cNvGrpSpPr/>
                <p:nvPr/>
              </p:nvGrpSpPr>
              <p:grpSpPr>
                <a:xfrm>
                  <a:off x="-1" y="646509"/>
                  <a:ext cx="1096949" cy="80963"/>
                  <a:chOff x="0" y="0"/>
                  <a:chExt cx="1096947" cy="80961"/>
                </a:xfrm>
              </p:grpSpPr>
              <p:sp>
                <p:nvSpPr>
                  <p:cNvPr id="770"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1"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2"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3"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4"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5"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83" name="Group 100"/>
                <p:cNvGrpSpPr/>
                <p:nvPr/>
              </p:nvGrpSpPr>
              <p:grpSpPr>
                <a:xfrm>
                  <a:off x="-1" y="809625"/>
                  <a:ext cx="1096949" cy="80963"/>
                  <a:chOff x="0" y="0"/>
                  <a:chExt cx="1096947" cy="80961"/>
                </a:xfrm>
              </p:grpSpPr>
              <p:sp>
                <p:nvSpPr>
                  <p:cNvPr id="777"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8"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9"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0"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1"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2"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90" name="Group 107"/>
                <p:cNvGrpSpPr/>
                <p:nvPr/>
              </p:nvGrpSpPr>
              <p:grpSpPr>
                <a:xfrm>
                  <a:off x="-1" y="971550"/>
                  <a:ext cx="1096949" cy="80963"/>
                  <a:chOff x="0" y="0"/>
                  <a:chExt cx="1096947" cy="80961"/>
                </a:xfrm>
              </p:grpSpPr>
              <p:sp>
                <p:nvSpPr>
                  <p:cNvPr id="784"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5"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6"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7"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8"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9"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97" name="Group 114"/>
                <p:cNvGrpSpPr/>
                <p:nvPr/>
              </p:nvGrpSpPr>
              <p:grpSpPr>
                <a:xfrm>
                  <a:off x="-1" y="1134665"/>
                  <a:ext cx="1096949" cy="80963"/>
                  <a:chOff x="0" y="0"/>
                  <a:chExt cx="1096947" cy="80961"/>
                </a:xfrm>
              </p:grpSpPr>
              <p:sp>
                <p:nvSpPr>
                  <p:cNvPr id="791"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2"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3"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4"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5"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6"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800"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802" name="Picture 121" descr="Picture 121"/>
          <p:cNvPicPr>
            <a:picLocks noChangeAspect="1"/>
          </p:cNvPicPr>
          <p:nvPr/>
        </p:nvPicPr>
        <p:blipFill>
          <a:blip r:embed="rId2">
            <a:extLst/>
          </a:blip>
          <a:stretch>
            <a:fillRect/>
          </a:stretch>
        </p:blipFill>
        <p:spPr>
          <a:xfrm>
            <a:off x="622789" y="4245769"/>
            <a:ext cx="977411" cy="440532"/>
          </a:xfrm>
          <a:prstGeom prst="rect">
            <a:avLst/>
          </a:prstGeom>
          <a:ln w="12700">
            <a:miter lim="400000"/>
          </a:ln>
        </p:spPr>
      </p:pic>
      <p:sp>
        <p:nvSpPr>
          <p:cNvPr id="803"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804"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200150"/>
            <a:ext cx="8229600" cy="339447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4769565"/>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5" name="IETF Hackathon - &lt;Project name&gt;"/>
          <p:cNvSpPr txBox="1"/>
          <p:nvPr/>
        </p:nvSpPr>
        <p:spPr>
          <a:xfrm>
            <a:off x="3045582" y="4731544"/>
            <a:ext cx="2763675" cy="294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rgbClr val="535353"/>
                </a:solidFill>
              </a:defRPr>
            </a:lvl1pPr>
          </a:lstStyle>
          <a:p>
            <a:r>
              <a:t>IETF Hackathon - &lt;Project name&gt;</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1B8F29-D664-0743-8C15-2477BC7BDBA1}"/>
              </a:ext>
            </a:extLst>
          </p:cNvPr>
          <p:cNvPicPr>
            <a:picLocks noChangeAspect="1"/>
          </p:cNvPicPr>
          <p:nvPr/>
        </p:nvPicPr>
        <p:blipFill rotWithShape="1">
          <a:blip r:embed="rId3"/>
          <a:srcRect l="51532"/>
          <a:stretch/>
        </p:blipFill>
        <p:spPr>
          <a:xfrm>
            <a:off x="4712098" y="0"/>
            <a:ext cx="4431902" cy="5143500"/>
          </a:xfrm>
          <a:prstGeom prst="rect">
            <a:avLst/>
          </a:prstGeom>
        </p:spPr>
      </p:pic>
      <p:sp>
        <p:nvSpPr>
          <p:cNvPr id="1448" name="Title 1"/>
          <p:cNvSpPr txBox="1">
            <a:spLocks noGrp="1"/>
          </p:cNvSpPr>
          <p:nvPr>
            <p:ph type="ctrTitle"/>
          </p:nvPr>
        </p:nvSpPr>
        <p:spPr>
          <a:xfrm>
            <a:off x="1" y="156656"/>
            <a:ext cx="4712096" cy="2517178"/>
          </a:xfrm>
          <a:prstGeom prst="rect">
            <a:avLst/>
          </a:prstGeom>
        </p:spPr>
        <p:txBody>
          <a:bodyPr/>
          <a:lstStyle/>
          <a:p>
            <a:pPr>
              <a:defRPr sz="3900"/>
            </a:pPr>
            <a:r>
              <a:rPr lang="en-US" altLang="zh-CN" sz="3600" dirty="0">
                <a:solidFill>
                  <a:srgbClr val="E43F36"/>
                </a:solidFill>
              </a:rPr>
              <a:t>CANVAS</a:t>
            </a:r>
            <a:r>
              <a:rPr lang="zh-CN" altLang="en-US" sz="3600" dirty="0">
                <a:solidFill>
                  <a:srgbClr val="E43F36"/>
                </a:solidFill>
              </a:rPr>
              <a:t> </a:t>
            </a:r>
            <a:r>
              <a:rPr lang="en-US" altLang="zh-CN" sz="3600" dirty="0">
                <a:solidFill>
                  <a:srgbClr val="E43F36"/>
                </a:solidFill>
              </a:rPr>
              <a:t>API</a:t>
            </a:r>
            <a:r>
              <a:rPr sz="3600" dirty="0">
                <a:solidFill>
                  <a:srgbClr val="E43F36"/>
                </a:solidFill>
              </a:rPr>
              <a:t> Hackathon</a:t>
            </a:r>
          </a:p>
          <a:p>
            <a:pPr>
              <a:defRPr sz="3900"/>
            </a:pPr>
            <a:r>
              <a:rPr lang="en-US" altLang="zh-CN" sz="3600" dirty="0">
                <a:solidFill>
                  <a:srgbClr val="E43F36"/>
                </a:solidFill>
              </a:rPr>
              <a:t>Due</a:t>
            </a:r>
            <a:r>
              <a:rPr lang="zh-CN" altLang="en-US" sz="3600" dirty="0">
                <a:solidFill>
                  <a:srgbClr val="E43F36"/>
                </a:solidFill>
              </a:rPr>
              <a:t> </a:t>
            </a:r>
            <a:r>
              <a:rPr lang="en-US" altLang="zh-CN" sz="3600" dirty="0">
                <a:solidFill>
                  <a:srgbClr val="E43F36"/>
                </a:solidFill>
              </a:rPr>
              <a:t>Reminder</a:t>
            </a:r>
            <a:endParaRPr sz="3600" dirty="0">
              <a:solidFill>
                <a:srgbClr val="E43F36"/>
              </a:solidFill>
            </a:endParaRPr>
          </a:p>
        </p:txBody>
      </p:sp>
      <p:sp>
        <p:nvSpPr>
          <p:cNvPr id="1449" name="Subtitle 2"/>
          <p:cNvSpPr txBox="1">
            <a:spLocks noGrp="1"/>
          </p:cNvSpPr>
          <p:nvPr>
            <p:ph type="subTitle" sz="quarter" idx="1"/>
          </p:nvPr>
        </p:nvSpPr>
        <p:spPr>
          <a:xfrm>
            <a:off x="2" y="2859290"/>
            <a:ext cx="4712096" cy="482234"/>
          </a:xfrm>
          <a:prstGeom prst="rect">
            <a:avLst/>
          </a:prstGeom>
        </p:spPr>
        <p:txBody>
          <a:bodyPr>
            <a:normAutofit/>
          </a:bodyPr>
          <a:lstStyle/>
          <a:p>
            <a:pPr>
              <a:lnSpc>
                <a:spcPct val="90000"/>
              </a:lnSpc>
              <a:defRPr sz="2400"/>
            </a:pPr>
            <a:r>
              <a:rPr lang="en-US" altLang="zh-CN" dirty="0"/>
              <a:t>2</a:t>
            </a:r>
            <a:r>
              <a:rPr dirty="0"/>
              <a:t>7-</a:t>
            </a:r>
            <a:r>
              <a:rPr lang="en-US" altLang="zh-CN" dirty="0"/>
              <a:t>2</a:t>
            </a:r>
            <a:r>
              <a:rPr dirty="0"/>
              <a:t>8</a:t>
            </a:r>
            <a:r>
              <a:rPr lang="zh-CN" altLang="en-US" dirty="0"/>
              <a:t> </a:t>
            </a:r>
            <a:r>
              <a:rPr lang="en-US" altLang="zh-CN" dirty="0"/>
              <a:t>Oct</a:t>
            </a:r>
            <a:r>
              <a:rPr dirty="0"/>
              <a:t>, 2018 </a:t>
            </a:r>
          </a:p>
          <a:p>
            <a:pPr>
              <a:lnSpc>
                <a:spcPct val="90000"/>
              </a:lnSpc>
              <a:defRPr sz="2400"/>
            </a:pPr>
            <a:endParaRPr dirty="0"/>
          </a:p>
        </p:txBody>
      </p:sp>
      <p:sp>
        <p:nvSpPr>
          <p:cNvPr id="5" name="TextBox 4">
            <a:extLst>
              <a:ext uri="{FF2B5EF4-FFF2-40B4-BE49-F238E27FC236}">
                <a16:creationId xmlns:a16="http://schemas.microsoft.com/office/drawing/2014/main" id="{49774437-8A40-7141-BF8C-255AC2B99463}"/>
              </a:ext>
            </a:extLst>
          </p:cNvPr>
          <p:cNvSpPr txBox="1"/>
          <p:nvPr/>
        </p:nvSpPr>
        <p:spPr>
          <a:xfrm>
            <a:off x="631623" y="3290745"/>
            <a:ext cx="3514168"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zh-CN" altLang="en-US" sz="1200" b="0" i="0" u="none" strike="noStrike" cap="none" spc="0" normalizeH="0" baseline="0" dirty="0">
                <a:ln>
                  <a:noFill/>
                </a:ln>
                <a:solidFill>
                  <a:srgbClr val="888888"/>
                </a:solidFill>
                <a:effectLst/>
                <a:uFillTx/>
                <a:ea typeface="+mj-ea"/>
                <a:cs typeface="+mj-cs"/>
                <a:sym typeface="Calibri"/>
              </a:rPr>
              <a:t>  </a:t>
            </a:r>
            <a:r>
              <a:rPr kumimoji="0" lang="en-US" altLang="zh-CN" sz="1400" b="0" i="0" u="none" strike="noStrike" cap="none" spc="0" normalizeH="0" baseline="0" dirty="0">
                <a:ln>
                  <a:noFill/>
                </a:ln>
                <a:solidFill>
                  <a:srgbClr val="888888"/>
                </a:solidFill>
                <a:effectLst/>
                <a:uFillTx/>
                <a:ea typeface="+mj-ea"/>
                <a:cs typeface="+mj-cs"/>
                <a:sym typeface="Calibri"/>
              </a:rPr>
              <a:t>Zack</a:t>
            </a:r>
            <a:r>
              <a:rPr kumimoji="0" lang="zh-CN" altLang="en-US" sz="1400" b="0" i="0" u="none" strike="noStrike" cap="none" spc="0" normalizeH="0" baseline="0" dirty="0">
                <a:ln>
                  <a:noFill/>
                </a:ln>
                <a:solidFill>
                  <a:srgbClr val="888888"/>
                </a:solidFill>
                <a:effectLst/>
                <a:uFillTx/>
                <a:ea typeface="+mj-ea"/>
                <a:cs typeface="+mj-cs"/>
                <a:sym typeface="Calibri"/>
              </a:rPr>
              <a:t>               </a:t>
            </a:r>
            <a:r>
              <a:rPr kumimoji="0" lang="en-US" altLang="zh-CN" sz="1400" b="0" i="1" u="none" strike="noStrike" cap="none" spc="0" normalizeH="0" baseline="0" dirty="0">
                <a:ln>
                  <a:noFill/>
                </a:ln>
                <a:solidFill>
                  <a:srgbClr val="888888"/>
                </a:solidFill>
                <a:effectLst/>
                <a:uFillTx/>
                <a:ea typeface="+mj-ea"/>
                <a:cs typeface="+mj-cs"/>
                <a:sym typeface="Calibri"/>
              </a:rPr>
              <a:t>Bachelor</a:t>
            </a:r>
            <a:r>
              <a:rPr kumimoji="0" lang="zh-CN" altLang="en-US" sz="1400" b="0" i="1" u="none" strike="noStrike" cap="none" spc="0" normalizeH="0" baseline="0" dirty="0">
                <a:ln>
                  <a:noFill/>
                </a:ln>
                <a:solidFill>
                  <a:srgbClr val="888888"/>
                </a:solidFill>
                <a:effectLst/>
                <a:uFillTx/>
                <a:ea typeface="+mj-ea"/>
                <a:cs typeface="+mj-cs"/>
                <a:sym typeface="Calibri"/>
              </a:rPr>
              <a:t> </a:t>
            </a:r>
            <a:r>
              <a:rPr kumimoji="0" lang="en-US" altLang="zh-CN" sz="1400" b="0" i="1" u="none" strike="noStrike" cap="none" spc="0" normalizeH="0" baseline="0" dirty="0">
                <a:ln>
                  <a:noFill/>
                </a:ln>
                <a:solidFill>
                  <a:srgbClr val="888888"/>
                </a:solidFill>
                <a:effectLst/>
                <a:uFillTx/>
                <a:ea typeface="+mj-ea"/>
                <a:cs typeface="+mj-cs"/>
                <a:sym typeface="Calibri"/>
              </a:rPr>
              <a:t>of</a:t>
            </a:r>
            <a:r>
              <a:rPr kumimoji="0" lang="zh-CN" altLang="en-US" sz="1400" b="0" i="1" u="none" strike="noStrike" cap="none" spc="0" normalizeH="0" baseline="0" dirty="0">
                <a:ln>
                  <a:noFill/>
                </a:ln>
                <a:solidFill>
                  <a:srgbClr val="888888"/>
                </a:solidFill>
                <a:effectLst/>
                <a:uFillTx/>
                <a:ea typeface="+mj-ea"/>
                <a:cs typeface="+mj-cs"/>
                <a:sym typeface="Calibri"/>
              </a:rPr>
              <a:t> </a:t>
            </a:r>
            <a:r>
              <a:rPr lang="en-US" altLang="zh-CN" sz="1400" i="1" dirty="0">
                <a:solidFill>
                  <a:srgbClr val="888888"/>
                </a:solidFill>
              </a:rPr>
              <a:t>Computer</a:t>
            </a:r>
            <a:r>
              <a:rPr lang="zh-CN" altLang="en-US" sz="1400" i="1" dirty="0">
                <a:solidFill>
                  <a:srgbClr val="888888"/>
                </a:solidFill>
              </a:rPr>
              <a:t> </a:t>
            </a:r>
            <a:r>
              <a:rPr lang="en-US" altLang="zh-CN" sz="1400" i="1" dirty="0">
                <a:solidFill>
                  <a:srgbClr val="888888"/>
                </a:solidFill>
              </a:rPr>
              <a:t>Science</a:t>
            </a:r>
          </a:p>
          <a:p>
            <a:pPr marL="0" marR="0" indent="0" algn="l" defTabSz="457200" rtl="0" fontAlgn="auto" latinLnBrk="0" hangingPunct="0">
              <a:lnSpc>
                <a:spcPct val="100000"/>
              </a:lnSpc>
              <a:spcBef>
                <a:spcPts val="0"/>
              </a:spcBef>
              <a:spcAft>
                <a:spcPts val="0"/>
              </a:spcAft>
              <a:buClrTx/>
              <a:buSzTx/>
              <a:buFontTx/>
              <a:buNone/>
              <a:tabLst/>
            </a:pPr>
            <a:r>
              <a:rPr lang="zh-CN" altLang="en-US" sz="1400" i="1" dirty="0">
                <a:solidFill>
                  <a:srgbClr val="888888"/>
                </a:solidFill>
              </a:rPr>
              <a:t> </a:t>
            </a:r>
            <a:r>
              <a:rPr lang="en-US" altLang="zh-CN" sz="1400" dirty="0">
                <a:solidFill>
                  <a:srgbClr val="888888"/>
                </a:solidFill>
              </a:rPr>
              <a:t>Madeline</a:t>
            </a:r>
            <a:r>
              <a:rPr lang="zh-CN" altLang="en-US" sz="1400" dirty="0">
                <a:solidFill>
                  <a:srgbClr val="888888"/>
                </a:solidFill>
              </a:rPr>
              <a:t>       </a:t>
            </a:r>
            <a:r>
              <a:rPr lang="en-US" altLang="zh-CN" sz="1400" i="1" dirty="0">
                <a:solidFill>
                  <a:srgbClr val="888888"/>
                </a:solidFill>
              </a:rPr>
              <a:t>Bachelor</a:t>
            </a:r>
            <a:r>
              <a:rPr lang="zh-CN" altLang="en-US" sz="1400" i="1" dirty="0">
                <a:solidFill>
                  <a:srgbClr val="888888"/>
                </a:solidFill>
              </a:rPr>
              <a:t> </a:t>
            </a:r>
            <a:r>
              <a:rPr lang="en-US" altLang="zh-CN" sz="1400" i="1" dirty="0">
                <a:solidFill>
                  <a:srgbClr val="888888"/>
                </a:solidFill>
              </a:rPr>
              <a:t>of</a:t>
            </a:r>
            <a:r>
              <a:rPr lang="zh-CN" altLang="en-US" sz="1400" i="1" dirty="0">
                <a:solidFill>
                  <a:srgbClr val="888888"/>
                </a:solidFill>
              </a:rPr>
              <a:t> </a:t>
            </a:r>
            <a:r>
              <a:rPr lang="en-US" altLang="zh-CN" sz="1400" i="1" dirty="0">
                <a:solidFill>
                  <a:srgbClr val="888888"/>
                </a:solidFill>
              </a:rPr>
              <a:t>Mathematics</a:t>
            </a:r>
            <a:r>
              <a:rPr lang="zh-CN" altLang="en-US" sz="1400" i="1" dirty="0">
                <a:solidFill>
                  <a:srgbClr val="888888"/>
                </a:solidFill>
              </a:rPr>
              <a:t> </a:t>
            </a:r>
            <a:r>
              <a:rPr lang="en-US" altLang="zh-CN" sz="1400" i="1" dirty="0">
                <a:solidFill>
                  <a:srgbClr val="888888"/>
                </a:solidFill>
              </a:rPr>
              <a:t>Science</a:t>
            </a:r>
          </a:p>
          <a:p>
            <a:r>
              <a:rPr lang="zh-CN" altLang="en-US" sz="1400" dirty="0">
                <a:solidFill>
                  <a:srgbClr val="888888"/>
                </a:solidFill>
              </a:rPr>
              <a:t> </a:t>
            </a:r>
            <a:r>
              <a:rPr lang="en-US" altLang="zh-CN" sz="1400" dirty="0">
                <a:solidFill>
                  <a:srgbClr val="888888"/>
                </a:solidFill>
              </a:rPr>
              <a:t>Yue</a:t>
            </a:r>
            <a:r>
              <a:rPr lang="zh-CN" altLang="en-US" sz="1400" dirty="0">
                <a:solidFill>
                  <a:srgbClr val="888888"/>
                </a:solidFill>
              </a:rPr>
              <a:t>                 </a:t>
            </a:r>
            <a:r>
              <a:rPr lang="en-US" altLang="zh-CN" sz="1400" i="1" dirty="0">
                <a:solidFill>
                  <a:srgbClr val="888888"/>
                </a:solidFill>
              </a:rPr>
              <a:t>Master</a:t>
            </a:r>
            <a:r>
              <a:rPr lang="zh-CN" altLang="en-US" sz="1400" i="1" dirty="0">
                <a:solidFill>
                  <a:srgbClr val="888888"/>
                </a:solidFill>
              </a:rPr>
              <a:t> </a:t>
            </a:r>
            <a:r>
              <a:rPr lang="en-US" altLang="zh-CN" sz="1400" i="1" dirty="0">
                <a:solidFill>
                  <a:srgbClr val="888888"/>
                </a:solidFill>
              </a:rPr>
              <a:t>of</a:t>
            </a:r>
            <a:r>
              <a:rPr lang="zh-CN" altLang="en-US" sz="1400" i="1" dirty="0">
                <a:solidFill>
                  <a:srgbClr val="888888"/>
                </a:solidFill>
              </a:rPr>
              <a:t> </a:t>
            </a:r>
            <a:r>
              <a:rPr lang="en-US" altLang="zh-CN" sz="1400" i="1" dirty="0">
                <a:solidFill>
                  <a:srgbClr val="888888"/>
                </a:solidFill>
              </a:rPr>
              <a:t>Business</a:t>
            </a:r>
            <a:r>
              <a:rPr lang="zh-CN" altLang="en-US" sz="1400" i="1" dirty="0">
                <a:solidFill>
                  <a:srgbClr val="888888"/>
                </a:solidFill>
              </a:rPr>
              <a:t> </a:t>
            </a:r>
            <a:r>
              <a:rPr lang="en-US" altLang="zh-CN" sz="1400" i="1" dirty="0">
                <a:solidFill>
                  <a:srgbClr val="888888"/>
                </a:solidFill>
              </a:rPr>
              <a:t>Analytics</a:t>
            </a:r>
          </a:p>
          <a:p>
            <a:r>
              <a:rPr lang="zh-CN" altLang="en-US" sz="1400" dirty="0">
                <a:solidFill>
                  <a:srgbClr val="888888"/>
                </a:solidFill>
              </a:rPr>
              <a:t> </a:t>
            </a:r>
            <a:r>
              <a:rPr lang="en-US" altLang="zh-CN" sz="1400" dirty="0">
                <a:solidFill>
                  <a:srgbClr val="888888"/>
                </a:solidFill>
              </a:rPr>
              <a:t>Victor</a:t>
            </a:r>
            <a:r>
              <a:rPr lang="zh-CN" altLang="en-US" sz="1400" dirty="0">
                <a:solidFill>
                  <a:srgbClr val="888888"/>
                </a:solidFill>
              </a:rPr>
              <a:t>             </a:t>
            </a:r>
            <a:r>
              <a:rPr lang="en-US" altLang="zh-CN" sz="1400" i="1" dirty="0">
                <a:solidFill>
                  <a:srgbClr val="888888"/>
                </a:solidFill>
              </a:rPr>
              <a:t>Master</a:t>
            </a:r>
            <a:r>
              <a:rPr lang="zh-CN" altLang="en-US" sz="1400" i="1" dirty="0">
                <a:solidFill>
                  <a:srgbClr val="888888"/>
                </a:solidFill>
              </a:rPr>
              <a:t> </a:t>
            </a:r>
            <a:r>
              <a:rPr lang="en-US" altLang="zh-CN" sz="1400" i="1" dirty="0">
                <a:solidFill>
                  <a:srgbClr val="888888"/>
                </a:solidFill>
              </a:rPr>
              <a:t>of</a:t>
            </a:r>
            <a:r>
              <a:rPr lang="zh-CN" altLang="en-US" sz="1400" i="1" dirty="0">
                <a:solidFill>
                  <a:srgbClr val="888888"/>
                </a:solidFill>
              </a:rPr>
              <a:t> </a:t>
            </a:r>
            <a:r>
              <a:rPr lang="en-US" altLang="zh-CN" sz="1400" i="1" dirty="0">
                <a:solidFill>
                  <a:srgbClr val="888888"/>
                </a:solidFill>
              </a:rPr>
              <a:t>Business</a:t>
            </a:r>
            <a:r>
              <a:rPr lang="zh-CN" altLang="en-US" sz="1400" i="1" dirty="0">
                <a:solidFill>
                  <a:srgbClr val="888888"/>
                </a:solidFill>
              </a:rPr>
              <a:t> </a:t>
            </a:r>
            <a:r>
              <a:rPr lang="en-US" altLang="zh-CN" sz="1400" i="1" dirty="0">
                <a:solidFill>
                  <a:srgbClr val="888888"/>
                </a:solidFill>
              </a:rPr>
              <a:t>Analytics</a:t>
            </a:r>
          </a:p>
          <a:p>
            <a:r>
              <a:rPr lang="zh-CN" altLang="en-US" sz="1400" dirty="0">
                <a:solidFill>
                  <a:srgbClr val="888888"/>
                </a:solidFill>
              </a:rPr>
              <a:t> </a:t>
            </a:r>
            <a:r>
              <a:rPr lang="en-US" altLang="zh-CN" sz="1400" dirty="0">
                <a:solidFill>
                  <a:srgbClr val="888888"/>
                </a:solidFill>
              </a:rPr>
              <a:t>Rocky</a:t>
            </a:r>
            <a:r>
              <a:rPr lang="zh-CN" altLang="en-US" sz="1400" dirty="0">
                <a:solidFill>
                  <a:srgbClr val="888888"/>
                </a:solidFill>
              </a:rPr>
              <a:t>             </a:t>
            </a:r>
            <a:r>
              <a:rPr lang="en-US" altLang="zh-CN" sz="1400" i="1" dirty="0">
                <a:solidFill>
                  <a:srgbClr val="888888"/>
                </a:solidFill>
              </a:rPr>
              <a:t>Master</a:t>
            </a:r>
            <a:r>
              <a:rPr lang="zh-CN" altLang="en-US" sz="1400" i="1" dirty="0">
                <a:solidFill>
                  <a:srgbClr val="888888"/>
                </a:solidFill>
              </a:rPr>
              <a:t> </a:t>
            </a:r>
            <a:r>
              <a:rPr lang="en-US" altLang="zh-CN" sz="1400" i="1" dirty="0">
                <a:solidFill>
                  <a:srgbClr val="888888"/>
                </a:solidFill>
              </a:rPr>
              <a:t>of</a:t>
            </a:r>
            <a:r>
              <a:rPr lang="zh-CN" altLang="en-US" sz="1400" i="1" dirty="0">
                <a:solidFill>
                  <a:srgbClr val="888888"/>
                </a:solidFill>
              </a:rPr>
              <a:t> </a:t>
            </a:r>
            <a:r>
              <a:rPr lang="en-US" altLang="zh-CN" sz="1400" i="1" dirty="0">
                <a:solidFill>
                  <a:srgbClr val="888888"/>
                </a:solidFill>
              </a:rPr>
              <a:t>Business</a:t>
            </a:r>
            <a:r>
              <a:rPr lang="zh-CN" altLang="en-US" sz="1400" i="1" dirty="0">
                <a:solidFill>
                  <a:srgbClr val="888888"/>
                </a:solidFill>
              </a:rPr>
              <a:t> </a:t>
            </a:r>
            <a:r>
              <a:rPr lang="en-US" altLang="zh-CN" sz="1400" i="1" dirty="0">
                <a:solidFill>
                  <a:srgbClr val="888888"/>
                </a:solidFill>
              </a:rPr>
              <a:t>Analytics</a:t>
            </a:r>
          </a:p>
        </p:txBody>
      </p:sp>
      <p:sp>
        <p:nvSpPr>
          <p:cNvPr id="3" name="TextBox 2">
            <a:extLst>
              <a:ext uri="{FF2B5EF4-FFF2-40B4-BE49-F238E27FC236}">
                <a16:creationId xmlns:a16="http://schemas.microsoft.com/office/drawing/2014/main" id="{0929069D-43D4-734B-AC85-37706359C851}"/>
              </a:ext>
            </a:extLst>
          </p:cNvPr>
          <p:cNvSpPr txBox="1"/>
          <p:nvPr/>
        </p:nvSpPr>
        <p:spPr>
          <a:xfrm>
            <a:off x="1521577" y="2110087"/>
            <a:ext cx="166894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a:ln>
                  <a:noFill/>
                </a:ln>
                <a:solidFill>
                  <a:srgbClr val="000000"/>
                </a:solidFill>
                <a:effectLst/>
                <a:uFillTx/>
                <a:latin typeface="+mj-lt"/>
                <a:ea typeface="+mj-ea"/>
                <a:cs typeface="+mj-cs"/>
                <a:sym typeface="Calibri"/>
              </a:rPr>
              <a:t>Team</a:t>
            </a:r>
            <a:r>
              <a:rPr kumimoji="0" lang="zh-CN" altLang="en-US" sz="2400" b="0" i="0" u="none" strike="noStrike" cap="none" spc="0" normalizeH="0" baseline="0" dirty="0">
                <a:ln>
                  <a:noFill/>
                </a:ln>
                <a:solidFill>
                  <a:srgbClr val="000000"/>
                </a:solidFill>
                <a:effectLst/>
                <a:uFillTx/>
                <a:latin typeface="+mj-lt"/>
                <a:ea typeface="+mj-ea"/>
                <a:cs typeface="+mj-cs"/>
                <a:sym typeface="Calibri"/>
              </a:rPr>
              <a:t> </a:t>
            </a:r>
            <a:r>
              <a:rPr kumimoji="0" lang="en-US" altLang="zh-CN" sz="2400" b="0" i="0" u="none" strike="noStrike" cap="none" spc="0" normalizeH="0" baseline="0" dirty="0">
                <a:ln>
                  <a:noFill/>
                </a:ln>
                <a:solidFill>
                  <a:srgbClr val="000000"/>
                </a:solidFill>
                <a:effectLst/>
                <a:uFillTx/>
                <a:latin typeface="+mj-lt"/>
                <a:ea typeface="+mj-ea"/>
                <a:cs typeface="+mj-cs"/>
                <a:sym typeface="Calibri"/>
              </a:rPr>
              <a:t>name</a:t>
            </a:r>
            <a:r>
              <a:rPr kumimoji="0" lang="zh-CN" altLang="en-US" sz="2400" b="0" i="0" u="none" strike="noStrike" cap="none" spc="0" normalizeH="0" baseline="0" dirty="0">
                <a:ln>
                  <a:noFill/>
                </a:ln>
                <a:solidFill>
                  <a:srgbClr val="000000"/>
                </a:solidFill>
                <a:effectLst/>
                <a:uFillTx/>
                <a:latin typeface="+mj-lt"/>
                <a:ea typeface="+mj-ea"/>
                <a:cs typeface="+mj-cs"/>
                <a:sym typeface="Calibri"/>
              </a:rPr>
              <a:t> </a:t>
            </a:r>
            <a:endParaRPr kumimoji="0" lang="en-US" sz="24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D1BB83-B51C-644E-A72B-B3545E2C372D}"/>
              </a:ext>
            </a:extLst>
          </p:cNvPr>
          <p:cNvSpPr>
            <a:spLocks noGrp="1"/>
          </p:cNvSpPr>
          <p:nvPr>
            <p:ph type="title"/>
          </p:nvPr>
        </p:nvSpPr>
        <p:spPr>
          <a:xfrm>
            <a:off x="457200" y="205978"/>
            <a:ext cx="8229600" cy="857251"/>
          </a:xfrm>
        </p:spPr>
        <p:txBody>
          <a:bodyPr>
            <a:normAutofit fontScale="90000"/>
          </a:bodyPr>
          <a:lstStyle/>
          <a:p>
            <a:pPr algn="l"/>
            <a:r>
              <a:rPr lang="en-US" altLang="zh-CN" sz="5400" b="1" dirty="0">
                <a:solidFill>
                  <a:srgbClr val="E43F36"/>
                </a:solidFill>
              </a:rPr>
              <a:t>|</a:t>
            </a:r>
            <a:r>
              <a:rPr lang="zh-CN" altLang="en-US" sz="5400" b="1" dirty="0">
                <a:solidFill>
                  <a:srgbClr val="E43F36"/>
                </a:solidFill>
              </a:rPr>
              <a:t> </a:t>
            </a:r>
            <a:r>
              <a:rPr lang="en-US" altLang="zh-CN" dirty="0">
                <a:solidFill>
                  <a:schemeClr val="tx1"/>
                </a:solidFill>
              </a:rPr>
              <a:t>General</a:t>
            </a:r>
            <a:r>
              <a:rPr lang="zh-CN" altLang="en-US" dirty="0">
                <a:solidFill>
                  <a:schemeClr val="tx1"/>
                </a:solidFill>
              </a:rPr>
              <a:t> </a:t>
            </a:r>
            <a:r>
              <a:rPr lang="en-US" altLang="zh-CN" dirty="0">
                <a:solidFill>
                  <a:schemeClr val="tx1"/>
                </a:solidFill>
              </a:rPr>
              <a:t>Idea</a:t>
            </a:r>
            <a:endParaRPr lang="en-US" dirty="0">
              <a:solidFill>
                <a:schemeClr val="tx1"/>
              </a:solidFill>
            </a:endParaRPr>
          </a:p>
        </p:txBody>
      </p:sp>
      <p:sp>
        <p:nvSpPr>
          <p:cNvPr id="6" name="TextBox 5">
            <a:extLst>
              <a:ext uri="{FF2B5EF4-FFF2-40B4-BE49-F238E27FC236}">
                <a16:creationId xmlns:a16="http://schemas.microsoft.com/office/drawing/2014/main" id="{BF350533-9F41-294D-BC1D-692073BBF58B}"/>
              </a:ext>
            </a:extLst>
          </p:cNvPr>
          <p:cNvSpPr txBox="1"/>
          <p:nvPr/>
        </p:nvSpPr>
        <p:spPr>
          <a:xfrm>
            <a:off x="670558" y="1318499"/>
            <a:ext cx="7227027" cy="4678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US" altLang="zh-CN" sz="2000" b="1" dirty="0">
                <a:solidFill>
                  <a:srgbClr val="E43F36"/>
                </a:solidFill>
              </a:rPr>
              <a:t>Idea:</a:t>
            </a:r>
          </a:p>
          <a:p>
            <a:pPr marL="0" marR="0" indent="0" algn="just" defTabSz="457200" rtl="0" fontAlgn="auto" latinLnBrk="0" hangingPunct="0">
              <a:lnSpc>
                <a:spcPct val="100000"/>
              </a:lnSpc>
              <a:spcBef>
                <a:spcPts val="0"/>
              </a:spcBef>
              <a:spcAft>
                <a:spcPts val="0"/>
              </a:spcAft>
              <a:buClrTx/>
              <a:buSzTx/>
              <a:buFontTx/>
              <a:buNone/>
              <a:tabLst/>
            </a:pPr>
            <a:r>
              <a:rPr lang="en-US" altLang="zh-CN" dirty="0"/>
              <a:t>Canvas</a:t>
            </a:r>
            <a:r>
              <a:rPr lang="zh-CN" altLang="en-US" dirty="0"/>
              <a:t> </a:t>
            </a:r>
            <a:r>
              <a:rPr lang="en-US" altLang="zh-CN" dirty="0"/>
              <a:t>does not</a:t>
            </a:r>
            <a:r>
              <a:rPr lang="zh-CN" altLang="en-US" dirty="0"/>
              <a:t> </a:t>
            </a:r>
            <a:r>
              <a:rPr lang="en-US" altLang="zh-CN" dirty="0"/>
              <a:t>remind</a:t>
            </a:r>
            <a:r>
              <a:rPr lang="zh-CN" altLang="en-US" dirty="0"/>
              <a:t> </a:t>
            </a:r>
            <a:r>
              <a:rPr lang="en-US" altLang="zh-CN" dirty="0"/>
              <a:t>us</a:t>
            </a:r>
            <a:r>
              <a:rPr lang="zh-CN" altLang="en-US" dirty="0"/>
              <a:t> </a:t>
            </a:r>
            <a:r>
              <a:rPr lang="en-US" altLang="zh-CN" dirty="0"/>
              <a:t>when</a:t>
            </a:r>
            <a:r>
              <a:rPr lang="zh-CN" altLang="en-US" dirty="0"/>
              <a:t> </a:t>
            </a:r>
            <a:r>
              <a:rPr lang="en-US" altLang="zh-CN" dirty="0"/>
              <a:t>deadlines</a:t>
            </a:r>
            <a:r>
              <a:rPr lang="zh-CN" altLang="en-US" dirty="0"/>
              <a:t> </a:t>
            </a:r>
            <a:r>
              <a:rPr lang="en-US" altLang="zh-CN" dirty="0"/>
              <a:t>approaching.</a:t>
            </a:r>
          </a:p>
          <a:p>
            <a:pPr marL="0" marR="0" indent="0" algn="just" defTabSz="457200" rtl="0" fontAlgn="auto" latinLnBrk="0" hangingPunct="0">
              <a:lnSpc>
                <a:spcPct val="100000"/>
              </a:lnSpc>
              <a:spcBef>
                <a:spcPts val="0"/>
              </a:spcBef>
              <a:spcAft>
                <a:spcPts val="0"/>
              </a:spcAft>
              <a:buClrTx/>
              <a:buSzTx/>
              <a:buFontTx/>
              <a:buNone/>
              <a:tabLst/>
            </a:pPr>
            <a:r>
              <a:rPr lang="en-US" altLang="zh-CN" dirty="0"/>
              <a:t>And last assignments get automatic “0”</a:t>
            </a:r>
          </a:p>
          <a:p>
            <a:pPr marL="0" marR="0" indent="0" algn="just" defTabSz="457200" rtl="0" fontAlgn="auto" latinLnBrk="0" hangingPunct="0">
              <a:lnSpc>
                <a:spcPct val="100000"/>
              </a:lnSpc>
              <a:spcBef>
                <a:spcPts val="0"/>
              </a:spcBef>
              <a:spcAft>
                <a:spcPts val="0"/>
              </a:spcAft>
              <a:buClrTx/>
              <a:buSzTx/>
              <a:buFontTx/>
              <a:buNone/>
              <a:tabLst/>
            </a:pPr>
            <a:r>
              <a:rPr lang="en-US" altLang="zh-CN" dirty="0"/>
              <a:t>To prevent that…</a:t>
            </a:r>
          </a:p>
          <a:p>
            <a:pPr marL="0" marR="0" indent="0" algn="just" defTabSz="457200" rtl="0" fontAlgn="auto" latinLnBrk="0" hangingPunct="0">
              <a:lnSpc>
                <a:spcPct val="100000"/>
              </a:lnSpc>
              <a:spcBef>
                <a:spcPts val="0"/>
              </a:spcBef>
              <a:spcAft>
                <a:spcPts val="0"/>
              </a:spcAft>
              <a:buClrTx/>
              <a:buSzTx/>
              <a:buFontTx/>
              <a:buNone/>
              <a:tabLst/>
            </a:pPr>
            <a:endParaRPr lang="en-US" altLang="zh-CN" dirty="0"/>
          </a:p>
          <a:p>
            <a:pPr marL="0" marR="0" indent="0" algn="just" defTabSz="457200" rtl="0" fontAlgn="auto" latinLnBrk="0" hangingPunct="0">
              <a:lnSpc>
                <a:spcPct val="100000"/>
              </a:lnSpc>
              <a:spcBef>
                <a:spcPts val="0"/>
              </a:spcBef>
              <a:spcAft>
                <a:spcPts val="0"/>
              </a:spcAft>
              <a:buClrTx/>
              <a:buSzTx/>
              <a:buFontTx/>
              <a:buNone/>
              <a:tabLst/>
            </a:pPr>
            <a:r>
              <a:rPr lang="en-US" altLang="zh-CN" sz="2000" b="1" dirty="0">
                <a:solidFill>
                  <a:srgbClr val="E43F36"/>
                </a:solidFill>
              </a:rPr>
              <a:t>Feature that we are trying to implement:</a:t>
            </a:r>
          </a:p>
          <a:p>
            <a:pPr marL="0" marR="0" indent="0" algn="just" defTabSz="457200" rtl="0" fontAlgn="auto" latinLnBrk="0" hangingPunct="0">
              <a:lnSpc>
                <a:spcPct val="100000"/>
              </a:lnSpc>
              <a:spcBef>
                <a:spcPts val="0"/>
              </a:spcBef>
              <a:spcAft>
                <a:spcPts val="0"/>
              </a:spcAft>
              <a:buClrTx/>
              <a:buSzTx/>
              <a:buFontTx/>
              <a:buNone/>
              <a:tabLst/>
            </a:pPr>
            <a:endParaRPr lang="en-US" altLang="zh-CN" sz="2000" b="1" dirty="0">
              <a:solidFill>
                <a:srgbClr val="E43F36"/>
              </a:solidFill>
            </a:endParaRPr>
          </a:p>
          <a:p>
            <a:pPr marL="214313" indent="-214313">
              <a:buFont typeface="Arial" panose="020B0604020202020204" pitchFamily="34" charset="0"/>
              <a:buChar char="•"/>
            </a:pPr>
            <a:r>
              <a:rPr lang="en-CA" dirty="0">
                <a:solidFill>
                  <a:srgbClr val="444950"/>
                </a:solidFill>
                <a:ea typeface="DengXian" panose="02010600030101010101" pitchFamily="2" charset="-122"/>
              </a:rPr>
              <a:t>To send out a text message to students </a:t>
            </a:r>
            <a:r>
              <a:rPr lang="en-CA" b="1" dirty="0">
                <a:solidFill>
                  <a:srgbClr val="C00000"/>
                </a:solidFill>
                <a:ea typeface="DengXian" panose="02010600030101010101" pitchFamily="2" charset="-122"/>
              </a:rPr>
              <a:t>30</a:t>
            </a:r>
            <a:r>
              <a:rPr lang="en-CA" dirty="0">
                <a:solidFill>
                  <a:srgbClr val="444950"/>
                </a:solidFill>
                <a:ea typeface="DengXian" panose="02010600030101010101" pitchFamily="2" charset="-122"/>
              </a:rPr>
              <a:t> minutes before the assignment deadline as a reminder</a:t>
            </a:r>
          </a:p>
          <a:p>
            <a:endParaRPr lang="en-CA" b="1" dirty="0">
              <a:solidFill>
                <a:srgbClr val="C00000"/>
              </a:solidFill>
              <a:ea typeface="DengXian" panose="02010600030101010101" pitchFamily="2" charset="-122"/>
            </a:endParaRPr>
          </a:p>
          <a:p>
            <a:r>
              <a:rPr lang="en-CA" sz="2000" b="1" dirty="0">
                <a:solidFill>
                  <a:srgbClr val="E43F36"/>
                </a:solidFill>
              </a:rPr>
              <a:t>Demonstration:</a:t>
            </a:r>
          </a:p>
          <a:p>
            <a:endParaRPr lang="en-CA" b="1" dirty="0">
              <a:solidFill>
                <a:srgbClr val="C00000"/>
              </a:solidFill>
              <a:latin typeface="Calibri (Headings)"/>
              <a:ea typeface="DengXian" panose="02010600030101010101" pitchFamily="2" charset="-122"/>
            </a:endParaRPr>
          </a:p>
          <a:p>
            <a:r>
              <a:rPr lang="en-CA" dirty="0">
                <a:solidFill>
                  <a:srgbClr val="444950"/>
                </a:solidFill>
                <a:ea typeface="DengXian" panose="02010600030101010101" pitchFamily="2" charset="-122"/>
              </a:rPr>
              <a:t>       </a:t>
            </a:r>
          </a:p>
          <a:p>
            <a:r>
              <a:rPr lang="en-CA" dirty="0">
                <a:solidFill>
                  <a:srgbClr val="444950"/>
                </a:solidFill>
                <a:ea typeface="DengXian" panose="02010600030101010101" pitchFamily="2" charset="-122"/>
              </a:rPr>
              <a:t>       </a:t>
            </a:r>
            <a:endParaRPr lang="en-CA" dirty="0"/>
          </a:p>
          <a:p>
            <a:pPr marL="0" marR="0" indent="0" algn="just" defTabSz="457200" rtl="0" fontAlgn="auto" latinLnBrk="0" hangingPunct="0">
              <a:lnSpc>
                <a:spcPct val="100000"/>
              </a:lnSpc>
              <a:spcBef>
                <a:spcPts val="0"/>
              </a:spcBef>
              <a:spcAft>
                <a:spcPts val="0"/>
              </a:spcAft>
              <a:buClrTx/>
              <a:buSzTx/>
              <a:buFontTx/>
              <a:buNone/>
              <a:tabLst/>
            </a:pPr>
            <a:endParaRPr lang="en-US" altLang="zh-CN" sz="2000" b="1" dirty="0">
              <a:solidFill>
                <a:srgbClr val="E43F36"/>
              </a:solidFill>
            </a:endParaRPr>
          </a:p>
          <a:p>
            <a:pPr marL="0" marR="0" indent="0" algn="just" defTabSz="457200" rtl="0" fontAlgn="auto" latinLnBrk="0" hangingPunct="0">
              <a:lnSpc>
                <a:spcPct val="100000"/>
              </a:lnSpc>
              <a:spcBef>
                <a:spcPts val="0"/>
              </a:spcBef>
              <a:spcAft>
                <a:spcPts val="0"/>
              </a:spcAft>
              <a:buClrTx/>
              <a:buSzTx/>
              <a:buFontTx/>
              <a:buNone/>
              <a:tabLst/>
            </a:pPr>
            <a:endParaRPr lang="en-US" altLang="zh-CN" sz="2000" b="1" dirty="0">
              <a:solidFill>
                <a:srgbClr val="E43F36"/>
              </a:solidFill>
            </a:endParaRPr>
          </a:p>
        </p:txBody>
      </p:sp>
      <p:pic>
        <p:nvPicPr>
          <p:cNvPr id="7" name="Picture 6">
            <a:extLst>
              <a:ext uri="{FF2B5EF4-FFF2-40B4-BE49-F238E27FC236}">
                <a16:creationId xmlns:a16="http://schemas.microsoft.com/office/drawing/2014/main" id="{50E45DDE-52C8-B04F-A99E-24E42A99030C}"/>
              </a:ext>
            </a:extLst>
          </p:cNvPr>
          <p:cNvPicPr>
            <a:picLocks noChangeAspect="1"/>
          </p:cNvPicPr>
          <p:nvPr/>
        </p:nvPicPr>
        <p:blipFill>
          <a:blip r:embed="rId3"/>
          <a:stretch>
            <a:fillRect/>
          </a:stretch>
        </p:blipFill>
        <p:spPr>
          <a:xfrm>
            <a:off x="6906986" y="1"/>
            <a:ext cx="2237014" cy="1485900"/>
          </a:xfrm>
          <a:prstGeom prst="rect">
            <a:avLst/>
          </a:prstGeom>
        </p:spPr>
      </p:pic>
    </p:spTree>
    <p:extLst>
      <p:ext uri="{BB962C8B-B14F-4D97-AF65-F5344CB8AC3E}">
        <p14:creationId xmlns:p14="http://schemas.microsoft.com/office/powerpoint/2010/main" val="6880607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19">
            <a:extLst>
              <a:ext uri="{FF2B5EF4-FFF2-40B4-BE49-F238E27FC236}">
                <a16:creationId xmlns:a16="http://schemas.microsoft.com/office/drawing/2014/main" id="{FF9F0450-611E-5847-9973-E56C5F9AF7F7}"/>
              </a:ext>
            </a:extLst>
          </p:cNvPr>
          <p:cNvCxnSpPr>
            <a:cxnSpLocks/>
          </p:cNvCxnSpPr>
          <p:nvPr/>
        </p:nvCxnSpPr>
        <p:spPr>
          <a:xfrm>
            <a:off x="2721159" y="1973745"/>
            <a:ext cx="0" cy="279419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i$ľïḋè">
            <a:extLst>
              <a:ext uri="{FF2B5EF4-FFF2-40B4-BE49-F238E27FC236}">
                <a16:creationId xmlns:a16="http://schemas.microsoft.com/office/drawing/2014/main" id="{AE2E4F93-68B7-9145-B2FA-253A3E9FCD21}"/>
              </a:ext>
            </a:extLst>
          </p:cNvPr>
          <p:cNvSpPr txBox="1"/>
          <p:nvPr/>
        </p:nvSpPr>
        <p:spPr>
          <a:xfrm>
            <a:off x="471515" y="3643202"/>
            <a:ext cx="2513946" cy="1173504"/>
          </a:xfrm>
          <a:prstGeom prst="rect">
            <a:avLst/>
          </a:prstGeom>
          <a:noFill/>
        </p:spPr>
        <p:txBody>
          <a:bodyPr wrap="square" lIns="90000" tIns="46800" rIns="90000" bIns="46800" rtlCol="0">
            <a:normAutofit/>
          </a:bodyPr>
          <a:lstStyle/>
          <a:p>
            <a:pPr>
              <a:lnSpc>
                <a:spcPct val="150000"/>
              </a:lnSpc>
            </a:pPr>
            <a:r>
              <a:rPr lang="en-US" altLang="zh-CN" sz="1400" dirty="0"/>
              <a:t>1.</a:t>
            </a:r>
            <a:r>
              <a:rPr lang="zh-CN" altLang="en-US" sz="1400" dirty="0"/>
              <a:t> </a:t>
            </a:r>
            <a:r>
              <a:rPr lang="en-US" altLang="zh-CN" sz="1400" dirty="0"/>
              <a:t>Create</a:t>
            </a:r>
            <a:r>
              <a:rPr lang="zh-CN" altLang="en-US" sz="1400" dirty="0"/>
              <a:t> </a:t>
            </a:r>
            <a:r>
              <a:rPr lang="en-US" altLang="zh-CN" sz="1400" dirty="0"/>
              <a:t>textbox</a:t>
            </a:r>
          </a:p>
          <a:p>
            <a:pPr>
              <a:lnSpc>
                <a:spcPct val="150000"/>
              </a:lnSpc>
            </a:pPr>
            <a:r>
              <a:rPr lang="en-US" altLang="zh-CN" sz="1400" dirty="0"/>
              <a:t>2.</a:t>
            </a:r>
            <a:r>
              <a:rPr lang="zh-CN" altLang="en-US" sz="1400" dirty="0"/>
              <a:t> </a:t>
            </a:r>
            <a:r>
              <a:rPr lang="en-US" altLang="zh-CN" sz="1400" dirty="0"/>
              <a:t>Post</a:t>
            </a:r>
            <a:r>
              <a:rPr lang="zh-CN" altLang="en-US" sz="1400" dirty="0"/>
              <a:t> </a:t>
            </a:r>
            <a:r>
              <a:rPr lang="en-US" altLang="zh-CN" sz="1400" dirty="0"/>
              <a:t>phone</a:t>
            </a:r>
            <a:r>
              <a:rPr lang="zh-CN" altLang="en-US" sz="1400" dirty="0"/>
              <a:t> </a:t>
            </a:r>
            <a:r>
              <a:rPr lang="en-US" altLang="zh-CN" sz="1400" dirty="0"/>
              <a:t>number</a:t>
            </a:r>
          </a:p>
        </p:txBody>
      </p:sp>
      <p:sp>
        <p:nvSpPr>
          <p:cNvPr id="18" name="ïṩḻiḍé">
            <a:extLst>
              <a:ext uri="{FF2B5EF4-FFF2-40B4-BE49-F238E27FC236}">
                <a16:creationId xmlns:a16="http://schemas.microsoft.com/office/drawing/2014/main" id="{3B459C52-B9A4-DA40-8105-1A8E9AFCDF8D}"/>
              </a:ext>
            </a:extLst>
          </p:cNvPr>
          <p:cNvSpPr txBox="1"/>
          <p:nvPr/>
        </p:nvSpPr>
        <p:spPr>
          <a:xfrm>
            <a:off x="81645" y="3197694"/>
            <a:ext cx="2513946" cy="372581"/>
          </a:xfrm>
          <a:prstGeom prst="rect">
            <a:avLst/>
          </a:prstGeom>
          <a:noFill/>
        </p:spPr>
        <p:txBody>
          <a:bodyPr wrap="none" rtlCol="0" anchor="b">
            <a:normAutofit/>
          </a:bodyPr>
          <a:lstStyle/>
          <a:p>
            <a:pPr lvl="0" algn="ctr" defTabSz="914378">
              <a:spcBef>
                <a:spcPct val="0"/>
              </a:spcBef>
              <a:defRPr/>
            </a:pPr>
            <a:r>
              <a:rPr lang="en-US" altLang="zh-CN" b="1" dirty="0" err="1"/>
              <a:t>TamperMonkey</a:t>
            </a:r>
            <a:endParaRPr lang="zh-CN" altLang="en-US" b="1" dirty="0"/>
          </a:p>
        </p:txBody>
      </p:sp>
      <p:sp>
        <p:nvSpPr>
          <p:cNvPr id="6" name="Rectangle: Rounded Corners 23">
            <a:extLst>
              <a:ext uri="{FF2B5EF4-FFF2-40B4-BE49-F238E27FC236}">
                <a16:creationId xmlns:a16="http://schemas.microsoft.com/office/drawing/2014/main" id="{A02AD8F0-A7D7-CD41-A7D9-E9070E71E391}"/>
              </a:ext>
            </a:extLst>
          </p:cNvPr>
          <p:cNvSpPr/>
          <p:nvPr/>
        </p:nvSpPr>
        <p:spPr>
          <a:xfrm>
            <a:off x="958392" y="2202846"/>
            <a:ext cx="871696" cy="838843"/>
          </a:xfrm>
          <a:prstGeom prst="round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8" name="Group 27">
            <a:extLst>
              <a:ext uri="{FF2B5EF4-FFF2-40B4-BE49-F238E27FC236}">
                <a16:creationId xmlns:a16="http://schemas.microsoft.com/office/drawing/2014/main" id="{8CDFF4D6-3EC4-8B4A-8AB6-470592B41FD1}"/>
              </a:ext>
            </a:extLst>
          </p:cNvPr>
          <p:cNvGrpSpPr/>
          <p:nvPr/>
        </p:nvGrpSpPr>
        <p:grpSpPr>
          <a:xfrm>
            <a:off x="2877173" y="3195348"/>
            <a:ext cx="2625724" cy="1485953"/>
            <a:chOff x="2986882" y="2724145"/>
            <a:chExt cx="2625724" cy="1485953"/>
          </a:xfrm>
        </p:grpSpPr>
        <p:sp>
          <p:nvSpPr>
            <p:cNvPr id="19" name="ïṡļiḍé">
              <a:extLst>
                <a:ext uri="{FF2B5EF4-FFF2-40B4-BE49-F238E27FC236}">
                  <a16:creationId xmlns:a16="http://schemas.microsoft.com/office/drawing/2014/main" id="{376800FE-02A3-9547-AA14-951F872266EF}"/>
                </a:ext>
              </a:extLst>
            </p:cNvPr>
            <p:cNvSpPr txBox="1"/>
            <p:nvPr/>
          </p:nvSpPr>
          <p:spPr>
            <a:xfrm>
              <a:off x="3098660" y="3146545"/>
              <a:ext cx="2513946" cy="1063553"/>
            </a:xfrm>
            <a:prstGeom prst="rect">
              <a:avLst/>
            </a:prstGeom>
            <a:noFill/>
          </p:spPr>
          <p:txBody>
            <a:bodyPr wrap="square" lIns="90000" tIns="46800" rIns="90000" bIns="46800" rtlCol="0">
              <a:noAutofit/>
            </a:bodyPr>
            <a:lstStyle/>
            <a:p>
              <a:pPr>
                <a:lnSpc>
                  <a:spcPct val="150000"/>
                </a:lnSpc>
              </a:pPr>
              <a:r>
                <a:rPr lang="en-US" altLang="zh-CN" sz="1400" dirty="0"/>
                <a:t>1. Get assignment deadlines </a:t>
              </a:r>
            </a:p>
            <a:p>
              <a:pPr>
                <a:lnSpc>
                  <a:spcPct val="150000"/>
                </a:lnSpc>
              </a:pPr>
              <a:r>
                <a:rPr lang="en-US" altLang="zh-CN" sz="1400" dirty="0"/>
                <a:t>2. Set reminders</a:t>
              </a:r>
            </a:p>
          </p:txBody>
        </p:sp>
        <p:sp>
          <p:nvSpPr>
            <p:cNvPr id="20" name="íšḻïďê">
              <a:extLst>
                <a:ext uri="{FF2B5EF4-FFF2-40B4-BE49-F238E27FC236}">
                  <a16:creationId xmlns:a16="http://schemas.microsoft.com/office/drawing/2014/main" id="{EDBF91D6-DF56-A548-91C3-2704E8D49F8E}"/>
                </a:ext>
              </a:extLst>
            </p:cNvPr>
            <p:cNvSpPr txBox="1"/>
            <p:nvPr/>
          </p:nvSpPr>
          <p:spPr>
            <a:xfrm>
              <a:off x="2986882" y="2724145"/>
              <a:ext cx="2513946" cy="372581"/>
            </a:xfrm>
            <a:prstGeom prst="rect">
              <a:avLst/>
            </a:prstGeom>
            <a:noFill/>
          </p:spPr>
          <p:txBody>
            <a:bodyPr wrap="none" rtlCol="0" anchor="b">
              <a:normAutofit/>
            </a:bodyPr>
            <a:lstStyle/>
            <a:p>
              <a:pPr lvl="0" algn="ctr" defTabSz="914378">
                <a:spcBef>
                  <a:spcPct val="0"/>
                </a:spcBef>
                <a:defRPr/>
              </a:pPr>
              <a:r>
                <a:rPr lang="en-US" altLang="zh-CN" b="1" dirty="0"/>
                <a:t>Canvas</a:t>
              </a:r>
              <a:r>
                <a:rPr lang="zh-CN" altLang="en-US" b="1" dirty="0"/>
                <a:t> </a:t>
              </a:r>
              <a:r>
                <a:rPr lang="en-US" altLang="zh-CN" b="1" dirty="0"/>
                <a:t>API</a:t>
              </a:r>
              <a:endParaRPr lang="zh-CN" altLang="en-US" b="1" dirty="0"/>
            </a:p>
          </p:txBody>
        </p:sp>
      </p:grpSp>
      <p:grpSp>
        <p:nvGrpSpPr>
          <p:cNvPr id="44" name="Group 43">
            <a:extLst>
              <a:ext uri="{FF2B5EF4-FFF2-40B4-BE49-F238E27FC236}">
                <a16:creationId xmlns:a16="http://schemas.microsoft.com/office/drawing/2014/main" id="{1C31D615-D2DC-2445-9960-DD3F95C69D5B}"/>
              </a:ext>
            </a:extLst>
          </p:cNvPr>
          <p:cNvGrpSpPr/>
          <p:nvPr/>
        </p:nvGrpSpPr>
        <p:grpSpPr>
          <a:xfrm>
            <a:off x="5705706" y="1692089"/>
            <a:ext cx="2513946" cy="2632267"/>
            <a:chOff x="5901654" y="1692089"/>
            <a:chExt cx="2513946" cy="2632267"/>
          </a:xfrm>
        </p:grpSpPr>
        <p:pic>
          <p:nvPicPr>
            <p:cNvPr id="8" name="Picture 7">
              <a:extLst>
                <a:ext uri="{FF2B5EF4-FFF2-40B4-BE49-F238E27FC236}">
                  <a16:creationId xmlns:a16="http://schemas.microsoft.com/office/drawing/2014/main" id="{D6BF6E65-1AC1-8544-8711-DC6BF9AAD5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4515" y="1692089"/>
              <a:ext cx="1828223" cy="1759321"/>
            </a:xfrm>
            <a:prstGeom prst="rect">
              <a:avLst/>
            </a:prstGeom>
          </p:spPr>
        </p:pic>
        <p:grpSp>
          <p:nvGrpSpPr>
            <p:cNvPr id="29" name="Group 28">
              <a:extLst>
                <a:ext uri="{FF2B5EF4-FFF2-40B4-BE49-F238E27FC236}">
                  <a16:creationId xmlns:a16="http://schemas.microsoft.com/office/drawing/2014/main" id="{0DE29EE8-6521-1842-A65B-DE7B77E7367E}"/>
                </a:ext>
              </a:extLst>
            </p:cNvPr>
            <p:cNvGrpSpPr/>
            <p:nvPr/>
          </p:nvGrpSpPr>
          <p:grpSpPr>
            <a:xfrm>
              <a:off x="5901654" y="3195347"/>
              <a:ext cx="2513946" cy="1129009"/>
              <a:chOff x="6326771" y="2241603"/>
              <a:chExt cx="2513946" cy="1129009"/>
            </a:xfrm>
          </p:grpSpPr>
          <p:sp>
            <p:nvSpPr>
              <p:cNvPr id="21" name="îšḷîḓé">
                <a:extLst>
                  <a:ext uri="{FF2B5EF4-FFF2-40B4-BE49-F238E27FC236}">
                    <a16:creationId xmlns:a16="http://schemas.microsoft.com/office/drawing/2014/main" id="{0B6A8D4E-3301-F44C-AF8A-F65085D368A8}"/>
                  </a:ext>
                </a:extLst>
              </p:cNvPr>
              <p:cNvSpPr txBox="1"/>
              <p:nvPr/>
            </p:nvSpPr>
            <p:spPr>
              <a:xfrm>
                <a:off x="6326771" y="2689458"/>
                <a:ext cx="2513946" cy="681154"/>
              </a:xfrm>
              <a:prstGeom prst="rect">
                <a:avLst/>
              </a:prstGeom>
              <a:noFill/>
            </p:spPr>
            <p:txBody>
              <a:bodyPr wrap="square" lIns="90000" tIns="46800" rIns="90000" bIns="46800" rtlCol="0">
                <a:normAutofit lnSpcReduction="10000"/>
              </a:bodyPr>
              <a:lstStyle/>
              <a:p>
                <a:pPr algn="just">
                  <a:lnSpc>
                    <a:spcPct val="150000"/>
                  </a:lnSpc>
                </a:pPr>
                <a:r>
                  <a:rPr lang="en-CA" sz="1400" dirty="0"/>
                  <a:t>Send out text messages using Twilio API </a:t>
                </a:r>
                <a:endParaRPr lang="en-US" altLang="zh-CN" sz="1000" dirty="0"/>
              </a:p>
            </p:txBody>
          </p:sp>
          <p:sp>
            <p:nvSpPr>
              <p:cNvPr id="22" name="ïsļïḑé">
                <a:extLst>
                  <a:ext uri="{FF2B5EF4-FFF2-40B4-BE49-F238E27FC236}">
                    <a16:creationId xmlns:a16="http://schemas.microsoft.com/office/drawing/2014/main" id="{55541D99-24D0-6B4A-8311-5302FF7BB40F}"/>
                  </a:ext>
                </a:extLst>
              </p:cNvPr>
              <p:cNvSpPr txBox="1"/>
              <p:nvPr/>
            </p:nvSpPr>
            <p:spPr>
              <a:xfrm>
                <a:off x="6326771" y="2241603"/>
                <a:ext cx="2513946" cy="372581"/>
              </a:xfrm>
              <a:prstGeom prst="rect">
                <a:avLst/>
              </a:prstGeom>
              <a:noFill/>
            </p:spPr>
            <p:txBody>
              <a:bodyPr wrap="none" rtlCol="0" anchor="b">
                <a:normAutofit/>
              </a:bodyPr>
              <a:lstStyle/>
              <a:p>
                <a:pPr lvl="0" algn="ctr" defTabSz="914378">
                  <a:spcBef>
                    <a:spcPct val="0"/>
                  </a:spcBef>
                  <a:defRPr/>
                </a:pPr>
                <a:r>
                  <a:rPr lang="en-US" altLang="zh-CN" b="1" dirty="0"/>
                  <a:t>Twilio</a:t>
                </a:r>
                <a:r>
                  <a:rPr lang="zh-CN" altLang="en-US" b="1" dirty="0"/>
                  <a:t> </a:t>
                </a:r>
                <a:r>
                  <a:rPr lang="en-US" altLang="zh-CN" b="1" dirty="0"/>
                  <a:t>API</a:t>
                </a:r>
                <a:endParaRPr lang="zh-CN" altLang="en-US" b="1" dirty="0"/>
              </a:p>
            </p:txBody>
          </p:sp>
        </p:grpSp>
      </p:grpSp>
      <p:cxnSp>
        <p:nvCxnSpPr>
          <p:cNvPr id="26" name="直接连接符 19">
            <a:extLst>
              <a:ext uri="{FF2B5EF4-FFF2-40B4-BE49-F238E27FC236}">
                <a16:creationId xmlns:a16="http://schemas.microsoft.com/office/drawing/2014/main" id="{4421F7D3-F5F9-B543-B64A-812C34389217}"/>
              </a:ext>
            </a:extLst>
          </p:cNvPr>
          <p:cNvCxnSpPr>
            <a:cxnSpLocks/>
          </p:cNvCxnSpPr>
          <p:nvPr/>
        </p:nvCxnSpPr>
        <p:spPr>
          <a:xfrm>
            <a:off x="5486114" y="1973745"/>
            <a:ext cx="0" cy="279419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7B4A7E41-9737-E04C-8DC7-CF80DFC99E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1003" y="2202846"/>
            <a:ext cx="829201" cy="838843"/>
          </a:xfrm>
          <a:prstGeom prst="rect">
            <a:avLst/>
          </a:prstGeom>
        </p:spPr>
      </p:pic>
      <p:sp>
        <p:nvSpPr>
          <p:cNvPr id="25" name="Pentagon 31">
            <a:extLst>
              <a:ext uri="{FF2B5EF4-FFF2-40B4-BE49-F238E27FC236}">
                <a16:creationId xmlns:a16="http://schemas.microsoft.com/office/drawing/2014/main" id="{281CA945-069A-4CA9-BB1E-F30C774BEE21}"/>
              </a:ext>
            </a:extLst>
          </p:cNvPr>
          <p:cNvSpPr/>
          <p:nvPr/>
        </p:nvSpPr>
        <p:spPr>
          <a:xfrm>
            <a:off x="146960" y="780017"/>
            <a:ext cx="2879999" cy="658989"/>
          </a:xfrm>
          <a:prstGeom prst="homePlate">
            <a:avLst/>
          </a:prstGeom>
          <a:noFill/>
          <a:ln w="25400" cap="flat">
            <a:solidFill>
              <a:srgbClr val="E43F36"/>
            </a:solidFill>
            <a:prstDash val="solid"/>
            <a:round/>
          </a:ln>
          <a:effectLst>
            <a:outerShdw blurRad="38100" dist="23000" dir="5400000" sx="1000" sy="1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27" name="TextBox 26">
            <a:extLst>
              <a:ext uri="{FF2B5EF4-FFF2-40B4-BE49-F238E27FC236}">
                <a16:creationId xmlns:a16="http://schemas.microsoft.com/office/drawing/2014/main" id="{2D1B7D01-574B-4246-9617-17E51304AC37}"/>
              </a:ext>
            </a:extLst>
          </p:cNvPr>
          <p:cNvSpPr txBox="1"/>
          <p:nvPr/>
        </p:nvSpPr>
        <p:spPr>
          <a:xfrm>
            <a:off x="178798" y="864814"/>
            <a:ext cx="314954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sz="2400" b="1" dirty="0">
                <a:solidFill>
                  <a:schemeClr val="tx1"/>
                </a:solidFill>
              </a:rPr>
              <a:t>Get</a:t>
            </a:r>
            <a:r>
              <a:rPr lang="zh-CN" altLang="en-US" sz="2400" b="1" dirty="0">
                <a:solidFill>
                  <a:schemeClr val="tx1"/>
                </a:solidFill>
              </a:rPr>
              <a:t> </a:t>
            </a:r>
            <a:r>
              <a:rPr lang="en-US" altLang="zh-CN" sz="2400" b="1" dirty="0">
                <a:solidFill>
                  <a:schemeClr val="tx1"/>
                </a:solidFill>
              </a:rPr>
              <a:t>Phone</a:t>
            </a:r>
            <a:r>
              <a:rPr lang="zh-CN" altLang="en-US" sz="2400" b="1" dirty="0">
                <a:solidFill>
                  <a:schemeClr val="tx1"/>
                </a:solidFill>
              </a:rPr>
              <a:t> </a:t>
            </a:r>
            <a:r>
              <a:rPr lang="en-US" altLang="zh-CN" sz="2400" b="1" dirty="0">
                <a:solidFill>
                  <a:schemeClr val="tx1"/>
                </a:solidFill>
              </a:rPr>
              <a:t>Numbers</a:t>
            </a:r>
            <a:endParaRPr lang="en-US" sz="2400" b="1" dirty="0">
              <a:solidFill>
                <a:schemeClr val="tx1"/>
              </a:solidFill>
              <a:latin typeface="x-locale-heading-primary"/>
            </a:endParaRPr>
          </a:p>
        </p:txBody>
      </p:sp>
      <p:sp>
        <p:nvSpPr>
          <p:cNvPr id="30" name="Chevron 32">
            <a:extLst>
              <a:ext uri="{FF2B5EF4-FFF2-40B4-BE49-F238E27FC236}">
                <a16:creationId xmlns:a16="http://schemas.microsoft.com/office/drawing/2014/main" id="{2183BF5F-7ECB-4109-9009-7D9FDEB0AAE8}"/>
              </a:ext>
            </a:extLst>
          </p:cNvPr>
          <p:cNvSpPr/>
          <p:nvPr/>
        </p:nvSpPr>
        <p:spPr>
          <a:xfrm>
            <a:off x="2912345" y="755532"/>
            <a:ext cx="2880000" cy="695086"/>
          </a:xfrm>
          <a:prstGeom prst="chevron">
            <a:avLst/>
          </a:prstGeom>
          <a:noFill/>
          <a:ln w="25400" cap="flat">
            <a:solidFill>
              <a:srgbClr val="E43F36"/>
            </a:solidFill>
            <a:prstDash val="solid"/>
            <a:round/>
          </a:ln>
          <a:effectLst>
            <a:outerShdw blurRad="38100" dist="23000" dir="5400000" sx="1000" sy="1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31" name="TextBox 30">
            <a:extLst>
              <a:ext uri="{FF2B5EF4-FFF2-40B4-BE49-F238E27FC236}">
                <a16:creationId xmlns:a16="http://schemas.microsoft.com/office/drawing/2014/main" id="{9C3D0ACA-84CA-444B-8A29-051A5E62F066}"/>
              </a:ext>
            </a:extLst>
          </p:cNvPr>
          <p:cNvSpPr txBox="1"/>
          <p:nvPr/>
        </p:nvSpPr>
        <p:spPr>
          <a:xfrm>
            <a:off x="3411279" y="872243"/>
            <a:ext cx="219122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sz="2400" b="1" dirty="0">
                <a:solidFill>
                  <a:schemeClr val="tx1"/>
                </a:solidFill>
              </a:rPr>
              <a:t>Set</a:t>
            </a:r>
            <a:r>
              <a:rPr lang="zh-CN" altLang="en-US" sz="2400" b="1" dirty="0">
                <a:solidFill>
                  <a:schemeClr val="tx1"/>
                </a:solidFill>
              </a:rPr>
              <a:t> </a:t>
            </a:r>
            <a:r>
              <a:rPr lang="en-US" altLang="zh-CN" sz="2400" b="1" dirty="0">
                <a:solidFill>
                  <a:schemeClr val="tx1"/>
                </a:solidFill>
              </a:rPr>
              <a:t>Reminders</a:t>
            </a:r>
            <a:endParaRPr lang="zh-CN" altLang="en-US" sz="2400" b="1" dirty="0">
              <a:solidFill>
                <a:schemeClr val="tx1"/>
              </a:solidFill>
            </a:endParaRPr>
          </a:p>
        </p:txBody>
      </p:sp>
      <p:sp>
        <p:nvSpPr>
          <p:cNvPr id="41" name="Chevron 38">
            <a:extLst>
              <a:ext uri="{FF2B5EF4-FFF2-40B4-BE49-F238E27FC236}">
                <a16:creationId xmlns:a16="http://schemas.microsoft.com/office/drawing/2014/main" id="{EB2D3CC8-6552-4D3F-AF91-7902B062D220}"/>
              </a:ext>
            </a:extLst>
          </p:cNvPr>
          <p:cNvSpPr/>
          <p:nvPr/>
        </p:nvSpPr>
        <p:spPr>
          <a:xfrm>
            <a:off x="5665733" y="749510"/>
            <a:ext cx="2880000" cy="720000"/>
          </a:xfrm>
          <a:prstGeom prst="chevron">
            <a:avLst/>
          </a:prstGeom>
          <a:noFill/>
          <a:ln w="25400" cap="flat">
            <a:solidFill>
              <a:srgbClr val="E43F36"/>
            </a:solidFill>
            <a:prstDash val="solid"/>
            <a:round/>
          </a:ln>
          <a:effectLst>
            <a:outerShdw blurRad="38100" dist="23000" dir="5400000" sx="1000" sy="1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42" name="TextBox 41">
            <a:extLst>
              <a:ext uri="{FF2B5EF4-FFF2-40B4-BE49-F238E27FC236}">
                <a16:creationId xmlns:a16="http://schemas.microsoft.com/office/drawing/2014/main" id="{7D843A53-C0E6-4D42-AAE4-B6C43DFDF13B}"/>
              </a:ext>
            </a:extLst>
          </p:cNvPr>
          <p:cNvSpPr txBox="1"/>
          <p:nvPr/>
        </p:nvSpPr>
        <p:spPr>
          <a:xfrm>
            <a:off x="5989451" y="872243"/>
            <a:ext cx="237847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CN" sz="2400" b="1" dirty="0">
                <a:solidFill>
                  <a:schemeClr val="tx1"/>
                </a:solidFill>
              </a:rPr>
              <a:t>Texting</a:t>
            </a:r>
            <a:r>
              <a:rPr lang="zh-CN" altLang="en-US" sz="2400" b="1" dirty="0">
                <a:solidFill>
                  <a:schemeClr val="tx1"/>
                </a:solidFill>
              </a:rPr>
              <a:t> </a:t>
            </a:r>
            <a:r>
              <a:rPr lang="en-US" altLang="zh-CN" sz="2400" b="1" dirty="0">
                <a:solidFill>
                  <a:schemeClr val="tx1"/>
                </a:solidFill>
              </a:rPr>
              <a:t>Messages</a:t>
            </a:r>
            <a:endParaRPr lang="zh-CN" altLang="en-US" sz="2400" b="1" dirty="0">
              <a:solidFill>
                <a:schemeClr val="tx1"/>
              </a:solidFill>
            </a:endParaRPr>
          </a:p>
        </p:txBody>
      </p:sp>
    </p:spTree>
    <p:extLst>
      <p:ext uri="{BB962C8B-B14F-4D97-AF65-F5344CB8AC3E}">
        <p14:creationId xmlns:p14="http://schemas.microsoft.com/office/powerpoint/2010/main" val="91141603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277</TotalTime>
  <Words>462</Words>
  <Application>Microsoft Macintosh PowerPoint</Application>
  <PresentationFormat>On-screen Show (16:9)</PresentationFormat>
  <Paragraphs>40</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Calibri (Headings)</vt:lpstr>
      <vt:lpstr>DengXian</vt:lpstr>
      <vt:lpstr>x-locale-heading-primary</vt:lpstr>
      <vt:lpstr>Arial</vt:lpstr>
      <vt:lpstr>Calibri</vt:lpstr>
      <vt:lpstr>Helvetica</vt:lpstr>
      <vt:lpstr>Times New Roman</vt:lpstr>
      <vt:lpstr>Office Theme</vt:lpstr>
      <vt:lpstr>CANVAS API Hackathon Due Reminder</vt:lpstr>
      <vt:lpstr>| General Idea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CANVS API Hackathon Due Reminder</dc:title>
  <cp:lastModifiedBy>LEI XUE</cp:lastModifiedBy>
  <cp:revision>31</cp:revision>
  <dcterms:modified xsi:type="dcterms:W3CDTF">2018-10-28T20:40:28Z</dcterms:modified>
</cp:coreProperties>
</file>