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80" r:id="rId6"/>
    <p:sldId id="581" r:id="rId7"/>
    <p:sldId id="569" r:id="rId8"/>
    <p:sldId id="572" r:id="rId9"/>
    <p:sldId id="577" r:id="rId10"/>
    <p:sldId id="576" r:id="rId11"/>
    <p:sldId id="575" r:id="rId12"/>
    <p:sldId id="573" r:id="rId13"/>
    <p:sldId id="574" r:id="rId14"/>
    <p:sldId id="57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2021 00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>
                <a:latin typeface="+mn-ea"/>
              </a:rPr>
              <a:t>인적사항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>
                <a:latin typeface="+mn-ea"/>
              </a:rPr>
              <a:t>이수 과목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03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수행 </a:t>
            </a:r>
            <a:r>
              <a:rPr kumimoji="1" lang="en-US" altLang="ko-KR" sz="1400" smtClean="0">
                <a:latin typeface="+mn-ea"/>
              </a:rPr>
              <a:t>PROJECTS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04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대표 프로젝트 상세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아키텍쳐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8" y="2510648"/>
            <a:ext cx="5235394" cy="3535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942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클래스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2279554"/>
            <a:ext cx="6878448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시퀀스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2428952"/>
            <a:ext cx="633333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smtClean="0">
                  <a:latin typeface="+mn-ea"/>
                </a:rPr>
                <a:t>DB </a:t>
              </a:r>
              <a:r>
                <a:rPr kumimoji="1" lang="ko-KR" altLang="en-US" sz="1400" b="1" smtClean="0">
                  <a:latin typeface="+mn-ea"/>
                </a:rPr>
                <a:t>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2353616"/>
            <a:ext cx="8680518" cy="40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테스트 문서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75" y="1879263"/>
            <a:ext cx="5113159" cy="46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2836739" cy="665459"/>
            <a:chOff x="351449" y="452819"/>
            <a:chExt cx="2836739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4346" y="1545504"/>
            <a:ext cx="7257333" cy="4294743"/>
            <a:chOff x="854346" y="1545504"/>
            <a:chExt cx="7257333" cy="42947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BE264D-0869-5E4C-9150-9E9A806B5851}"/>
                </a:ext>
              </a:extLst>
            </p:cNvPr>
            <p:cNvSpPr txBox="1"/>
            <p:nvPr/>
          </p:nvSpPr>
          <p:spPr>
            <a:xfrm>
              <a:off x="1611486" y="2002488"/>
              <a:ext cx="2225468" cy="75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+mn-ea"/>
                </a:rPr>
                <a:t>홍길동 </a:t>
              </a:r>
              <a:r>
                <a:rPr lang="en-US" altLang="ko-KR" sz="1000" dirty="0">
                  <a:latin typeface="+mn-ea"/>
                </a:rPr>
                <a:t>   Gil-Dong Hong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</a:rPr>
                <a:t>1997.07.05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</a:rPr>
                <a:t>Univ. 2016.xx ~ 20xx.xx (</a:t>
              </a:r>
              <a:r>
                <a:rPr lang="ko-KR" altLang="en-US" sz="1000" dirty="0">
                  <a:latin typeface="+mn-ea"/>
                </a:rPr>
                <a:t>졸업</a:t>
              </a:r>
              <a:r>
                <a:rPr lang="en-US" altLang="ko-KR" sz="1000" dirty="0">
                  <a:latin typeface="+mn-ea"/>
                </a:rPr>
                <a:t>)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C74F60-D49C-A948-A65F-FA857D21B798}"/>
                </a:ext>
              </a:extLst>
            </p:cNvPr>
            <p:cNvSpPr txBox="1"/>
            <p:nvPr/>
          </p:nvSpPr>
          <p:spPr>
            <a:xfrm>
              <a:off x="866513" y="2009810"/>
              <a:ext cx="874292" cy="75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이름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생년월일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학력정보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C3165B-8F13-6D49-BD71-6AD7537CDB12}"/>
                </a:ext>
              </a:extLst>
            </p:cNvPr>
            <p:cNvSpPr txBox="1"/>
            <p:nvPr/>
          </p:nvSpPr>
          <p:spPr>
            <a:xfrm>
              <a:off x="866513" y="3191857"/>
              <a:ext cx="8742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전화번호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이메일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7FB6DC-2118-A146-B050-631230547F78}"/>
                </a:ext>
              </a:extLst>
            </p:cNvPr>
            <p:cNvSpPr txBox="1"/>
            <p:nvPr/>
          </p:nvSpPr>
          <p:spPr>
            <a:xfrm>
              <a:off x="1567515" y="3181856"/>
              <a:ext cx="19444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</a:rPr>
                <a:t>82+ 010.xxxx.xxxx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smtClean="0">
                  <a:latin typeface="+mn-ea"/>
                </a:rPr>
                <a:t>xxxxx@naver.com</a:t>
              </a:r>
              <a:endParaRPr lang="en-US" altLang="ko-KR" sz="1000" dirty="0">
                <a:latin typeface="+mn-ea"/>
              </a:endParaRPr>
            </a:p>
          </p:txBody>
        </p:sp>
        <p:cxnSp>
          <p:nvCxnSpPr>
            <p:cNvPr id="35" name="직선 연결선 14">
              <a:extLst>
                <a:ext uri="{FF2B5EF4-FFF2-40B4-BE49-F238E27FC236}">
                  <a16:creationId xmlns:a16="http://schemas.microsoft.com/office/drawing/2014/main" id="{25A0FD3C-B1B1-5643-A166-D1770CDCF8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325" y="1905670"/>
              <a:ext cx="87429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EF2267-E146-B642-8B3C-65C8B2EA3107}"/>
                </a:ext>
              </a:extLst>
            </p:cNvPr>
            <p:cNvSpPr txBox="1"/>
            <p:nvPr/>
          </p:nvSpPr>
          <p:spPr>
            <a:xfrm>
              <a:off x="904034" y="1626786"/>
              <a:ext cx="209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EC8A62"/>
                  </a:solidFill>
                  <a:latin typeface="Arita-dotum(TTF) Medium" panose="02020603020101020101" pitchFamily="18" charset="-127"/>
                  <a:ea typeface="Arita-dotum(TTF) Medium" panose="02020603020101020101" pitchFamily="18" charset="-127"/>
                </a:rPr>
                <a:t>PROFILE</a:t>
              </a:r>
              <a:endParaRPr lang="en-US" altLang="ko-KR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endParaRPr>
            </a:p>
          </p:txBody>
        </p:sp>
        <p:cxnSp>
          <p:nvCxnSpPr>
            <p:cNvPr id="37" name="직선 연결선 14">
              <a:extLst>
                <a:ext uri="{FF2B5EF4-FFF2-40B4-BE49-F238E27FC236}">
                  <a16:creationId xmlns:a16="http://schemas.microsoft.com/office/drawing/2014/main" id="{D721A74E-F58E-CD44-98D4-AA4E01F03C92}"/>
                </a:ext>
              </a:extLst>
            </p:cNvPr>
            <p:cNvCxnSpPr>
              <a:cxnSpLocks/>
            </p:cNvCxnSpPr>
            <p:nvPr/>
          </p:nvCxnSpPr>
          <p:spPr>
            <a:xfrm>
              <a:off x="916791" y="3121260"/>
              <a:ext cx="87429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F76836-CD86-874A-B5A5-A8758E5488EE}"/>
                </a:ext>
              </a:extLst>
            </p:cNvPr>
            <p:cNvSpPr txBox="1"/>
            <p:nvPr/>
          </p:nvSpPr>
          <p:spPr>
            <a:xfrm>
              <a:off x="854346" y="2821258"/>
              <a:ext cx="209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EC8A62"/>
                  </a:solidFill>
                  <a:latin typeface="Arita-dotum(TTF) Medium" panose="02020603020101020101" pitchFamily="18" charset="-127"/>
                  <a:ea typeface="Arita-dotum(TTF) Medium" panose="02020603020101020101" pitchFamily="18" charset="-127"/>
                </a:rPr>
                <a:t>CONTACTS</a:t>
              </a:r>
              <a:endParaRPr lang="en-US" altLang="ko-KR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383375" y="1545504"/>
              <a:ext cx="2728304" cy="2592061"/>
              <a:chOff x="6215398" y="2382611"/>
              <a:chExt cx="2728304" cy="2592061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6434356" y="2449654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6578557" y="2382611"/>
                <a:ext cx="128227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SKILL</a:t>
                </a:r>
                <a:endPara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2" name="대각선 방향의 모서리가 둥근 사각형 24">
                <a:extLst>
                  <a:ext uri="{FF2B5EF4-FFF2-40B4-BE49-F238E27FC236}">
                    <a16:creationId xmlns:a16="http://schemas.microsoft.com/office/drawing/2014/main" id="{92B62CB1-CAB6-49B5-ABBC-004ECAE53C11}"/>
                  </a:ext>
                </a:extLst>
              </p:cNvPr>
              <p:cNvSpPr/>
              <p:nvPr/>
            </p:nvSpPr>
            <p:spPr>
              <a:xfrm>
                <a:off x="6434355" y="2665847"/>
                <a:ext cx="2509347" cy="2308825"/>
              </a:xfrm>
              <a:prstGeom prst="round2Diag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/>
              </a:p>
            </p:txBody>
          </p:sp>
          <p:pic>
            <p:nvPicPr>
              <p:cNvPr id="1026" name="Picture 2" descr="c에 대한 이미지 검색결과">
                <a:extLst>
                  <a:ext uri="{FF2B5EF4-FFF2-40B4-BE49-F238E27FC236}">
                    <a16:creationId xmlns:a16="http://schemas.microsoft.com/office/drawing/2014/main" id="{04A7E5AE-66AE-4FDB-9C15-78BA13FF09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149" y="2777041"/>
                <a:ext cx="466036" cy="523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B774068A-C825-4E41-849C-8460B17F03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9385" y="2674401"/>
                <a:ext cx="755135" cy="755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Java에 대한 이미지 검색결과">
                <a:extLst>
                  <a:ext uri="{FF2B5EF4-FFF2-40B4-BE49-F238E27FC236}">
                    <a16:creationId xmlns:a16="http://schemas.microsoft.com/office/drawing/2014/main" id="{2C536C25-A137-47C7-82FE-AF2E81819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0238" y="2686573"/>
                <a:ext cx="352979" cy="64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0" descr="python iconì ëí ì´ë¯¸ì§ ê²ìê²°ê³¼">
                <a:extLst>
                  <a:ext uri="{FF2B5EF4-FFF2-40B4-BE49-F238E27FC236}">
                    <a16:creationId xmlns:a16="http://schemas.microsoft.com/office/drawing/2014/main" id="{9FE9647C-ECA5-4745-B926-634CB2923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5398" y="3498877"/>
                <a:ext cx="1127538" cy="563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jsp logoì ëí ì´ë¯¸ì§ ê²ìê²°ê³¼">
                <a:extLst>
                  <a:ext uri="{FF2B5EF4-FFF2-40B4-BE49-F238E27FC236}">
                    <a16:creationId xmlns:a16="http://schemas.microsoft.com/office/drawing/2014/main" id="{D100D8DD-155A-4693-8279-98B07934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5417" y="3464129"/>
                <a:ext cx="501466" cy="52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firebase ë¡ê³ ì ëí ì´ë¯¸ì§ ê²ìê²°ê³¼">
                <a:extLst>
                  <a:ext uri="{FF2B5EF4-FFF2-40B4-BE49-F238E27FC236}">
                    <a16:creationId xmlns:a16="http://schemas.microsoft.com/office/drawing/2014/main" id="{A9D3A262-E90B-49C2-9D14-0B8DA2F95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7094" y="3379115"/>
                <a:ext cx="675038" cy="67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4" descr="androidì ëí ì´ë¯¸ì§ ê²ìê²°ê³¼">
                <a:extLst>
                  <a:ext uri="{FF2B5EF4-FFF2-40B4-BE49-F238E27FC236}">
                    <a16:creationId xmlns:a16="http://schemas.microsoft.com/office/drawing/2014/main" id="{7F231EB5-E623-4BFD-B3F1-EAF979642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662" y="4180438"/>
                <a:ext cx="561863" cy="659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Amazon.com: Oracle DB 11g Errors Guide: Appstore for Android">
                <a:extLst>
                  <a:ext uri="{FF2B5EF4-FFF2-40B4-BE49-F238E27FC236}">
                    <a16:creationId xmlns:a16="http://schemas.microsoft.com/office/drawing/2014/main" id="{51BB1391-4DCD-4864-80DD-C34881573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1533" y="4132405"/>
                <a:ext cx="751114" cy="75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Spring | Home">
                <a:extLst>
                  <a:ext uri="{FF2B5EF4-FFF2-40B4-BE49-F238E27FC236}">
                    <a16:creationId xmlns:a16="http://schemas.microsoft.com/office/drawing/2014/main" id="{E1317485-11B9-43E3-8236-07606CD8B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4675" y="4285433"/>
                <a:ext cx="904107" cy="452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5FCF10-2B62-4230-A75D-3C5F43E9A473}"/>
                </a:ext>
              </a:extLst>
            </p:cNvPr>
            <p:cNvSpPr txBox="1"/>
            <p:nvPr/>
          </p:nvSpPr>
          <p:spPr>
            <a:xfrm>
              <a:off x="5602332" y="4793086"/>
              <a:ext cx="19575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2017 : </a:t>
              </a:r>
              <a:r>
                <a:rPr kumimoji="1"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임베디드 공모전 장려상</a:t>
              </a:r>
              <a:endPara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r>
                <a:rPr kumimoji="1"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2018 </a:t>
              </a:r>
              <a:r>
                <a:rPr kumimoji="1"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: </a:t>
              </a:r>
              <a:r>
                <a:rPr kumimoji="1"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강원도 창업대회 동상</a:t>
              </a:r>
              <a:endParaRPr kumimoji="1"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endPara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F4D7F6-4493-4FFE-8B5A-EFC9CAE605D7}"/>
                </a:ext>
              </a:extLst>
            </p:cNvPr>
            <p:cNvSpPr txBox="1"/>
            <p:nvPr/>
          </p:nvSpPr>
          <p:spPr>
            <a:xfrm>
              <a:off x="5607501" y="5594026"/>
              <a:ext cx="8402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2019 : OCP</a:t>
              </a:r>
              <a:endPara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602332" y="4539170"/>
              <a:ext cx="1426478" cy="253916"/>
              <a:chOff x="4941844" y="1601591"/>
              <a:chExt cx="1426478" cy="253916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4941844" y="1668634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5086045" y="1601591"/>
                <a:ext cx="128227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수상경력</a:t>
                </a:r>
                <a:endPara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626019" y="5289466"/>
              <a:ext cx="1426478" cy="253916"/>
              <a:chOff x="4941844" y="1601591"/>
              <a:chExt cx="1426478" cy="253916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4941844" y="1668634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5086045" y="1601591"/>
                <a:ext cx="128227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자격증</a:t>
                </a:r>
                <a:endPara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BE264D-0869-5E4C-9150-9E9A806B5851}"/>
                </a:ext>
              </a:extLst>
            </p:cNvPr>
            <p:cNvSpPr txBox="1"/>
            <p:nvPr/>
          </p:nvSpPr>
          <p:spPr>
            <a:xfrm>
              <a:off x="878270" y="4443421"/>
              <a:ext cx="436084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mtClean="0">
                  <a:latin typeface="+mn-ea"/>
                </a:rPr>
                <a:t>불가능한 일정의 프로젝트 완료 후 언제나 높은 목표에  도전하고  성공하는 삶을 추구하게 되었습니다</a:t>
              </a:r>
              <a:r>
                <a:rPr lang="en-US" altLang="ko-KR" sz="1000" smtClean="0">
                  <a:latin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smtClean="0">
                  <a:latin typeface="+mn-ea"/>
                </a:rPr>
                <a:t>많은 프로젝트 경험을 통해 팀은 하나라는 생각으로 팀의 성공을 위해 힘들더라도 서로 돕고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 smtClean="0">
                  <a:latin typeface="+mn-ea"/>
                </a:rPr>
                <a:t> 협업해야 함을 알고 실천해가고 있습니다</a:t>
              </a:r>
              <a:r>
                <a:rPr lang="en-US" altLang="ko-KR" sz="1000" smtClean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EF2267-E146-B642-8B3C-65C8B2EA3107}"/>
                </a:ext>
              </a:extLst>
            </p:cNvPr>
            <p:cNvSpPr txBox="1"/>
            <p:nvPr/>
          </p:nvSpPr>
          <p:spPr>
            <a:xfrm>
              <a:off x="860063" y="4084382"/>
              <a:ext cx="209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EC8A62"/>
                  </a:solidFill>
                  <a:latin typeface="Arita-dotum(TTF) Medium" panose="02020603020101020101" pitchFamily="18" charset="-127"/>
                  <a:ea typeface="Arita-dotum(TTF) Medium" panose="02020603020101020101" pitchFamily="18" charset="-127"/>
                </a:rPr>
                <a:t>가치관</a:t>
              </a:r>
              <a:endParaRPr lang="en-US" altLang="ko-KR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endParaRPr>
            </a:p>
          </p:txBody>
        </p:sp>
        <p:cxnSp>
          <p:nvCxnSpPr>
            <p:cNvPr id="64" name="직선 연결선 14">
              <a:extLst>
                <a:ext uri="{FF2B5EF4-FFF2-40B4-BE49-F238E27FC236}">
                  <a16:creationId xmlns:a16="http://schemas.microsoft.com/office/drawing/2014/main" id="{D721A74E-F58E-CD44-98D4-AA4E01F03C92}"/>
                </a:ext>
              </a:extLst>
            </p:cNvPr>
            <p:cNvCxnSpPr>
              <a:cxnSpLocks/>
            </p:cNvCxnSpPr>
            <p:nvPr/>
          </p:nvCxnSpPr>
          <p:spPr>
            <a:xfrm>
              <a:off x="968255" y="4390604"/>
              <a:ext cx="87429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0407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>
                <a:solidFill>
                  <a:schemeClr val="tx1"/>
                </a:solidFill>
              </a:rPr>
              <a:t>or</a:t>
            </a:r>
            <a:endParaRPr kumimoji="1" lang="ko-KR" altLang="en-US" sz="300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1741442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1741442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비전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1741442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개발언어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6415" y="2243076"/>
            <a:ext cx="1286805" cy="698029"/>
            <a:chOff x="1126415" y="2937234"/>
            <a:chExt cx="1286805" cy="6980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딥러닝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선형대수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6329" y="2243076"/>
            <a:ext cx="152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 그래픽스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8593" y="2460218"/>
            <a:ext cx="1282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영상처리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455383" y="2243076"/>
            <a:ext cx="1286805" cy="651862"/>
            <a:chOff x="1126415" y="2937234"/>
            <a:chExt cx="1286805" cy="6518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자바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파이썬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1443" y="3996087"/>
            <a:ext cx="7978237" cy="1494459"/>
            <a:chOff x="891443" y="3705654"/>
            <a:chExt cx="7978237" cy="14944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9841663-FA72-4E7F-A695-3405A3570159}"/>
                </a:ext>
              </a:extLst>
            </p:cNvPr>
            <p:cNvGrpSpPr/>
            <p:nvPr/>
          </p:nvGrpSpPr>
          <p:grpSpPr>
            <a:xfrm>
              <a:off x="891443" y="3722375"/>
              <a:ext cx="1426478" cy="321028"/>
              <a:chOff x="986742" y="1912828"/>
              <a:chExt cx="1426478" cy="321028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986742" y="1979871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1912828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1010284-B82E-4DC1-8BDF-1A54EFC42958}"/>
                  </a:ext>
                </a:extLst>
              </p:cNvPr>
              <p:cNvCxnSpPr/>
              <p:nvPr/>
            </p:nvCxnSpPr>
            <p:spPr>
              <a:xfrm>
                <a:off x="986742" y="2233856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8A00DCD-1DBF-44C6-96DA-97DD2912D6B1}"/>
                </a:ext>
              </a:extLst>
            </p:cNvPr>
            <p:cNvGrpSpPr/>
            <p:nvPr/>
          </p:nvGrpSpPr>
          <p:grpSpPr>
            <a:xfrm>
              <a:off x="3085177" y="3722375"/>
              <a:ext cx="1426478" cy="321028"/>
              <a:chOff x="3222656" y="1878216"/>
              <a:chExt cx="1426478" cy="32102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0F0F36E-5791-4C2A-B592-4C7BCF6F39AA}"/>
                  </a:ext>
                </a:extLst>
              </p:cNvPr>
              <p:cNvSpPr/>
              <p:nvPr/>
            </p:nvSpPr>
            <p:spPr>
              <a:xfrm>
                <a:off x="3222656" y="1945259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51650B-8975-49C2-9EA6-53C6AFBE3B3A}"/>
                  </a:ext>
                </a:extLst>
              </p:cNvPr>
              <p:cNvSpPr txBox="1"/>
              <p:nvPr/>
            </p:nvSpPr>
            <p:spPr>
              <a:xfrm>
                <a:off x="3366857" y="187821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CB65772-5F9F-429E-B30A-F14DC4A6CB81}"/>
                  </a:ext>
                </a:extLst>
              </p:cNvPr>
              <p:cNvCxnSpPr/>
              <p:nvPr/>
            </p:nvCxnSpPr>
            <p:spPr>
              <a:xfrm>
                <a:off x="3222656" y="2199244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5199261" y="3722375"/>
              <a:ext cx="1426478" cy="321028"/>
              <a:chOff x="5144826" y="1878117"/>
              <a:chExt cx="1426478" cy="32102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7197087" y="3705654"/>
              <a:ext cx="1426478" cy="321028"/>
              <a:chOff x="5144826" y="1878117"/>
              <a:chExt cx="1426478" cy="321028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1031116" y="4305661"/>
              <a:ext cx="1286805" cy="651862"/>
              <a:chOff x="1126415" y="2937234"/>
              <a:chExt cx="1286805" cy="65186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자바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파이썬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58264"/>
                <a:ext cx="12822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C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156483" y="4305661"/>
              <a:ext cx="1434387" cy="714655"/>
              <a:chOff x="1126415" y="2937234"/>
              <a:chExt cx="1434387" cy="714655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머신러닝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컴퓨터 그래픽스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센서이론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7087" y="4211641"/>
              <a:ext cx="1672593" cy="714655"/>
              <a:chOff x="1126415" y="2937234"/>
              <a:chExt cx="1672593" cy="71465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캡스톤디자인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67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 프로젝트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59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소프트웨어 세미나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379327" y="4300792"/>
              <a:ext cx="1434387" cy="899321"/>
              <a:chOff x="1126415" y="2937234"/>
              <a:chExt cx="1434387" cy="89932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영상처리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429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네트워크 구조 설계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6551" y="1409613"/>
            <a:ext cx="4508402" cy="4861621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뭐든지 메모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글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이미지 </a:t>
              </a:r>
              <a:r>
                <a:rPr lang="en-US" altLang="ko-KR" sz="1200">
                  <a:latin typeface="+mn-ea"/>
                </a:rPr>
                <a:t>+ </a:t>
              </a:r>
              <a:r>
                <a:rPr lang="ko-KR" altLang="en-US" sz="1200">
                  <a:latin typeface="+mn-ea"/>
                </a:rPr>
                <a:t>음성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그리기 메모 가능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모든 플랫폼에서 동기화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4825883" y="1396818"/>
            <a:ext cx="4809606" cy="4936438"/>
            <a:chOff x="4825883" y="1396818"/>
            <a:chExt cx="4809606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825883" y="1396818"/>
              <a:ext cx="48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공공데이터 이용 상권분석 시스템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86" y="1778152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120342" y="2156542"/>
              <a:ext cx="412614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실시간 공공데이터를 이용하여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상권 분석 및 업종 추천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043566"/>
              <a:ext cx="1508979" cy="503959"/>
              <a:chOff x="6657264" y="2669246"/>
              <a:chExt cx="1508979" cy="503959"/>
            </a:xfrm>
          </p:grpSpPr>
          <p:sp>
            <p:nvSpPr>
              <p:cNvPr id="1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021511" y="6079340"/>
              <a:ext cx="1508979" cy="253916"/>
              <a:chOff x="6654694" y="4740005"/>
              <a:chExt cx="1508979" cy="253916"/>
            </a:xfrm>
          </p:grpSpPr>
          <p:sp>
            <p:nvSpPr>
              <p:cNvPr id="11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026832" y="1934644"/>
              <a:ext cx="1508979" cy="307777"/>
              <a:chOff x="625163" y="1929686"/>
              <a:chExt cx="1508979" cy="307777"/>
            </a:xfrm>
          </p:grpSpPr>
          <p:sp>
            <p:nvSpPr>
              <p:cNvPr id="11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021511" y="3384850"/>
              <a:ext cx="2992423" cy="825809"/>
              <a:chOff x="602265" y="3549198"/>
              <a:chExt cx="2992423" cy="82580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5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562298"/>
              <a:ext cx="1508979" cy="512592"/>
              <a:chOff x="6657264" y="2669246"/>
              <a:chExt cx="1508979" cy="512592"/>
            </a:xfrm>
          </p:grpSpPr>
          <p:sp>
            <p:nvSpPr>
              <p:cNvPr id="10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2837299"/>
              <a:ext cx="3746331" cy="514876"/>
              <a:chOff x="6657264" y="2669246"/>
              <a:chExt cx="3746331" cy="514876"/>
            </a:xfrm>
          </p:grpSpPr>
          <p:sp>
            <p:nvSpPr>
              <p:cNvPr id="105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19313" y="4346810"/>
              <a:ext cx="3495014" cy="665541"/>
              <a:chOff x="6657264" y="2669246"/>
              <a:chExt cx="3495014" cy="665541"/>
            </a:xfrm>
          </p:grpSpPr>
          <p:sp>
            <p:nvSpPr>
              <p:cNvPr id="10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409613"/>
            <a:ext cx="4508402" cy="4936438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08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스마트 메뉴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식당에서 </a:t>
              </a:r>
              <a:r>
                <a:rPr lang="en-US" altLang="ko-KR" sz="1200" smtClean="0">
                  <a:latin typeface="+mn-ea"/>
                </a:rPr>
                <a:t>QR</a:t>
              </a:r>
              <a:r>
                <a:rPr lang="ko-KR" altLang="en-US" sz="1200" smtClean="0">
                  <a:latin typeface="+mn-ea"/>
                </a:rPr>
                <a:t>코드로 현재 본인이 있는 식당을 선택하고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앱으로 주문 및 결재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5238169" y="1409613"/>
            <a:ext cx="4354104" cy="4936438"/>
            <a:chOff x="5147343" y="1386702"/>
            <a:chExt cx="4354104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5147343" y="1386702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배달 쉐어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43" y="1768036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375299" y="2146426"/>
              <a:ext cx="412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인 가족 시대를 맞아 치킨등 혼자 다 먹기 힘든 배달음식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 smtClean="0">
                  <a:latin typeface="+mn-ea"/>
                </a:rPr>
                <a:t>및 비용을 나누기 위한 앱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033450"/>
              <a:ext cx="1508979" cy="503959"/>
              <a:chOff x="6657264" y="2669246"/>
              <a:chExt cx="1508979" cy="503959"/>
            </a:xfrm>
          </p:grpSpPr>
          <p:sp>
            <p:nvSpPr>
              <p:cNvPr id="120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276468" y="6069224"/>
              <a:ext cx="1508979" cy="253916"/>
              <a:chOff x="6654694" y="4740005"/>
              <a:chExt cx="1508979" cy="253916"/>
            </a:xfrm>
          </p:grpSpPr>
          <p:sp>
            <p:nvSpPr>
              <p:cNvPr id="118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281789" y="1924528"/>
              <a:ext cx="1508979" cy="307777"/>
              <a:chOff x="625163" y="1929686"/>
              <a:chExt cx="1508979" cy="307777"/>
            </a:xfrm>
          </p:grpSpPr>
          <p:sp>
            <p:nvSpPr>
              <p:cNvPr id="11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276468" y="3374734"/>
              <a:ext cx="2992423" cy="825809"/>
              <a:chOff x="602265" y="3549198"/>
              <a:chExt cx="2992423" cy="825809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4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552182"/>
              <a:ext cx="1508979" cy="512592"/>
              <a:chOff x="6657264" y="2669246"/>
              <a:chExt cx="1508979" cy="512592"/>
            </a:xfrm>
          </p:grpSpPr>
          <p:sp>
            <p:nvSpPr>
              <p:cNvPr id="10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2827183"/>
              <a:ext cx="3746331" cy="514876"/>
              <a:chOff x="6657264" y="2669246"/>
              <a:chExt cx="3746331" cy="514876"/>
            </a:xfrm>
          </p:grpSpPr>
          <p:sp>
            <p:nvSpPr>
              <p:cNvPr id="10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4270" y="4336694"/>
              <a:ext cx="3495014" cy="665541"/>
              <a:chOff x="6657264" y="2669246"/>
              <a:chExt cx="3495014" cy="665541"/>
            </a:xfrm>
          </p:grpSpPr>
          <p:sp>
            <p:nvSpPr>
              <p:cNvPr id="10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8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14296" y="-3589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790947"/>
            <a:ext cx="9016707" cy="777147"/>
            <a:chOff x="426551" y="1790947"/>
            <a:chExt cx="9016707" cy="77714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딥러닝으로 이미지를 찾아서 해당 장소에 대한 정보 지도를 보여줌</a:t>
              </a: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0997" y="3527293"/>
            <a:ext cx="8882261" cy="3149360"/>
            <a:chOff x="560997" y="1947439"/>
            <a:chExt cx="8882261" cy="3149360"/>
          </a:xfrm>
        </p:grpSpPr>
        <p:grpSp>
          <p:nvGrpSpPr>
            <p:cNvPr id="18" name="그룹 17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개발 후기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기술적 측면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DB </a:t>
              </a:r>
              <a:r>
                <a:rPr lang="ko-KR" altLang="en-US" sz="1200" smtClean="0">
                  <a:latin typeface="+mn-ea"/>
                </a:rPr>
                <a:t>연결을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가 아닌 데이터 소스를 이용해 속도를 조금더 높여야 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만을 지원하기 때문에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유연하게 다른 </a:t>
              </a:r>
              <a:r>
                <a:rPr lang="en-US" altLang="ko-KR" sz="1200" smtClean="0">
                  <a:latin typeface="+mn-ea"/>
                </a:rPr>
                <a:t>DB(Firebase)</a:t>
              </a:r>
              <a:r>
                <a:rPr lang="ko-KR" altLang="en-US" sz="1200" smtClean="0">
                  <a:latin typeface="+mn-ea"/>
                </a:rPr>
                <a:t> 인터페이스 설계와 구현이 필요함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UI </a:t>
              </a:r>
              <a:r>
                <a:rPr lang="ko-KR" altLang="en-US" sz="1200" smtClean="0">
                  <a:latin typeface="+mn-ea"/>
                </a:rPr>
                <a:t>를 반응형으로 만들어 다양한 해상도의 기기에서 편리하게 사용할수 있도록 해야 함</a:t>
              </a:r>
              <a:endParaRPr lang="en-US" altLang="ko-KR" sz="120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협업 측면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초반에 팀원들과 본인이 맡은 부분을 확실히 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중간에 서로 일이 중복되거나 빠지는 경우 발생</a:t>
              </a:r>
              <a:endParaRPr lang="en-US" altLang="ko-KR" sz="1200" smtClean="0">
                <a:latin typeface="+mn-ea"/>
              </a:endParaRPr>
            </a:p>
            <a:p>
              <a:pPr marL="1085850" lvl="3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단계에서 일의 재분배가 아니라 요구 사항부터 다시 점검하여 일을 재 분배하여 이후 문제 발생 없음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매일 </a:t>
              </a:r>
              <a:r>
                <a:rPr lang="en-US" altLang="ko-KR" sz="1200" smtClean="0">
                  <a:latin typeface="+mn-ea"/>
                </a:rPr>
                <a:t>WBS</a:t>
              </a:r>
              <a:r>
                <a:rPr lang="ko-KR" altLang="en-US" sz="1200" smtClean="0">
                  <a:latin typeface="+mn-ea"/>
                </a:rPr>
                <a:t>를 업데이트 하여 매일 현재 상황을 체크 하여로드가 많이 걸린 부분은 팀원이 서로 일을 나누어 해결함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온라인으로 소통하다 보니 서로 커뮤니케이션이 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최소 주 </a:t>
              </a: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회 오프라인 미팅을 가짐</a:t>
              </a:r>
              <a:endParaRPr lang="en-US" altLang="ko-KR" sz="12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997" y="2651090"/>
            <a:ext cx="3015166" cy="818504"/>
            <a:chOff x="560997" y="2717765"/>
            <a:chExt cx="3015166" cy="818504"/>
          </a:xfrm>
        </p:grpSpPr>
        <p:grpSp>
          <p:nvGrpSpPr>
            <p:cNvPr id="25" name="그룹 24"/>
            <p:cNvGrpSpPr/>
            <p:nvPr/>
          </p:nvGrpSpPr>
          <p:grpSpPr>
            <a:xfrm>
              <a:off x="560997" y="2717765"/>
              <a:ext cx="2057512" cy="307777"/>
              <a:chOff x="625163" y="1929686"/>
              <a:chExt cx="2057512" cy="307777"/>
            </a:xfrm>
          </p:grpSpPr>
          <p:sp>
            <p:nvSpPr>
              <p:cNvPr id="2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사용기술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20130" y="3044005"/>
              <a:ext cx="2756033" cy="492264"/>
              <a:chOff x="4185022" y="3423332"/>
              <a:chExt cx="3348743" cy="73333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4241" y="3432855"/>
                <a:ext cx="2609524" cy="72381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022" y="3423332"/>
                <a:ext cx="619048" cy="7333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22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654507" y="2152711"/>
            <a:ext cx="34055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+mn-ea"/>
              </a:rPr>
              <a:t>WBS</a:t>
            </a:r>
            <a:r>
              <a:rPr lang="ko-KR" altLang="en-US" sz="1200" smtClean="0">
                <a:latin typeface="+mn-ea"/>
              </a:rPr>
              <a:t>를 이용</a:t>
            </a:r>
            <a:endParaRPr lang="en-US" altLang="ko-KR" sz="120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프로젝트 일정 관리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0" y="2458740"/>
            <a:ext cx="7110753" cy="4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요구사항 정의서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8" y="2353616"/>
            <a:ext cx="6897976" cy="42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화면 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180" y="2517082"/>
            <a:ext cx="8008256" cy="3907057"/>
            <a:chOff x="2234658" y="1728116"/>
            <a:chExt cx="9550941" cy="48459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658" y="1728116"/>
              <a:ext cx="6179999" cy="48459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680" y="1728116"/>
              <a:ext cx="3215919" cy="4747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9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521</TotalTime>
  <Words>639</Words>
  <Application>Microsoft Office PowerPoint</Application>
  <PresentationFormat>A4 용지(210x297mm)</PresentationFormat>
  <Paragraphs>194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Arita-dotum(OTF) Medium</vt:lpstr>
      <vt:lpstr>Arita-dotum(TTF) Medium</vt:lpstr>
      <vt:lpstr>KoreanYNMYTL</vt:lpstr>
      <vt:lpstr>NanumBarunGothic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renige31@naver.com</cp:lastModifiedBy>
  <cp:revision>73</cp:revision>
  <dcterms:created xsi:type="dcterms:W3CDTF">2019-05-09T15:54:43Z</dcterms:created>
  <dcterms:modified xsi:type="dcterms:W3CDTF">2021-05-18T02:41:26Z</dcterms:modified>
</cp:coreProperties>
</file>