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1934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1F1F-1AEB-4863-B753-070EAE528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A07F9-B8CA-46CE-A134-14992AA54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1CA31-0CBC-48FA-8FBB-ECDF932D9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319F-FC89-40B0-AF8D-3BDA768F1F35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FFC9B-F7F2-4827-9F12-29CF99E4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10ABE-1B4D-4D50-B5B6-A6284388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9A8A-E471-446E-BEBD-3547989C8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3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D06B-386B-4583-9745-95702FE8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775A5-39E6-4081-9955-53F511318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8F231-AF25-46C0-AC37-2A52FE040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319F-FC89-40B0-AF8D-3BDA768F1F35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9238F-1DA7-4594-BC27-D67551BC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8BD5E-5EE8-4F4E-97FA-0A630FD01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9A8A-E471-446E-BEBD-3547989C8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2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83E72A-0FE1-46E0-A19A-DCF560F68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B1209-0EFD-4843-851F-D91563012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69A52-4035-495B-8C65-709C54E5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319F-FC89-40B0-AF8D-3BDA768F1F35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65515-93DB-4226-AA89-34D5CEFD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9754C-442A-41C6-9312-5BE9AFF7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9A8A-E471-446E-BEBD-3547989C8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10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7816-1AF1-4683-8180-CD427D8C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5072-ECE9-4464-8316-86E8176BF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10C78-F2B1-4FDC-9729-E0998393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319F-FC89-40B0-AF8D-3BDA768F1F35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64BC4-BFC7-4390-984E-054E600CF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84EFB-83BF-43D8-9880-276FF4E0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9A8A-E471-446E-BEBD-3547989C8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3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F894-6B28-429A-8258-B569A90C7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969B-6363-40E2-BBF3-41F3B3738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2D50B-313D-4386-A45A-E6C1EDCFE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319F-FC89-40B0-AF8D-3BDA768F1F35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C4162-D2D8-4511-8E62-2F233129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D1AD9-DF2F-4C65-857F-C84221EB9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9A8A-E471-446E-BEBD-3547989C8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7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903A-EB26-41CD-B18E-0FAAADCA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22003-EC54-4451-8791-14BED193F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69B7C-5DC1-4266-88AA-59B087688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2645D-9CCE-4D91-8BD4-9ABEE7E8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319F-FC89-40B0-AF8D-3BDA768F1F35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88149-B97A-4CF9-8F86-843EC4F3D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43950-83F1-485B-9954-A74E24BD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9A8A-E471-446E-BEBD-3547989C8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8BCD-868B-4A3E-914A-AE5A7DEA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42233-2A7A-486A-B93C-1B893026E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7CB6C-BC12-483A-A860-695F597A2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063086-8B40-4587-A052-0243F1F7A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CD736-FAC2-44AD-8AC3-4AE1F00A0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66E41D-9C16-4482-B3FD-AB7DA683B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319F-FC89-40B0-AF8D-3BDA768F1F35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4D885F-AC0D-44CB-84B1-1CAFC3C0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122D10-18C0-4469-A309-5BE4D6E6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9A8A-E471-446E-BEBD-3547989C8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4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B5D8-8E45-4403-B891-8E92070A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18405F-E13E-4906-874E-7CDFB146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319F-FC89-40B0-AF8D-3BDA768F1F35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E4513-B6B0-4115-A241-48E8792E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74148-2912-49CC-A068-E0B25303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9A8A-E471-446E-BEBD-3547989C8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6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573AF7-F94A-44B0-87C0-AEACF7BB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319F-FC89-40B0-AF8D-3BDA768F1F35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F1CA84-0D7B-410C-8EF1-FCD75306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17928-2218-4102-B22A-35FC82BC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9A8A-E471-446E-BEBD-3547989C8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0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1FEB1-D2D2-48EF-A9AC-608D79E7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8800D-77CF-44C9-9E5E-0A7229062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3DAB0-E1C9-46AD-89AA-F5D5A507D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2ABC3-8E57-4466-89B6-CB363F61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319F-FC89-40B0-AF8D-3BDA768F1F35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E8C79-E9C8-49A7-826E-A779CBA1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A6342-6874-452C-9C33-73622DAF6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9A8A-E471-446E-BEBD-3547989C8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9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6E59-B8C2-4916-BB13-3ECAA8181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794D87-9B1E-4462-AA65-D61658749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C9254-70B5-48D0-83AF-E8E33A59A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A8E4A-8E2F-4ADD-907E-416B76AA9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319F-FC89-40B0-AF8D-3BDA768F1F35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CB501-E431-4EDC-AF85-8FBEEE7FF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EDCF7-6831-4893-9648-ED5F9A69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9A8A-E471-446E-BEBD-3547989C8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4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086236-A709-48B8-8C52-AC0B0475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8C9E9-CDFB-443B-B79C-975D8965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FF472-27BA-421B-B87C-7D389B241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F319F-FC89-40B0-AF8D-3BDA768F1F35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C25BE-85B9-4EBA-99DA-A63449E5B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CBBDF-9BA7-40D1-AE7D-4299236E3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F9A8A-E471-446E-BEBD-3547989C8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8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FF6A0-9EC6-4150-A2A5-0AA410126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2965" y="-711830"/>
            <a:ext cx="5593976" cy="2541775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Bahnschrift Light SemiCondensed" panose="020B0502040204020203" pitchFamily="34" charset="0"/>
              </a:rPr>
              <a:t>Georgia Brewery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2C9C1-877C-4924-8E4D-23EE241BA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4941" y="2759356"/>
            <a:ext cx="9144000" cy="1655762"/>
          </a:xfrm>
        </p:spPr>
        <p:txBody>
          <a:bodyPr/>
          <a:lstStyle/>
          <a:p>
            <a:r>
              <a:rPr lang="en-US" dirty="0"/>
              <a:t>Kianni James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846B46-BE71-4D6F-B7EA-18FA4E1D56B9}"/>
              </a:ext>
            </a:extLst>
          </p:cNvPr>
          <p:cNvSpPr txBox="1"/>
          <p:nvPr/>
        </p:nvSpPr>
        <p:spPr>
          <a:xfrm>
            <a:off x="5517931" y="2144110"/>
            <a:ext cx="5155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Search for your favorite local brewery </a:t>
            </a:r>
          </a:p>
        </p:txBody>
      </p:sp>
    </p:spTree>
    <p:extLst>
      <p:ext uri="{BB962C8B-B14F-4D97-AF65-F5344CB8AC3E}">
        <p14:creationId xmlns:p14="http://schemas.microsoft.com/office/powerpoint/2010/main" val="3818202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Light SemiCondensed</vt:lpstr>
      <vt:lpstr>Calibri</vt:lpstr>
      <vt:lpstr>Calibri Light</vt:lpstr>
      <vt:lpstr>Office Theme</vt:lpstr>
      <vt:lpstr>Georgia Brewery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Georgia Brewery Database</dc:title>
  <dc:creator>Kianni Darnell</dc:creator>
  <cp:lastModifiedBy>Kianni Darnell</cp:lastModifiedBy>
  <cp:revision>3</cp:revision>
  <dcterms:created xsi:type="dcterms:W3CDTF">2018-11-27T20:34:20Z</dcterms:created>
  <dcterms:modified xsi:type="dcterms:W3CDTF">2018-11-27T21:07:35Z</dcterms:modified>
</cp:coreProperties>
</file>