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4"/>
  </p:notesMasterIdLst>
  <p:sldIdLst>
    <p:sldId id="270" r:id="rId2"/>
    <p:sldId id="258" r:id="rId3"/>
    <p:sldId id="273" r:id="rId4"/>
    <p:sldId id="274" r:id="rId5"/>
    <p:sldId id="271" r:id="rId6"/>
    <p:sldId id="276" r:id="rId7"/>
    <p:sldId id="277" r:id="rId8"/>
    <p:sldId id="279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1" autoAdjust="0"/>
    <p:restoredTop sz="86378"/>
  </p:normalViewPr>
  <p:slideViewPr>
    <p:cSldViewPr snapToGrid="0" snapToObjects="1">
      <p:cViewPr varScale="1">
        <p:scale>
          <a:sx n="86" d="100"/>
          <a:sy n="86" d="100"/>
        </p:scale>
        <p:origin x="1205" y="6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5" y="408389"/>
            <a:ext cx="2540842" cy="107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6C974-93C8-E54E-BB6E-3C1FE4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4F29B-65DE-874C-8CAC-555B12D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E0F6E2-B2E4-C148-9E7B-EBC6C0F1ED91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72628-8143-4B4C-80F6-09345191E2DE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32880-473D-074E-B873-310394DC145B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550395-E882-3647-B449-C8E87F86C53D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1F5C9-4209-B34B-B887-07BAC6DBEC1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2022/5/29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299D0E-B190-CC4B-84DB-7C571905AB1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440003" y="651024"/>
            <a:ext cx="60446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7200" dirty="0"/>
              <a:t>二面体群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计</a:t>
            </a:r>
            <a:r>
              <a:rPr kumimoji="1" lang="en-US" altLang="zh-CN" sz="3200" dirty="0"/>
              <a:t>11 </a:t>
            </a:r>
          </a:p>
          <a:p>
            <a:r>
              <a:rPr kumimoji="1" lang="zh-CN" altLang="en-US" sz="3200" dirty="0"/>
              <a:t>苏禹畅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104F5B-5796-45C0-D8D7-82C8A136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846846"/>
            <a:ext cx="7634195" cy="360247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一个简单的引理：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元素的阶：</a:t>
            </a: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C5D472-AE7D-A39B-24DC-EB4181DC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二面体群的元素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C55EDC-B4E8-CDAF-789C-4B61A11D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99" y="1841890"/>
            <a:ext cx="2047444" cy="4626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F8853D-27EA-67B7-D217-128EF70B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556" y="3009054"/>
            <a:ext cx="5170160" cy="46269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3ACF4D7-7371-98CF-7DFC-D2ACB16FE8A5}"/>
              </a:ext>
            </a:extLst>
          </p:cNvPr>
          <p:cNvSpPr txBox="1"/>
          <p:nvPr/>
        </p:nvSpPr>
        <p:spPr>
          <a:xfrm>
            <a:off x="6338656" y="2415786"/>
            <a:ext cx="188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阶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8DE8BEE-C0BE-B936-2301-F51D84CD7067}"/>
              </a:ext>
            </a:extLst>
          </p:cNvPr>
          <p:cNvCxnSpPr/>
          <p:nvPr/>
        </p:nvCxnSpPr>
        <p:spPr>
          <a:xfrm>
            <a:off x="5519121" y="3471753"/>
            <a:ext cx="27016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DA516722-3442-9B17-B87F-77F5BD469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920" y="3710611"/>
            <a:ext cx="5486631" cy="5950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C27616-14B1-91D9-F058-5B89B1D70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142" y="4519424"/>
            <a:ext cx="2646729" cy="10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二面体群的子群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602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104F5B-5796-45C0-D8D7-82C8A136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235958"/>
            <a:ext cx="7634195" cy="3602477"/>
          </a:xfrm>
        </p:spPr>
        <p:txBody>
          <a:bodyPr>
            <a:normAutofit/>
          </a:bodyPr>
          <a:lstStyle/>
          <a:p>
            <a:r>
              <a:rPr lang="zh-CN" altLang="en-US" dirty="0"/>
              <a:t>群中有两类元素：</a:t>
            </a:r>
            <a:endParaRPr lang="en-US" altLang="zh-CN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C5D472-AE7D-A39B-24DC-EB4181DC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1" y="95177"/>
            <a:ext cx="7634194" cy="1351451"/>
          </a:xfrm>
        </p:spPr>
        <p:txBody>
          <a:bodyPr/>
          <a:lstStyle/>
          <a:p>
            <a:r>
              <a:rPr lang="zh-CN" altLang="en-US" dirty="0"/>
              <a:t>二面体群的子群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34AD9F-5D72-2E3B-F099-B6D7B819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23" y="2224834"/>
            <a:ext cx="666070" cy="7136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E401DF-D490-4394-B2BA-56E4B708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862" y="3884086"/>
            <a:ext cx="882396" cy="7325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519F58-B548-5202-C56C-9726487C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247" y="2182402"/>
            <a:ext cx="3208193" cy="11090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F06554-7C0A-CF85-1B78-752FA621C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623" y="4541191"/>
            <a:ext cx="5056115" cy="6184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CD95C1E-71B5-5454-1DEC-317D229F4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358" y="3838435"/>
            <a:ext cx="5656299" cy="6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104F5B-5796-45C0-D8D7-82C8A136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32" y="2020369"/>
            <a:ext cx="7634195" cy="3602477"/>
          </a:xfrm>
        </p:spPr>
        <p:txBody>
          <a:bodyPr>
            <a:normAutofit/>
          </a:bodyPr>
          <a:lstStyle/>
          <a:p>
            <a:r>
              <a:rPr lang="zh-CN" altLang="en-US" dirty="0"/>
              <a:t>第一类：只包含旋转的子群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第二类：只包含轴对称的子群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C5D472-AE7D-A39B-24DC-EB4181DC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1" y="95177"/>
            <a:ext cx="7634194" cy="1351451"/>
          </a:xfrm>
        </p:spPr>
        <p:txBody>
          <a:bodyPr/>
          <a:lstStyle/>
          <a:p>
            <a:r>
              <a:rPr lang="zh-CN" altLang="en-US" dirty="0"/>
              <a:t>二面体群的子群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EB33A8-652F-9887-D704-280FA14F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15" y="2104656"/>
            <a:ext cx="2794425" cy="8284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22968C-0D60-1958-5B5F-EE90FB5E5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91" y="4317684"/>
            <a:ext cx="5324892" cy="7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8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104F5B-5796-45C0-D8D7-82C8A136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235958"/>
            <a:ext cx="7634195" cy="3602477"/>
          </a:xfrm>
        </p:spPr>
        <p:txBody>
          <a:bodyPr>
            <a:normAutofit/>
          </a:bodyPr>
          <a:lstStyle/>
          <a:p>
            <a:r>
              <a:rPr lang="zh-CN" altLang="en-US" dirty="0"/>
              <a:t>两类元素均包含的子群：</a:t>
            </a:r>
            <a:endParaRPr lang="en-US" altLang="zh-CN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C5D472-AE7D-A39B-24DC-EB4181DC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1" y="95177"/>
            <a:ext cx="7634194" cy="1351451"/>
          </a:xfrm>
        </p:spPr>
        <p:txBody>
          <a:bodyPr/>
          <a:lstStyle/>
          <a:p>
            <a:r>
              <a:rPr lang="zh-CN" altLang="en-US" dirty="0"/>
              <a:t>二面体群的子群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7789D2-F6D3-E73E-63BA-A6980F4B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93" y="954099"/>
            <a:ext cx="666070" cy="7136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302FB11-EE16-390C-832F-1DB6FC831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953" y="1033205"/>
            <a:ext cx="882396" cy="732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B1A04B-5782-A9FD-1182-0F5CA7C81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510" y="1906541"/>
            <a:ext cx="2239643" cy="8062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0DD219-801C-8043-9DDC-AAC6C688A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3" y="3275589"/>
            <a:ext cx="8116009" cy="8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C03EEE-049A-15FD-FA5F-E02DE5860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200591"/>
            <a:ext cx="7634195" cy="3602477"/>
          </a:xfrm>
        </p:spPr>
        <p:txBody>
          <a:bodyPr/>
          <a:lstStyle/>
          <a:p>
            <a:r>
              <a:rPr lang="zh-CN" altLang="en-US" dirty="0"/>
              <a:t>第三类子群：既包含旋转又包含轴对称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0F035C-1EC0-16C9-B282-ABD68AC3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二面体群的子群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965809-FF23-99FA-DE4A-F4E50CF9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6" y="2699975"/>
            <a:ext cx="7176079" cy="6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7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066CD1-6F59-623A-63CD-0A7049FC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36102"/>
            <a:ext cx="7634195" cy="3602477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FCF1BC-299B-FFF3-9118-9D55CC17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二面体群的正规子群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BB7ABF-C802-F4F4-CA02-750C1519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10" y="342752"/>
            <a:ext cx="5410955" cy="13336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6F4667-7E6D-837E-4F91-9F8C1EEE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67" y="610076"/>
            <a:ext cx="1829255" cy="6683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A3EE2C-96ED-53E3-428C-DE17D0E3F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23" y="1961527"/>
            <a:ext cx="7877372" cy="7440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E5A2C2-CCC6-2665-1C9A-040AFC8F6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390" y="3802257"/>
            <a:ext cx="7034566" cy="6942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A15C82-FB7C-C7E9-D094-31BF9A0C6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912" y="2900319"/>
            <a:ext cx="5553198" cy="8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9B6A96-5994-028A-BB74-02134D6E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F75364-AB47-86F7-90CE-B5973F36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257945-F862-7914-3930-290433A5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10" y="470512"/>
            <a:ext cx="5410955" cy="1333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B8CAA9-F10E-ED4D-11BF-5A875C8B2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244" y="871567"/>
            <a:ext cx="1571844" cy="4572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4F1F08-AA70-36C4-5910-4FEA37764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23" y="1670413"/>
            <a:ext cx="7877372" cy="744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F617BA-BFD0-B607-148B-6B8C877A4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343" y="2523301"/>
            <a:ext cx="6413300" cy="8592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528204-0BF8-C033-93AA-6D827B115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157" y="4390588"/>
            <a:ext cx="8199066" cy="6368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665828-03DD-BE46-F22B-2C3D06840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589" y="3529911"/>
            <a:ext cx="3705438" cy="6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9B199A-BEA2-5B65-7149-11192F79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46DBE2-3E62-F7B0-2DD4-6A732538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845565-FABC-F746-0998-88EC2B46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10" y="470512"/>
            <a:ext cx="5410955" cy="1333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474B3E-0048-5564-9587-A5CEDBE12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82" y="2491110"/>
            <a:ext cx="7885559" cy="6749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7022A0-D72B-0D38-5635-58067DFB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020" y="1676107"/>
            <a:ext cx="6478287" cy="6118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2D6515-27CC-C73E-B496-BE4017FAA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45" y="3442375"/>
            <a:ext cx="8434232" cy="7607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783152-720D-827B-A845-D22E9423B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632" y="4539712"/>
            <a:ext cx="6828456" cy="5576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9FD699A-835A-D051-CDDE-A4F4218E8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896" y="5319275"/>
            <a:ext cx="1610330" cy="6339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F6F7F6-288A-CD97-4851-5A69B266E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1737" y="5286478"/>
            <a:ext cx="2309051" cy="6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CAAC0E-7879-D9AF-102F-0B22EEEE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D6D638-575C-DA17-5CA2-C43E0E17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E540CB-963E-3829-557E-6ACEFD52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10" y="470512"/>
            <a:ext cx="5410955" cy="1333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F0A601-F4FB-8FCA-C08C-EA64597E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1" y="1841890"/>
            <a:ext cx="8297433" cy="6648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FDB25F-C98D-0FA5-0474-72328CF6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77" y="2590632"/>
            <a:ext cx="6268445" cy="62139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19C5960-5B57-4F84-C5A0-5DE502274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788" y="4098899"/>
            <a:ext cx="6387833" cy="57548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7893AE6-E280-4684-0D97-C0806804F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777" y="4813485"/>
            <a:ext cx="6387833" cy="68356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7A02EEB-64E9-6CC6-DD77-15AEF1EFD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2306" y="3155649"/>
            <a:ext cx="5556975" cy="9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1166164"/>
            <a:ext cx="7634195" cy="3602477"/>
          </a:xfrm>
        </p:spPr>
        <p:txBody>
          <a:bodyPr/>
          <a:lstStyle/>
          <a:p>
            <a:r>
              <a:rPr kumimoji="1" lang="zh-CN" altLang="en-US" dirty="0"/>
              <a:t>一 、二面体群的定义</a:t>
            </a:r>
            <a:endParaRPr kumimoji="1" lang="en-US" altLang="zh-CN" dirty="0"/>
          </a:p>
          <a:p>
            <a:r>
              <a:rPr kumimoji="1" lang="zh-CN" altLang="en-US" dirty="0"/>
              <a:t>二 、二面体群的元素</a:t>
            </a:r>
            <a:endParaRPr kumimoji="1" lang="en-US" altLang="zh-CN" dirty="0"/>
          </a:p>
          <a:p>
            <a:r>
              <a:rPr kumimoji="1" lang="zh-CN" altLang="en-US" dirty="0"/>
              <a:t>三 、二面体群的子群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DB6511-1358-617B-0150-2A0A7E2C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58C274-B784-EEC5-55DC-AC39ECB9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6F0D72-2CE8-386D-BDA1-57057AC0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10" y="470512"/>
            <a:ext cx="5410955" cy="1333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39DEBB-B6F8-A25C-120A-CFEEAB14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89" y="4221207"/>
            <a:ext cx="6072436" cy="5741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2ADEA9-89D4-8FFB-CAEE-9C2EE6E9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70" y="1842190"/>
            <a:ext cx="8370354" cy="7857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766479-9B1F-173A-AB18-C0E9C739F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589" y="2605286"/>
            <a:ext cx="5591955" cy="6332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4FE480-13CE-03DF-54CF-4E10FE071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070" y="3188477"/>
            <a:ext cx="5591955" cy="9145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CC58186-E31B-828E-CAE3-56A5643FF1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589" y="4913565"/>
            <a:ext cx="5504755" cy="5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277331-CC62-BCE7-31DE-CB936760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二面体群的正规子群总结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C15B13-E928-D00C-E7BF-032FB903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54" y="1970060"/>
            <a:ext cx="5158198" cy="7287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61EDDD-AB35-93F5-7E30-A9877EDC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54" y="3429000"/>
            <a:ext cx="7029367" cy="665825"/>
          </a:xfrm>
          <a:prstGeom prst="rect">
            <a:avLst/>
          </a:prstGeom>
        </p:spPr>
      </p:pic>
      <p:sp>
        <p:nvSpPr>
          <p:cNvPr id="8" name="箭头: 上 7">
            <a:extLst>
              <a:ext uri="{FF2B5EF4-FFF2-40B4-BE49-F238E27FC236}">
                <a16:creationId xmlns:a16="http://schemas.microsoft.com/office/drawing/2014/main" id="{FD61FE8B-A7D0-DC80-D435-863CF6BA01A8}"/>
              </a:ext>
            </a:extLst>
          </p:cNvPr>
          <p:cNvSpPr/>
          <p:nvPr/>
        </p:nvSpPr>
        <p:spPr>
          <a:xfrm rot="789706">
            <a:off x="7258169" y="4093909"/>
            <a:ext cx="584998" cy="928624"/>
          </a:xfrm>
          <a:prstGeom prst="upArrow">
            <a:avLst>
              <a:gd name="adj1" fmla="val 53035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6A6C82-8747-7955-75A2-5601FB80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91" y="5072250"/>
            <a:ext cx="2629267" cy="609685"/>
          </a:xfrm>
          <a:prstGeom prst="rect">
            <a:avLst/>
          </a:prstGeo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2C0437C9-8A3F-006F-876C-FFDF59CECDF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73912" y="1841891"/>
            <a:ext cx="2006639" cy="276278"/>
          </a:xfrm>
        </p:spPr>
        <p:txBody>
          <a:bodyPr>
            <a:normAutofit fontScale="475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34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5D6621-903D-63AF-1795-FDA64E1B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02" y="1500327"/>
            <a:ext cx="7634195" cy="1841103"/>
          </a:xfrm>
        </p:spPr>
        <p:txBody>
          <a:bodyPr/>
          <a:lstStyle/>
          <a:p>
            <a:r>
              <a:rPr lang="zh-CN" altLang="en-US" dirty="0"/>
              <a:t>课本上的生成元</a:t>
            </a:r>
            <a:r>
              <a:rPr lang="en-US" altLang="zh-CN" dirty="0"/>
              <a:t>——</a:t>
            </a:r>
            <a:r>
              <a:rPr lang="zh-CN" altLang="en-US" dirty="0"/>
              <a:t>循环群中             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06BA25-BAE5-0411-208A-73EC68D7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生成元的定义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81DE1-8A18-FD11-5D50-83E82051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420878"/>
            <a:ext cx="5800696" cy="31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104F5B-5796-45C0-D8D7-82C8A136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253857"/>
            <a:ext cx="7634195" cy="3602477"/>
          </a:xfrm>
        </p:spPr>
        <p:txBody>
          <a:bodyPr/>
          <a:lstStyle/>
          <a:p>
            <a:r>
              <a:rPr lang="zh-CN" altLang="en-US"/>
              <a:t>循环群之外呢？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C5D472-AE7D-A39B-24DC-EB4181DC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生成元的定义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5C4D68-6791-6B79-BDBD-7A6B1298448A}"/>
              </a:ext>
            </a:extLst>
          </p:cNvPr>
          <p:cNvSpPr txBox="1"/>
          <p:nvPr/>
        </p:nvSpPr>
        <p:spPr>
          <a:xfrm>
            <a:off x="1073912" y="2885242"/>
            <a:ext cx="7239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群中元素可以由最小数目个群元的乘积生成，这组群元称为该群的生成元。</a:t>
            </a:r>
          </a:p>
        </p:txBody>
      </p:sp>
    </p:spTree>
    <p:extLst>
      <p:ext uri="{BB962C8B-B14F-4D97-AF65-F5344CB8AC3E}">
        <p14:creationId xmlns:p14="http://schemas.microsoft.com/office/powerpoint/2010/main" val="139177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二面体群的定义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104F5B-5796-45C0-D8D7-82C8A136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567610"/>
            <a:ext cx="7634195" cy="3602477"/>
          </a:xfrm>
        </p:spPr>
        <p:txBody>
          <a:bodyPr/>
          <a:lstStyle/>
          <a:p>
            <a:r>
              <a:rPr lang="zh-CN" altLang="en-US" dirty="0"/>
              <a:t>平面上正</a:t>
            </a:r>
            <a:r>
              <a:rPr lang="en-US" altLang="zh-CN" dirty="0"/>
              <a:t>n</a:t>
            </a:r>
            <a:r>
              <a:rPr lang="zh-CN" altLang="en-US" dirty="0"/>
              <a:t>边形的保距变换群称为二面体群，记为</a:t>
            </a:r>
            <a:r>
              <a:rPr lang="en-US" altLang="zh-CN" sz="3600" dirty="0"/>
              <a:t>D</a:t>
            </a:r>
            <a:r>
              <a:rPr lang="en-US" altLang="zh-CN" sz="2800" dirty="0"/>
              <a:t>2n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C5D472-AE7D-A39B-24DC-EB4181DC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二面体群的定义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69E4D0-AF71-FFC0-B675-4302270938E0}"/>
              </a:ext>
            </a:extLst>
          </p:cNvPr>
          <p:cNvSpPr txBox="1"/>
          <p:nvPr/>
        </p:nvSpPr>
        <p:spPr>
          <a:xfrm>
            <a:off x="4687410" y="1217555"/>
            <a:ext cx="557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全体对称的集合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E1FB3D-B2DC-CD7C-91DE-B038A805C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2" y="3271466"/>
            <a:ext cx="2821552" cy="2516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60441C-1EB1-4360-E9CD-80C92945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78" y="3271466"/>
            <a:ext cx="2698812" cy="2530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ABDA08-D445-B20A-E858-35048EA3B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098" y="3271466"/>
            <a:ext cx="2918328" cy="25346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397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104F5B-5796-45C0-D8D7-82C8A136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567610"/>
            <a:ext cx="7634195" cy="3602477"/>
          </a:xfrm>
        </p:spPr>
        <p:txBody>
          <a:bodyPr/>
          <a:lstStyle/>
          <a:p>
            <a:r>
              <a:rPr lang="zh-CN" altLang="en-US" dirty="0"/>
              <a:t>代数定义</a:t>
            </a:r>
            <a:endParaRPr lang="en-US" altLang="zh-CN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C5D472-AE7D-A39B-24DC-EB4181DC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二面体群的定义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60FF8-E3F5-242D-074A-248C2715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67" y="2588050"/>
            <a:ext cx="7952939" cy="15134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2C648A-9B5F-4E66-B0BC-D0E4AA03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20" y="3867915"/>
            <a:ext cx="2461514" cy="758686"/>
          </a:xfrm>
          <a:prstGeom prst="rect">
            <a:avLst/>
          </a:prstGeom>
        </p:spPr>
      </p:pic>
      <p:sp>
        <p:nvSpPr>
          <p:cNvPr id="8" name="七边形 7">
            <a:extLst>
              <a:ext uri="{FF2B5EF4-FFF2-40B4-BE49-F238E27FC236}">
                <a16:creationId xmlns:a16="http://schemas.microsoft.com/office/drawing/2014/main" id="{406061AE-00E6-34B2-30FE-27C257E6984C}"/>
              </a:ext>
            </a:extLst>
          </p:cNvPr>
          <p:cNvSpPr/>
          <p:nvPr/>
        </p:nvSpPr>
        <p:spPr>
          <a:xfrm>
            <a:off x="1464816" y="4101483"/>
            <a:ext cx="2228295" cy="208904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81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二面体群的元素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018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104F5B-5796-45C0-D8D7-82C8A136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1" y="1889100"/>
            <a:ext cx="7634195" cy="360247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共</a:t>
            </a:r>
            <a:r>
              <a:rPr lang="en-US" altLang="zh-CN" sz="4000" dirty="0"/>
              <a:t>2n</a:t>
            </a:r>
            <a:r>
              <a:rPr lang="zh-CN" altLang="en-US" sz="4000" dirty="0"/>
              <a:t>个元素</a:t>
            </a:r>
            <a:endParaRPr lang="en-US" altLang="zh-CN" sz="4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C5D472-AE7D-A39B-24DC-EB4181DC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二面体群的元素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07EEF0-5E39-4D3E-D4BA-8791EF8B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94" y="1546165"/>
            <a:ext cx="7952939" cy="15134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600355-B020-1F97-9031-9D8AEAEFA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8" y="2897616"/>
            <a:ext cx="2461514" cy="7586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96E80E-BDB7-22A2-3FD8-7B2516F84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594" y="4514263"/>
            <a:ext cx="5216506" cy="5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清华简约主题-扁平-4:3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8525</TotalTime>
  <Words>192</Words>
  <Application>Microsoft Office PowerPoint</Application>
  <PresentationFormat>全屏显示(4:3)</PresentationFormat>
  <Paragraphs>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Gill Sans MT</vt:lpstr>
      <vt:lpstr>Wingdings 2</vt:lpstr>
      <vt:lpstr>清华简约主题-扁平-4:3</vt:lpstr>
      <vt:lpstr>二面体群</vt:lpstr>
      <vt:lpstr>目录</vt:lpstr>
      <vt:lpstr>生成元的定义</vt:lpstr>
      <vt:lpstr>生成元的定义</vt:lpstr>
      <vt:lpstr>二面体群的定义</vt:lpstr>
      <vt:lpstr>二面体群的定义</vt:lpstr>
      <vt:lpstr>二面体群的定义</vt:lpstr>
      <vt:lpstr>二面体群的元素</vt:lpstr>
      <vt:lpstr>二面体群的元素</vt:lpstr>
      <vt:lpstr>二面体群的元素</vt:lpstr>
      <vt:lpstr>二面体群的子群</vt:lpstr>
      <vt:lpstr>二面体群的子群</vt:lpstr>
      <vt:lpstr>二面体群的子群</vt:lpstr>
      <vt:lpstr>二面体群的子群</vt:lpstr>
      <vt:lpstr>二面体群的子群</vt:lpstr>
      <vt:lpstr>二面体群的正规子群</vt:lpstr>
      <vt:lpstr>PowerPoint 演示文稿</vt:lpstr>
      <vt:lpstr>PowerPoint 演示文稿</vt:lpstr>
      <vt:lpstr>PowerPoint 演示文稿</vt:lpstr>
      <vt:lpstr>PowerPoint 演示文稿</vt:lpstr>
      <vt:lpstr>二面体群的正规子群总结</vt:lpstr>
      <vt:lpstr>感谢聆听！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苏 禹畅</cp:lastModifiedBy>
  <cp:revision>1304</cp:revision>
  <cp:lastPrinted>2020-04-04T02:50:47Z</cp:lastPrinted>
  <dcterms:created xsi:type="dcterms:W3CDTF">2020-01-04T07:43:38Z</dcterms:created>
  <dcterms:modified xsi:type="dcterms:W3CDTF">2022-05-31T13:42:36Z</dcterms:modified>
</cp:coreProperties>
</file>