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AEDB-7C0C-5A30-91FA-C4452FA4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6C9DF-AB1E-B6F9-038A-B17DA347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15D4-07ED-B898-6724-6149FB87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ED60-E750-F1AD-47A5-CFFDB2E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91B-2E2D-3776-3229-C6DCEE3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9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E610-8502-BC0D-CF8A-7D4E0733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3E978-AAD3-68A2-EE6A-A52EFBCC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963E-5EAC-3108-7595-8159B93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2C08-5276-2D53-98E5-93F7801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30BB-FA32-58A5-8351-8CF00129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67CFF-1536-3DA4-34A7-83F304DC7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9C1A-CD0D-CE7C-4488-D1F7212B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F8DA-57F3-9502-7267-80EC5EA2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5900A-F97C-F58D-6248-B0D7D62F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6B35-4655-D98D-E173-3752174E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3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ACF-4EDA-95FA-453B-27DFEAA6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F872-73FA-DA1E-9227-E48EFA58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66E5-4BC6-0A6B-091A-6DDE25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5595-8725-EA2D-4473-6A380C0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F9D9-3703-1908-9B92-19A08ED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1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C261-EDEB-1A15-EE8D-7DC79BC8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C18E-62A2-19F2-298F-165B5510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6521-735C-AB1A-4518-8D03E0BB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31F4-6FF0-57D5-99F6-40AB344D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D770-7216-4D68-73CA-C590499C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8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219D-CBFE-055D-8925-DCB648AE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27B4-3D77-16DC-E6FA-E697EF6B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649D0-F2B2-78DC-C6A3-370C6D86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BD3C-2E2E-5C49-A64C-A4F40AB8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37A1-26F4-2EFD-9C56-06C2D6F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BDE9-D0A4-9E8C-B74A-63594342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9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5A0-6340-992E-8B52-4D591487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36EA-ACDB-A71C-484B-2A134214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CCD6-D97B-0CE4-BB88-5DEDEC27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F78D-0833-F846-EF73-C6D3C0AEC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351F4-5DBF-FFAF-6953-8EFA03220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68CB8-00DD-621D-8717-18ECDED9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5039C-C84B-61FF-7F7A-DFFDA54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18917-3ACE-8E96-1ADF-B81212F7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5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EA7B-7F21-6C93-10A7-E650F7D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0D6F-3446-B5A2-0CE4-ABE4977D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C8FF7-D51B-66FC-4B62-6611471A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356A0-2AC9-97D9-DA32-D78F94CA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5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C91F-A01B-D056-4B79-ED4D0CF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66E50-13D5-37B9-745C-0717E120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0A3C9-D1D3-9BDA-5A42-CCBF73B9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0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D73-6233-AFC2-3DE3-D8F0210F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A3A4-B29D-5088-3700-389320BF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F0F4-0F82-0822-E3B6-E52774EF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AA3A-4737-21ED-1E7D-78E6A08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7868-DB8C-B9DA-C36E-BA5A23C2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657F-2D4E-A822-1D8D-A5CC09E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5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B02F-576D-231E-D6B5-16055F90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C16F9-FBC4-9C7A-FA29-82BAEF9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1ECBB-9219-041F-CD53-AAC71663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CBEDA-8BFB-BB99-2AEC-5D6676BB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64106-6BD8-3FFA-109E-5A1B5713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C3DF-8D49-5098-9119-A34F7CE6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8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275A3-3DE9-5989-CF74-FC41715A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6F24-3B39-C18F-EF4D-8A25293F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9EAA-7AA2-84CE-AACC-D225505B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0786-49C7-4B20-B8D6-F3C79CC21CD6}" type="datetimeFigureOut">
              <a:rPr lang="en-SG" smtClean="0"/>
              <a:t>10/7/2023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64DB-C644-F298-B078-ECBF857F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6532-848A-5E09-70CF-9844893B9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7189-BC81-41AB-9E3E-74D802A47B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1857E-0B7A-ABBA-9D34-090E1D548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" t="7341" r="82781" b="48464"/>
          <a:stretch/>
        </p:blipFill>
        <p:spPr>
          <a:xfrm>
            <a:off x="-13443" y="0"/>
            <a:ext cx="3093527" cy="5691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01CDB-1E46-4BEA-E7C7-02C9A1D7A273}"/>
              </a:ext>
            </a:extLst>
          </p:cNvPr>
          <p:cNvSpPr txBox="1"/>
          <p:nvPr/>
        </p:nvSpPr>
        <p:spPr>
          <a:xfrm>
            <a:off x="3160250" y="3541958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 dirty="0"/>
              <a:t>Press</a:t>
            </a:r>
            <a:r>
              <a:rPr lang="en-US" sz="2400" dirty="0"/>
              <a:t>     -&gt;       </a:t>
            </a:r>
            <a:r>
              <a:rPr lang="en-US" sz="2400" b="1" dirty="0"/>
              <a:t>Pass</a:t>
            </a:r>
            <a:endParaRPr lang="en-SG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00A32-2276-5452-1131-34CA94B80073}"/>
              </a:ext>
            </a:extLst>
          </p:cNvPr>
          <p:cNvSpPr/>
          <p:nvPr/>
        </p:nvSpPr>
        <p:spPr>
          <a:xfrm>
            <a:off x="1106905" y="3676855"/>
            <a:ext cx="558266" cy="962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89FC3-D682-A263-1A48-300C34F02D55}"/>
              </a:ext>
            </a:extLst>
          </p:cNvPr>
          <p:cNvSpPr/>
          <p:nvPr/>
        </p:nvSpPr>
        <p:spPr>
          <a:xfrm>
            <a:off x="3160250" y="3615931"/>
            <a:ext cx="864675" cy="10780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87BF1-FE3C-DE8D-434F-EEF86EB707B5}"/>
              </a:ext>
            </a:extLst>
          </p:cNvPr>
          <p:cNvSpPr txBox="1"/>
          <p:nvPr/>
        </p:nvSpPr>
        <p:spPr>
          <a:xfrm>
            <a:off x="3158646" y="3752109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 dirty="0"/>
              <a:t>Press</a:t>
            </a:r>
            <a:r>
              <a:rPr lang="en-US" sz="2400" dirty="0"/>
              <a:t>     -&gt;       </a:t>
            </a:r>
            <a:r>
              <a:rPr lang="en-US" sz="2400" b="1" dirty="0"/>
              <a:t>Pass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1094A-761B-89D9-AD10-9D9E050563F9}"/>
              </a:ext>
            </a:extLst>
          </p:cNvPr>
          <p:cNvSpPr txBox="1"/>
          <p:nvPr/>
        </p:nvSpPr>
        <p:spPr>
          <a:xfrm>
            <a:off x="3157041" y="3952634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 dirty="0"/>
              <a:t>Press</a:t>
            </a:r>
            <a:r>
              <a:rPr lang="en-US" sz="2400" dirty="0"/>
              <a:t>     -&gt;       </a:t>
            </a:r>
            <a:r>
              <a:rPr lang="en-US" sz="2400" b="1" dirty="0"/>
              <a:t>Pass</a:t>
            </a:r>
            <a:endParaRPr lang="en-S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78D9D-12C0-1CFE-5B4C-0343887E8801}"/>
              </a:ext>
            </a:extLst>
          </p:cNvPr>
          <p:cNvSpPr txBox="1"/>
          <p:nvPr/>
        </p:nvSpPr>
        <p:spPr>
          <a:xfrm>
            <a:off x="3166671" y="4164384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 dirty="0"/>
              <a:t>Press</a:t>
            </a:r>
            <a:r>
              <a:rPr lang="en-US" sz="2400" dirty="0"/>
              <a:t>     -&gt;       </a:t>
            </a:r>
            <a:r>
              <a:rPr lang="en-US" sz="2400" b="1" dirty="0"/>
              <a:t>Pass</a:t>
            </a:r>
            <a:endParaRPr lang="en-SG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C21089-BFB5-8B88-2BFA-4B684EB06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7340" r="81132" b="48772"/>
          <a:stretch/>
        </p:blipFill>
        <p:spPr>
          <a:xfrm>
            <a:off x="6407516" y="0"/>
            <a:ext cx="3519121" cy="547471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578A9D92-F190-0A2E-08DD-40981CC05EA8}"/>
              </a:ext>
            </a:extLst>
          </p:cNvPr>
          <p:cNvSpPr/>
          <p:nvPr/>
        </p:nvSpPr>
        <p:spPr>
          <a:xfrm>
            <a:off x="9771138" y="2512194"/>
            <a:ext cx="433137" cy="2695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027BD24-D1D9-B6EA-FAE8-D56C77F68B3D}"/>
              </a:ext>
            </a:extLst>
          </p:cNvPr>
          <p:cNvSpPr/>
          <p:nvPr/>
        </p:nvSpPr>
        <p:spPr>
          <a:xfrm>
            <a:off x="8096233" y="4279545"/>
            <a:ext cx="2108042" cy="2695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7B77E-0E1B-014D-4A96-0BE0D421000C}"/>
              </a:ext>
            </a:extLst>
          </p:cNvPr>
          <p:cNvSpPr txBox="1"/>
          <p:nvPr/>
        </p:nvSpPr>
        <p:spPr>
          <a:xfrm>
            <a:off x="10347158" y="2432054"/>
            <a:ext cx="18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of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Add 12x last score</a:t>
            </a:r>
          </a:p>
          <a:p>
            <a:r>
              <a:rPr lang="en-US" dirty="0"/>
              <a:t>i.e. Add 12x3 =36.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0E1F3-7B1F-30B0-2FEF-584B3EBF38C9}"/>
              </a:ext>
            </a:extLst>
          </p:cNvPr>
          <p:cNvSpPr txBox="1"/>
          <p:nvPr/>
        </p:nvSpPr>
        <p:spPr>
          <a:xfrm>
            <a:off x="9955300" y="3891634"/>
            <a:ext cx="2086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Score of 80</a:t>
            </a:r>
          </a:p>
          <a:p>
            <a:r>
              <a:rPr lang="en-US" dirty="0"/>
              <a:t>      should become</a:t>
            </a:r>
          </a:p>
          <a:p>
            <a:r>
              <a:rPr lang="en-US" dirty="0"/>
              <a:t>      119 (NOT 83)</a:t>
            </a:r>
          </a:p>
          <a:p>
            <a:r>
              <a:rPr lang="en-US" dirty="0"/>
              <a:t> &gt;  80+3+(12x3)</a:t>
            </a:r>
          </a:p>
          <a:p>
            <a:r>
              <a:rPr lang="en-US" dirty="0"/>
              <a:t> &gt; = 80+3+36 </a:t>
            </a:r>
          </a:p>
          <a:p>
            <a:r>
              <a:rPr lang="en-US" dirty="0"/>
              <a:t> &gt; = 119 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09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B1E5B-66CF-9F02-AE89-BCFC8AFB60EE}"/>
              </a:ext>
            </a:extLst>
          </p:cNvPr>
          <p:cNvSpPr txBox="1"/>
          <p:nvPr/>
        </p:nvSpPr>
        <p:spPr>
          <a:xfrm>
            <a:off x="1310354" y="509392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01397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D8589-14A0-0A9C-D2A8-09B7FF6A9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" t="6890" r="80870" b="48315"/>
          <a:stretch/>
        </p:blipFill>
        <p:spPr>
          <a:xfrm>
            <a:off x="590565" y="819870"/>
            <a:ext cx="2671280" cy="4159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0F1A2-0A54-A3B2-6DB6-70DE106E3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" t="3595" r="80955" b="48016"/>
          <a:stretch/>
        </p:blipFill>
        <p:spPr>
          <a:xfrm>
            <a:off x="4121668" y="819870"/>
            <a:ext cx="2601588" cy="4159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2FF68-5DD8-CE03-95E8-15AE985C8327}"/>
              </a:ext>
            </a:extLst>
          </p:cNvPr>
          <p:cNvSpPr txBox="1"/>
          <p:nvPr/>
        </p:nvSpPr>
        <p:spPr>
          <a:xfrm>
            <a:off x="4045025" y="5069074"/>
            <a:ext cx="3063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01397 + 12 + (400x12 Bonus) </a:t>
            </a:r>
          </a:p>
          <a:p>
            <a:r>
              <a:rPr lang="en-US" dirty="0"/>
              <a:t>=  1397 + 12 + 4800 </a:t>
            </a:r>
          </a:p>
          <a:p>
            <a:r>
              <a:rPr lang="en-US" dirty="0"/>
              <a:t>=  6209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5568A-E908-11E7-8F1A-646256E3F79D}"/>
              </a:ext>
            </a:extLst>
          </p:cNvPr>
          <p:cNvSpPr txBox="1"/>
          <p:nvPr/>
        </p:nvSpPr>
        <p:spPr>
          <a:xfrm>
            <a:off x="7491973" y="5069074"/>
            <a:ext cx="4046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01397 + 12 + (400x12 Bonus) +  (12x12) </a:t>
            </a:r>
          </a:p>
          <a:p>
            <a:r>
              <a:rPr lang="en-US" dirty="0"/>
              <a:t>=  1397 + 12 + 4800   + 144</a:t>
            </a:r>
          </a:p>
          <a:p>
            <a:r>
              <a:rPr lang="en-US" dirty="0"/>
              <a:t>=  6209 + 144 </a:t>
            </a:r>
          </a:p>
          <a:p>
            <a:r>
              <a:rPr lang="en-US" dirty="0"/>
              <a:t>=  6353</a:t>
            </a:r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C69F68-C269-D3D3-CD48-F68E04FD995B}"/>
              </a:ext>
            </a:extLst>
          </p:cNvPr>
          <p:cNvSpPr/>
          <p:nvPr/>
        </p:nvSpPr>
        <p:spPr>
          <a:xfrm>
            <a:off x="3383999" y="2331364"/>
            <a:ext cx="610000" cy="595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8218FA9-E1B2-D6B2-A477-AA9584B25439}"/>
              </a:ext>
            </a:extLst>
          </p:cNvPr>
          <p:cNvSpPr/>
          <p:nvPr/>
        </p:nvSpPr>
        <p:spPr>
          <a:xfrm rot="5400000">
            <a:off x="10660231" y="4220527"/>
            <a:ext cx="610000" cy="595901"/>
          </a:xfrm>
          <a:prstGeom prst="rightArrow">
            <a:avLst>
              <a:gd name="adj1" fmla="val 37078"/>
              <a:gd name="adj2" fmla="val 419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4A470-BFC3-EBB9-37A0-CDE4C57C3224}"/>
              </a:ext>
            </a:extLst>
          </p:cNvPr>
          <p:cNvSpPr txBox="1"/>
          <p:nvPr/>
        </p:nvSpPr>
        <p:spPr>
          <a:xfrm>
            <a:off x="9711890" y="3168606"/>
            <a:ext cx="2354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of Column</a:t>
            </a:r>
          </a:p>
          <a:p>
            <a:r>
              <a:rPr lang="en-US" dirty="0"/>
              <a:t>with 144 entry:</a:t>
            </a:r>
          </a:p>
          <a:p>
            <a:r>
              <a:rPr lang="en-US" dirty="0"/>
              <a:t>Add 12 times last score</a:t>
            </a:r>
          </a:p>
          <a:p>
            <a:r>
              <a:rPr lang="en-US" dirty="0"/>
              <a:t>= 12x12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8DB80C-CACB-F96C-954B-1DB6726DE68C}"/>
              </a:ext>
            </a:extLst>
          </p:cNvPr>
          <p:cNvCxnSpPr/>
          <p:nvPr/>
        </p:nvCxnSpPr>
        <p:spPr>
          <a:xfrm>
            <a:off x="4121668" y="3975234"/>
            <a:ext cx="1576488" cy="3937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71049C-17CD-A25F-CB19-F87A96C1EB6B}"/>
              </a:ext>
            </a:extLst>
          </p:cNvPr>
          <p:cNvSpPr txBox="1"/>
          <p:nvPr/>
        </p:nvSpPr>
        <p:spPr>
          <a:xfrm>
            <a:off x="6738612" y="390727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 </a:t>
            </a:r>
            <a:r>
              <a:rPr lang="en-US" sz="2400" b="1" dirty="0">
                <a:solidFill>
                  <a:srgbClr val="FF0000"/>
                </a:solidFill>
              </a:rPr>
              <a:t>06353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3669F-21E5-6B3E-F7AF-099058EEF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" t="6878" r="81131" b="48351"/>
          <a:stretch/>
        </p:blipFill>
        <p:spPr>
          <a:xfrm>
            <a:off x="173258" y="471638"/>
            <a:ext cx="3570973" cy="5611525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17CB812A-7FC7-6C27-3EB1-8396A216D85A}"/>
              </a:ext>
            </a:extLst>
          </p:cNvPr>
          <p:cNvSpPr/>
          <p:nvPr/>
        </p:nvSpPr>
        <p:spPr>
          <a:xfrm>
            <a:off x="3051219" y="673764"/>
            <a:ext cx="866263" cy="3657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6C037-B166-DE53-9ECC-F3063DD7654B}"/>
              </a:ext>
            </a:extLst>
          </p:cNvPr>
          <p:cNvSpPr txBox="1"/>
          <p:nvPr/>
        </p:nvSpPr>
        <p:spPr>
          <a:xfrm>
            <a:off x="3917482" y="533480"/>
            <a:ext cx="243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only at beginning,</a:t>
            </a:r>
          </a:p>
          <a:p>
            <a:r>
              <a:rPr lang="en-US" dirty="0"/>
              <a:t>Hide after the first tap</a:t>
            </a:r>
          </a:p>
        </p:txBody>
      </p:sp>
    </p:spTree>
    <p:extLst>
      <p:ext uri="{BB962C8B-B14F-4D97-AF65-F5344CB8AC3E}">
        <p14:creationId xmlns:p14="http://schemas.microsoft.com/office/powerpoint/2010/main" val="14425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4D17E-0924-74CF-3D17-B4B9CC9DA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" t="8223" r="82237" b="48632"/>
          <a:stretch/>
        </p:blipFill>
        <p:spPr>
          <a:xfrm>
            <a:off x="731520" y="972152"/>
            <a:ext cx="3484345" cy="5437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7435D-B644-E617-CA3E-BD41C6DE3E6D}"/>
              </a:ext>
            </a:extLst>
          </p:cNvPr>
          <p:cNvSpPr txBox="1"/>
          <p:nvPr/>
        </p:nvSpPr>
        <p:spPr>
          <a:xfrm>
            <a:off x="4723519" y="163041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</a:t>
            </a:r>
            <a:r>
              <a:rPr lang="en-US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= 7</a:t>
            </a:r>
            <a:endParaRPr lang="en-SG" strike="sngStrike" dirty="0">
              <a:solidFill>
                <a:srgbClr val="FF0000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B87F691-3BEB-7619-8D3A-1BEDB4A61E65}"/>
              </a:ext>
            </a:extLst>
          </p:cNvPr>
          <p:cNvSpPr/>
          <p:nvPr/>
        </p:nvSpPr>
        <p:spPr>
          <a:xfrm>
            <a:off x="5101988" y="1555721"/>
            <a:ext cx="359593" cy="369332"/>
          </a:xfrm>
          <a:prstGeom prst="mathMultiply">
            <a:avLst>
              <a:gd name="adj1" fmla="val 74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4A3EA-72D9-302D-E4B8-077D74E08676}"/>
              </a:ext>
            </a:extLst>
          </p:cNvPr>
          <p:cNvSpPr/>
          <p:nvPr/>
        </p:nvSpPr>
        <p:spPr>
          <a:xfrm>
            <a:off x="3253708" y="1925053"/>
            <a:ext cx="490889" cy="301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AC78E-926E-A334-60A7-C23401003AB0}"/>
              </a:ext>
            </a:extLst>
          </p:cNvPr>
          <p:cNvSpPr txBox="1"/>
          <p:nvPr/>
        </p:nvSpPr>
        <p:spPr>
          <a:xfrm>
            <a:off x="4413854" y="1999747"/>
            <a:ext cx="2203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BOLD 14</a:t>
            </a:r>
          </a:p>
          <a:p>
            <a:r>
              <a:rPr lang="en-US" dirty="0"/>
              <a:t>And delete  “=7”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See  </a:t>
            </a:r>
            <a:r>
              <a:rPr lang="en-US" b="1" dirty="0">
                <a:solidFill>
                  <a:srgbClr val="FF0000"/>
                </a:solidFill>
              </a:rPr>
              <a:t>Error 2TT.png </a:t>
            </a:r>
            <a:r>
              <a:rPr lang="en-US" dirty="0">
                <a:solidFill>
                  <a:srgbClr val="FF0000"/>
                </a:solidFill>
              </a:rPr>
              <a:t>for</a:t>
            </a:r>
          </a:p>
          <a:p>
            <a:r>
              <a:rPr lang="en-US" dirty="0">
                <a:solidFill>
                  <a:srgbClr val="FF0000"/>
                </a:solidFill>
              </a:rPr>
              <a:t>Corrected image file 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C1C52-E184-B029-20CA-C7E5A0823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" t="3930" r="81447" b="48632"/>
          <a:stretch/>
        </p:blipFill>
        <p:spPr>
          <a:xfrm>
            <a:off x="259882" y="327258"/>
            <a:ext cx="3426593" cy="5712801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6016E5D-F11F-4D2E-6C9F-E7E134B80E94}"/>
              </a:ext>
            </a:extLst>
          </p:cNvPr>
          <p:cNvSpPr/>
          <p:nvPr/>
        </p:nvSpPr>
        <p:spPr>
          <a:xfrm>
            <a:off x="2414943" y="991404"/>
            <a:ext cx="1007574" cy="1126156"/>
          </a:xfrm>
          <a:prstGeom prst="mathMultiply">
            <a:avLst>
              <a:gd name="adj1" fmla="val 74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E4075-8859-A441-6722-B40BDFACC79B}"/>
              </a:ext>
            </a:extLst>
          </p:cNvPr>
          <p:cNvSpPr txBox="1"/>
          <p:nvPr/>
        </p:nvSpPr>
        <p:spPr>
          <a:xfrm>
            <a:off x="9238648" y="1145755"/>
            <a:ext cx="290836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Green columns </a:t>
            </a:r>
          </a:p>
          <a:p>
            <a:r>
              <a:rPr lang="en-US" dirty="0"/>
              <a:t>from 5 to 2!</a:t>
            </a:r>
          </a:p>
          <a:p>
            <a:r>
              <a:rPr lang="en-US" dirty="0"/>
              <a:t>Insert 3,6,9,…21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See  Error 3 TT.png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I have also made changes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for Error 4 TT to Error 12 TT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And the new image files are: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Error 4TT to 12 TT.png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There’s no change to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Error 1TT which remains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the same as previous.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C7BF14B-9460-4147-6997-31CC51754BA0}"/>
              </a:ext>
            </a:extLst>
          </p:cNvPr>
          <p:cNvSpPr/>
          <p:nvPr/>
        </p:nvSpPr>
        <p:spPr>
          <a:xfrm>
            <a:off x="4211771" y="2475742"/>
            <a:ext cx="610000" cy="595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D1D42B-143A-5E6F-FAE2-3D9CDF5B9AE8}"/>
              </a:ext>
            </a:extLst>
          </p:cNvPr>
          <p:cNvGrpSpPr/>
          <p:nvPr/>
        </p:nvGrpSpPr>
        <p:grpSpPr>
          <a:xfrm>
            <a:off x="5514305" y="640079"/>
            <a:ext cx="3512587" cy="5399979"/>
            <a:chOff x="5514305" y="640079"/>
            <a:chExt cx="3512587" cy="53999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F5DB97E-46C8-A028-6969-7813A2206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7" t="17518" r="81447" b="48631"/>
            <a:stretch/>
          </p:blipFill>
          <p:spPr>
            <a:xfrm>
              <a:off x="5600299" y="1963554"/>
              <a:ext cx="3426593" cy="40765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4C255A-DA08-C610-B820-9275AC06C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7" t="7447" r="81447" b="82482"/>
            <a:stretch/>
          </p:blipFill>
          <p:spPr>
            <a:xfrm>
              <a:off x="5514305" y="640079"/>
              <a:ext cx="3426593" cy="12127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C82720-03A9-B078-C269-0CAB74B6D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30" t="11484" r="81792" b="83321"/>
            <a:stretch/>
          </p:blipFill>
          <p:spPr>
            <a:xfrm>
              <a:off x="8037850" y="1126505"/>
              <a:ext cx="423512" cy="6256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6B1ED5-EA98-0EBE-7401-0D0799212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30" t="11484" r="81792" b="83321"/>
            <a:stretch/>
          </p:blipFill>
          <p:spPr>
            <a:xfrm>
              <a:off x="7816469" y="1116880"/>
              <a:ext cx="423512" cy="6256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E7EE37-129D-6DDF-E847-0ED635A3302A}"/>
                </a:ext>
              </a:extLst>
            </p:cNvPr>
            <p:cNvSpPr txBox="1"/>
            <p:nvPr/>
          </p:nvSpPr>
          <p:spPr>
            <a:xfrm>
              <a:off x="6287271" y="1663444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3    6    9   12 15  18  21 </a:t>
              </a:r>
              <a:endParaRPr lang="en-SG" sz="1200" dirty="0"/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916157-B86E-F8FB-0699-A7ED2B532ABA}"/>
              </a:ext>
            </a:extLst>
          </p:cNvPr>
          <p:cNvSpPr/>
          <p:nvPr/>
        </p:nvSpPr>
        <p:spPr>
          <a:xfrm rot="275331" flipH="1">
            <a:off x="7975107" y="1715084"/>
            <a:ext cx="1317621" cy="275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7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212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Teo</dc:creator>
  <cp:lastModifiedBy>Bob Teo</cp:lastModifiedBy>
  <cp:revision>9</cp:revision>
  <dcterms:created xsi:type="dcterms:W3CDTF">2023-07-09T06:26:54Z</dcterms:created>
  <dcterms:modified xsi:type="dcterms:W3CDTF">2023-07-10T21:17:55Z</dcterms:modified>
</cp:coreProperties>
</file>