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37000">
              <a:schemeClr val="accent1">
                <a:lumMod val="89000"/>
              </a:schemeClr>
            </a:gs>
            <a:gs pos="64000">
              <a:schemeClr val="accent1">
                <a:lumMod val="75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ECA8-CF27-4941-8D0D-1112D38F0F5D}" type="datetimeFigureOut">
              <a:rPr lang="en-US" smtClean="0"/>
              <a:t>09/05/2016 -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5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Kaggle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</a:rPr>
              <a:t>Predicting Consumer</a:t>
            </a:r>
            <a:r>
              <a:rPr lang="en-US" b="1" dirty="0" smtClean="0">
                <a:latin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</a:rPr>
              <a:t>Debt Default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2982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latin typeface="Calibri" panose="020F0502020204030204" pitchFamily="34" charset="0"/>
              </a:rPr>
              <a:t>Team Eigenauts</a:t>
            </a:r>
            <a:endParaRPr lang="en-US" b="1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Bernard Ong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Emma Zhu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Nanda </a:t>
            </a:r>
            <a:r>
              <a:rPr lang="en-US" dirty="0" err="1" smtClean="0">
                <a:latin typeface="Calibri" panose="020F0502020204030204" pitchFamily="34" charset="0"/>
              </a:rPr>
              <a:t>Rajarathinam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Trinity </a:t>
            </a:r>
            <a:r>
              <a:rPr lang="en-US" dirty="0" err="1" smtClean="0">
                <a:latin typeface="Calibri" panose="020F0502020204030204" pitchFamily="34" charset="0"/>
              </a:rPr>
              <a:t>Zhi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Strategy and Approach</a:t>
            </a:r>
          </a:p>
          <a:p>
            <a:r>
              <a:rPr lang="en-US" dirty="0" smtClean="0"/>
              <a:t>Exploratory Data Analysis and Feature Engineering</a:t>
            </a:r>
          </a:p>
          <a:p>
            <a:r>
              <a:rPr lang="en-US" dirty="0" smtClean="0"/>
              <a:t>Training and Cross-Validation</a:t>
            </a:r>
          </a:p>
          <a:p>
            <a:r>
              <a:rPr lang="en-US" dirty="0" smtClean="0"/>
              <a:t>Results and Findings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43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Introduction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</a:p>
          <a:p>
            <a:r>
              <a:rPr lang="en-US" dirty="0" smtClean="0"/>
              <a:t>Success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Strategy and Approach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Technology Stack</a:t>
            </a:r>
          </a:p>
          <a:p>
            <a:r>
              <a:rPr lang="en-US" dirty="0" smtClean="0"/>
              <a:t>Process Flow</a:t>
            </a:r>
          </a:p>
          <a:p>
            <a:r>
              <a:rPr lang="en-US" dirty="0" smtClean="0"/>
              <a:t>Feature Analysis and Engineering</a:t>
            </a:r>
          </a:p>
          <a:p>
            <a:r>
              <a:rPr lang="en-US" dirty="0" smtClean="0"/>
              <a:t>Models, Ensembles, and </a:t>
            </a:r>
            <a:r>
              <a:rPr lang="en-US" dirty="0" smtClean="0"/>
              <a:t>Hyper-Ensembles</a:t>
            </a:r>
          </a:p>
          <a:p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EDA and Feature Engineering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</a:p>
          <a:p>
            <a:r>
              <a:rPr lang="en-US" dirty="0" smtClean="0"/>
              <a:t>Correlation Results</a:t>
            </a:r>
          </a:p>
          <a:p>
            <a:r>
              <a:rPr lang="en-US" dirty="0" smtClean="0"/>
              <a:t>Ridge and Lasso Regularization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Training and Cross Validation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Parameters and Hyper-Parameters</a:t>
            </a:r>
          </a:p>
          <a:p>
            <a:r>
              <a:rPr lang="en-US" dirty="0" smtClean="0"/>
              <a:t>Patterns and Trends</a:t>
            </a:r>
          </a:p>
          <a:p>
            <a:r>
              <a:rPr lang="en-US" dirty="0" smtClean="0"/>
              <a:t>Tuning and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Hyper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Results and Findings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</a:p>
          <a:p>
            <a:r>
              <a:rPr lang="en-US" dirty="0" smtClean="0"/>
              <a:t>Discovery and Insights</a:t>
            </a:r>
          </a:p>
          <a:p>
            <a:r>
              <a:rPr lang="en-US" dirty="0" smtClean="0"/>
              <a:t>Final </a:t>
            </a:r>
            <a:r>
              <a:rPr lang="en-US" dirty="0" smtClean="0"/>
              <a:t>Kaggle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Lessons Learned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 Did Well</a:t>
            </a:r>
          </a:p>
          <a:p>
            <a:r>
              <a:rPr lang="en-US" dirty="0" smtClean="0"/>
              <a:t>What We Would Have Liked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Conclusion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and Synopsis</a:t>
            </a:r>
          </a:p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Kaggle Predicting Consumer Debt Default</vt:lpstr>
      <vt:lpstr>Agenda</vt:lpstr>
      <vt:lpstr>Introduction</vt:lpstr>
      <vt:lpstr>Strategy and Approach</vt:lpstr>
      <vt:lpstr>EDA and Feature Engineering</vt:lpstr>
      <vt:lpstr>Training and Cross Validation</vt:lpstr>
      <vt:lpstr>Results and Findings</vt:lpstr>
      <vt:lpstr>Lessons Learned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</dc:creator>
  <cp:lastModifiedBy>Bernard Ong</cp:lastModifiedBy>
  <cp:revision>8</cp:revision>
  <dcterms:created xsi:type="dcterms:W3CDTF">2016-08-23T14:21:37Z</dcterms:created>
  <dcterms:modified xsi:type="dcterms:W3CDTF">2016-09-05T22:04:06Z</dcterms:modified>
</cp:coreProperties>
</file>