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A9EC-BD9B-2019-BE70-E0687E10E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AB723-B906-97E4-C65D-35A1E3E25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AB61B-1A07-6D94-C2AA-658702F7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6375-DDBF-114F-8040-0064740F85A5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1BB46-83CC-D759-8859-88E56BEE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3631-4E0F-F423-60D0-5631031D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6910-4ECD-9C4E-932D-AB13310C2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7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F36F-EA51-2161-5549-E7B261F4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7A80A-9472-CB49-D39D-DDFC1BBF6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1A14C-0802-3519-638F-4A32B853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6375-DDBF-114F-8040-0064740F85A5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9BFB-DB9A-3BFE-B4CC-801CDA24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9972-B1F7-C726-0392-FB6DDF22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6910-4ECD-9C4E-932D-AB13310C2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3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2C7D1-688C-323F-F5AA-2F026E801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F81A7-6643-1C58-FEAD-7B2B54BA0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EE14D-0276-1E5A-7D0F-46EE581A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6375-DDBF-114F-8040-0064740F85A5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C5B5A-3C5E-0476-C81F-926AE5F3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5F3B6-17F2-0EED-1B04-673F3318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6910-4ECD-9C4E-932D-AB13310C2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31B8-6E0F-B192-980E-3E5D3139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63DC5-B79A-9F63-75FA-486E8CCC8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AE618-B418-8B31-E18D-99F991C7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6375-DDBF-114F-8040-0064740F85A5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73929-F1B7-356A-6E77-D672CBD8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CB785-6E32-D34A-0315-B0E48834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6910-4ECD-9C4E-932D-AB13310C2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6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00641-285E-CA18-EB3F-4A343DB3C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A18A0-DEE2-5819-79CF-19D322FC8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6C0C-4010-0BA3-A836-6D458247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6375-DDBF-114F-8040-0064740F85A5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3CFFD-1AD7-7700-9DAF-E8EFBEC2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FC112-BB3E-61E7-CC89-218AA82B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6910-4ECD-9C4E-932D-AB13310C2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7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651C-B3D3-C502-49E2-7B845227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D0511-58C1-6CAF-61A9-E0EA37F5D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7FF12-5407-295B-C84D-1A04294BD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5BEE7-7539-A3D7-DB81-2A689745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6375-DDBF-114F-8040-0064740F85A5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8BB12-D5D8-6DDA-C7D0-0EC6C16B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C84B1-82F5-6F8E-FED3-9709C55F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6910-4ECD-9C4E-932D-AB13310C2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7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BE02-3F4E-C6EB-E9E5-4BDDA4DC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7B056-9FBB-34C6-B03D-CE3C3E305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B0F92-59A4-9EE3-F19C-B6CF3F97C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6278A-0179-442A-734B-BD440256B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7AE14-9B52-03E4-AFF5-611130BDF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4FC44-541D-D9E1-7E04-8BBBD0EA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6375-DDBF-114F-8040-0064740F85A5}" type="datetimeFigureOut">
              <a:rPr lang="en-US" smtClean="0"/>
              <a:t>8/22/22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538C2D-88A7-76C5-E572-639A3AE1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86F7A-9833-A88E-3BEB-1AB28028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6910-4ECD-9C4E-932D-AB13310C2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367A-F961-0979-C9FB-1ECDAB7E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57A08C-AD9D-17AE-EA95-CC3BA9E7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6375-DDBF-114F-8040-0064740F85A5}" type="datetimeFigureOut">
              <a:rPr lang="en-US" smtClean="0"/>
              <a:t>8/22/22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179EF-7B7D-8720-A71A-257D724B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6DDB6-378B-6700-49F1-8F06B1A2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6910-4ECD-9C4E-932D-AB13310C2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3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D68B9-4B46-5ED1-6C38-D560C897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6375-DDBF-114F-8040-0064740F85A5}" type="datetimeFigureOut">
              <a:rPr lang="en-US" smtClean="0"/>
              <a:t>8/22/22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56CF8-F9E8-246F-85E1-62B81873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CF645-ADB8-0AAA-5356-E1C40B6B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6910-4ECD-9C4E-932D-AB13310C2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8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B129-9595-4C2E-6AD7-5CE6F677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48257-3BB6-87D5-314E-9E35F0694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2E275-A330-CC94-78B6-8F1B9DD0F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4533E-E597-D452-7BE4-798B5F29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6375-DDBF-114F-8040-0064740F85A5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FBF7E-6E83-7120-566A-BA1C64FA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36AEF-FEDA-B559-B90D-AAEC288C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6910-4ECD-9C4E-932D-AB13310C2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0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AC3C-FE0B-34D1-3ED8-E9695865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95618-3BFC-DFB0-F208-194381B66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0AEFB-6213-BF8F-A775-05D34525D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8BCE5-6124-F870-C86E-690BE100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6375-DDBF-114F-8040-0064740F85A5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3E00A-C8BE-0267-61FA-84193F86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D73F4-687C-B83F-EC46-38F68E4A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16910-4ECD-9C4E-932D-AB13310C2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5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977DF-75B6-4828-CEBF-92D5F327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91207-C250-E008-396E-1A44EB50A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0D2D5-DE84-0263-E9B7-6000B8F62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C6375-DDBF-114F-8040-0064740F85A5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9CEC0-0747-F2FE-F0EA-8A6C507A5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EBAB0-2603-5368-94A2-6D05427EA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16910-4ECD-9C4E-932D-AB13310C2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8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D839996-71DD-742F-6AA9-2486A1FC045A}"/>
              </a:ext>
            </a:extLst>
          </p:cNvPr>
          <p:cNvGrpSpPr/>
          <p:nvPr/>
        </p:nvGrpSpPr>
        <p:grpSpPr>
          <a:xfrm>
            <a:off x="2007704" y="1808922"/>
            <a:ext cx="1470992" cy="1391478"/>
            <a:chOff x="2007704" y="1808922"/>
            <a:chExt cx="1470992" cy="139147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A160058-F23A-0E5E-DBBD-69322E84B61B}"/>
                </a:ext>
              </a:extLst>
            </p:cNvPr>
            <p:cNvSpPr/>
            <p:nvPr/>
          </p:nvSpPr>
          <p:spPr>
            <a:xfrm>
              <a:off x="2007704" y="1808922"/>
              <a:ext cx="1470992" cy="13914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FBADC417-4865-36BF-D195-96DE99392C6C}"/>
                </a:ext>
              </a:extLst>
            </p:cNvPr>
            <p:cNvSpPr/>
            <p:nvPr/>
          </p:nvSpPr>
          <p:spPr>
            <a:xfrm>
              <a:off x="2323072" y="2218977"/>
              <a:ext cx="902042" cy="61072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BEF6DAC-9F9A-F311-72B9-5D8DB42E4B97}"/>
              </a:ext>
            </a:extLst>
          </p:cNvPr>
          <p:cNvGrpSpPr/>
          <p:nvPr/>
        </p:nvGrpSpPr>
        <p:grpSpPr>
          <a:xfrm>
            <a:off x="4149542" y="1808922"/>
            <a:ext cx="1470992" cy="1391478"/>
            <a:chOff x="4149542" y="1808922"/>
            <a:chExt cx="1470992" cy="139147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BA6F61B-6BF6-D62C-8D0E-E05A9B3FD254}"/>
                </a:ext>
              </a:extLst>
            </p:cNvPr>
            <p:cNvSpPr/>
            <p:nvPr/>
          </p:nvSpPr>
          <p:spPr>
            <a:xfrm>
              <a:off x="4149542" y="1808922"/>
              <a:ext cx="1470992" cy="13914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117AB9C3-6AB9-464A-7AD7-00562AD38702}"/>
                </a:ext>
              </a:extLst>
            </p:cNvPr>
            <p:cNvSpPr/>
            <p:nvPr/>
          </p:nvSpPr>
          <p:spPr>
            <a:xfrm rot="10800000">
              <a:off x="4434017" y="2218977"/>
              <a:ext cx="902042" cy="61072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C616DC-0D21-2E15-F729-386D13ACC80B}"/>
              </a:ext>
            </a:extLst>
          </p:cNvPr>
          <p:cNvSpPr/>
          <p:nvPr/>
        </p:nvSpPr>
        <p:spPr>
          <a:xfrm>
            <a:off x="2137720" y="3645243"/>
            <a:ext cx="2384854" cy="8155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57352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Peng</dc:creator>
  <cp:lastModifiedBy>Alex Peng</cp:lastModifiedBy>
  <cp:revision>2</cp:revision>
  <dcterms:created xsi:type="dcterms:W3CDTF">2022-08-22T23:22:18Z</dcterms:created>
  <dcterms:modified xsi:type="dcterms:W3CDTF">2022-08-23T07:21:13Z</dcterms:modified>
</cp:coreProperties>
</file>