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5124e5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5124e55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cbfb73c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cbfb73c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bd402a0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bd402a0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bcbfb73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bcbfb73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bcbfb73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bcbfb73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bcbfb73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bcbfb73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cbfb73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cbfb73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cbfb73c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bcbfb73c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bcbfb73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bcbfb73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92300" y="2089650"/>
            <a:ext cx="81594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 of POIs for New Categories</a:t>
            </a:r>
            <a:endParaRPr sz="2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769" t="8714" r="9140" b="2183"/>
          <a:stretch/>
        </p:blipFill>
        <p:spPr>
          <a:xfrm>
            <a:off x="0" y="143300"/>
            <a:ext cx="9144000" cy="4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7769" t="8213" r="9140" b="5415"/>
          <a:stretch/>
        </p:blipFill>
        <p:spPr>
          <a:xfrm>
            <a:off x="0" y="217911"/>
            <a:ext cx="9144000" cy="47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92300" y="2089650"/>
            <a:ext cx="81594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Plots</a:t>
            </a:r>
            <a:endParaRPr sz="2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l="7394" t="8467" r="9147" b="13125"/>
          <a:stretch/>
        </p:blipFill>
        <p:spPr>
          <a:xfrm>
            <a:off x="0" y="444454"/>
            <a:ext cx="9144000" cy="425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92300" y="2089650"/>
            <a:ext cx="81594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Weekly Average Plot</a:t>
            </a:r>
            <a:endParaRPr sz="2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l="7150" t="8713" r="9509" b="11636"/>
          <a:stretch/>
        </p:blipFill>
        <p:spPr>
          <a:xfrm>
            <a:off x="0" y="407507"/>
            <a:ext cx="9144000" cy="432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l="7525" t="6727" r="9134" b="11633"/>
          <a:stretch/>
        </p:blipFill>
        <p:spPr>
          <a:xfrm>
            <a:off x="0" y="353377"/>
            <a:ext cx="9144000" cy="443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l="8263" t="8465" r="9016" b="9894"/>
          <a:stretch/>
        </p:blipFill>
        <p:spPr>
          <a:xfrm>
            <a:off x="0" y="336850"/>
            <a:ext cx="9144000" cy="446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Yong Wunrow</dc:creator>
  <cp:lastModifiedBy>nhw2114</cp:lastModifiedBy>
  <cp:revision>1</cp:revision>
  <dcterms:modified xsi:type="dcterms:W3CDTF">2022-09-29T16:45:23Z</dcterms:modified>
</cp:coreProperties>
</file>