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338" r:id="rId3"/>
    <p:sldId id="340" r:id="rId4"/>
    <p:sldId id="341" r:id="rId5"/>
    <p:sldId id="342" r:id="rId6"/>
    <p:sldId id="343" r:id="rId7"/>
    <p:sldId id="344" r:id="rId8"/>
    <p:sldId id="339" r:id="rId9"/>
    <p:sldId id="345" r:id="rId10"/>
    <p:sldId id="346" r:id="rId11"/>
    <p:sldId id="347" r:id="rId12"/>
    <p:sldId id="348" r:id="rId13"/>
    <p:sldId id="272" r:id="rId14"/>
    <p:sldId id="355" r:id="rId15"/>
    <p:sldId id="356" r:id="rId16"/>
    <p:sldId id="357" r:id="rId17"/>
    <p:sldId id="361" r:id="rId18"/>
    <p:sldId id="349" r:id="rId19"/>
    <p:sldId id="362" r:id="rId20"/>
    <p:sldId id="363" r:id="rId21"/>
    <p:sldId id="364" r:id="rId22"/>
    <p:sldId id="365" r:id="rId23"/>
    <p:sldId id="366" r:id="rId24"/>
    <p:sldId id="367" r:id="rId25"/>
    <p:sldId id="358" r:id="rId26"/>
    <p:sldId id="359" r:id="rId27"/>
    <p:sldId id="360" r:id="rId28"/>
    <p:sldId id="271" r:id="rId29"/>
    <p:sldId id="268" r:id="rId30"/>
    <p:sldId id="270" r:id="rId31"/>
    <p:sldId id="369" r:id="rId32"/>
    <p:sldId id="292" r:id="rId33"/>
    <p:sldId id="370" r:id="rId34"/>
    <p:sldId id="402" r:id="rId35"/>
    <p:sldId id="403" r:id="rId36"/>
    <p:sldId id="398" r:id="rId37"/>
    <p:sldId id="399" r:id="rId38"/>
    <p:sldId id="401" r:id="rId39"/>
    <p:sldId id="3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4699" autoAdjust="0"/>
  </p:normalViewPr>
  <p:slideViewPr>
    <p:cSldViewPr snapToGrid="0">
      <p:cViewPr>
        <p:scale>
          <a:sx n="63" d="100"/>
          <a:sy n="63" d="100"/>
        </p:scale>
        <p:origin x="80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yu Wu" userId="17b4ab16-1dcf-4309-9b92-d51e6b6da478" providerId="ADAL" clId="{A821CB5F-EFF7-4255-95E7-95F21C090E4B}"/>
    <pc:docChg chg="undo redo custSel addSld delSld modSld sldOrd">
      <pc:chgData name="Haoyu Wu" userId="17b4ab16-1dcf-4309-9b92-d51e6b6da478" providerId="ADAL" clId="{A821CB5F-EFF7-4255-95E7-95F21C090E4B}" dt="2025-08-25T12:37:17.994" v="4016" actId="20577"/>
      <pc:docMkLst>
        <pc:docMk/>
      </pc:docMkLst>
      <pc:sldChg chg="modSp mod">
        <pc:chgData name="Haoyu Wu" userId="17b4ab16-1dcf-4309-9b92-d51e6b6da478" providerId="ADAL" clId="{A821CB5F-EFF7-4255-95E7-95F21C090E4B}" dt="2025-08-25T10:37:57.804" v="4010" actId="20577"/>
        <pc:sldMkLst>
          <pc:docMk/>
          <pc:sldMk cId="2322160767" sldId="256"/>
        </pc:sldMkLst>
        <pc:spChg chg="mod">
          <ac:chgData name="Haoyu Wu" userId="17b4ab16-1dcf-4309-9b92-d51e6b6da478" providerId="ADAL" clId="{A821CB5F-EFF7-4255-95E7-95F21C090E4B}" dt="2025-08-25T10:37:57.804" v="4010" actId="20577"/>
          <ac:spMkLst>
            <pc:docMk/>
            <pc:sldMk cId="2322160767" sldId="256"/>
            <ac:spMk id="3" creationId="{A1CDDB01-E73F-D643-A890-2A62E260FD5A}"/>
          </ac:spMkLst>
        </pc:spChg>
      </pc:sldChg>
      <pc:sldChg chg="addSp modSp add mod setBg">
        <pc:chgData name="Haoyu Wu" userId="17b4ab16-1dcf-4309-9b92-d51e6b6da478" providerId="ADAL" clId="{A821CB5F-EFF7-4255-95E7-95F21C090E4B}" dt="2025-08-21T03:36:47.995" v="3908" actId="403"/>
        <pc:sldMkLst>
          <pc:docMk/>
          <pc:sldMk cId="1015785837" sldId="268"/>
        </pc:sldMkLst>
        <pc:spChg chg="mod">
          <ac:chgData name="Haoyu Wu" userId="17b4ab16-1dcf-4309-9b92-d51e6b6da478" providerId="ADAL" clId="{A821CB5F-EFF7-4255-95E7-95F21C090E4B}" dt="2025-08-20T21:19:43.801" v="2822" actId="26606"/>
          <ac:spMkLst>
            <pc:docMk/>
            <pc:sldMk cId="1015785837" sldId="268"/>
            <ac:spMk id="2" creationId="{11485823-2EEA-A262-0B0F-01072C73E407}"/>
          </ac:spMkLst>
        </pc:spChg>
        <pc:spChg chg="mod">
          <ac:chgData name="Haoyu Wu" userId="17b4ab16-1dcf-4309-9b92-d51e6b6da478" providerId="ADAL" clId="{A821CB5F-EFF7-4255-95E7-95F21C090E4B}" dt="2025-08-21T03:36:47.995" v="3908" actId="403"/>
          <ac:spMkLst>
            <pc:docMk/>
            <pc:sldMk cId="1015785837" sldId="268"/>
            <ac:spMk id="5" creationId="{1E4306A7-1C65-63BC-7021-B2AE1A874BE1}"/>
          </ac:spMkLst>
        </pc:spChg>
        <pc:spChg chg="add">
          <ac:chgData name="Haoyu Wu" userId="17b4ab16-1dcf-4309-9b92-d51e6b6da478" providerId="ADAL" clId="{A821CB5F-EFF7-4255-95E7-95F21C090E4B}" dt="2025-08-20T21:19:43.801" v="2822" actId="26606"/>
          <ac:spMkLst>
            <pc:docMk/>
            <pc:sldMk cId="1015785837" sldId="268"/>
            <ac:spMk id="10" creationId="{1B15ED52-F352-441B-82BF-E0EA34836D08}"/>
          </ac:spMkLst>
        </pc:spChg>
        <pc:spChg chg="add">
          <ac:chgData name="Haoyu Wu" userId="17b4ab16-1dcf-4309-9b92-d51e6b6da478" providerId="ADAL" clId="{A821CB5F-EFF7-4255-95E7-95F21C090E4B}" dt="2025-08-20T21:19:43.801" v="2822" actId="26606"/>
          <ac:spMkLst>
            <pc:docMk/>
            <pc:sldMk cId="1015785837" sldId="268"/>
            <ac:spMk id="12" creationId="{3B2E3793-BFE6-45A2-9B7B-E18844431C99}"/>
          </ac:spMkLst>
        </pc:spChg>
        <pc:spChg chg="add">
          <ac:chgData name="Haoyu Wu" userId="17b4ab16-1dcf-4309-9b92-d51e6b6da478" providerId="ADAL" clId="{A821CB5F-EFF7-4255-95E7-95F21C090E4B}" dt="2025-08-20T21:19:43.801" v="2822" actId="26606"/>
          <ac:spMkLst>
            <pc:docMk/>
            <pc:sldMk cId="1015785837" sldId="268"/>
            <ac:spMk id="14" creationId="{BC4C4868-CB8F-4AF9-9CDB-8108F2C19B67}"/>
          </ac:spMkLst>
        </pc:spChg>
        <pc:spChg chg="add">
          <ac:chgData name="Haoyu Wu" userId="17b4ab16-1dcf-4309-9b92-d51e6b6da478" providerId="ADAL" clId="{A821CB5F-EFF7-4255-95E7-95F21C090E4B}" dt="2025-08-20T21:19:43.801" v="2822" actId="26606"/>
          <ac:spMkLst>
            <pc:docMk/>
            <pc:sldMk cId="1015785837" sldId="268"/>
            <ac:spMk id="16" creationId="{375E0459-6403-40CD-989D-56A4407CA12E}"/>
          </ac:spMkLst>
        </pc:spChg>
        <pc:spChg chg="add">
          <ac:chgData name="Haoyu Wu" userId="17b4ab16-1dcf-4309-9b92-d51e6b6da478" providerId="ADAL" clId="{A821CB5F-EFF7-4255-95E7-95F21C090E4B}" dt="2025-08-20T21:19:43.801" v="2822" actId="26606"/>
          <ac:spMkLst>
            <pc:docMk/>
            <pc:sldMk cId="1015785837" sldId="268"/>
            <ac:spMk id="18" creationId="{53E5B1A8-3AC9-4BD1-9BBC-78CA94F2D1BA}"/>
          </ac:spMkLst>
        </pc:spChg>
      </pc:sldChg>
      <pc:sldChg chg="addSp modSp add mod setBg">
        <pc:chgData name="Haoyu Wu" userId="17b4ab16-1dcf-4309-9b92-d51e6b6da478" providerId="ADAL" clId="{A821CB5F-EFF7-4255-95E7-95F21C090E4B}" dt="2025-08-20T21:20:25.107" v="2827" actId="14100"/>
        <pc:sldMkLst>
          <pc:docMk/>
          <pc:sldMk cId="3407909995" sldId="270"/>
        </pc:sldMkLst>
        <pc:spChg chg="mod">
          <ac:chgData name="Haoyu Wu" userId="17b4ab16-1dcf-4309-9b92-d51e6b6da478" providerId="ADAL" clId="{A821CB5F-EFF7-4255-95E7-95F21C090E4B}" dt="2025-08-20T21:20:03.447" v="2823" actId="26606"/>
          <ac:spMkLst>
            <pc:docMk/>
            <pc:sldMk cId="3407909995" sldId="270"/>
            <ac:spMk id="2" creationId="{AA9C4D74-366F-749C-34A1-9F634495119C}"/>
          </ac:spMkLst>
        </pc:spChg>
        <pc:spChg chg="mod">
          <ac:chgData name="Haoyu Wu" userId="17b4ab16-1dcf-4309-9b92-d51e6b6da478" providerId="ADAL" clId="{A821CB5F-EFF7-4255-95E7-95F21C090E4B}" dt="2025-08-20T21:20:25.107" v="2827" actId="14100"/>
          <ac:spMkLst>
            <pc:docMk/>
            <pc:sldMk cId="3407909995" sldId="270"/>
            <ac:spMk id="3" creationId="{DADF823E-67F2-1ECC-7706-D1A1D26BD9E5}"/>
          </ac:spMkLst>
        </pc:spChg>
        <pc:spChg chg="add">
          <ac:chgData name="Haoyu Wu" userId="17b4ab16-1dcf-4309-9b92-d51e6b6da478" providerId="ADAL" clId="{A821CB5F-EFF7-4255-95E7-95F21C090E4B}" dt="2025-08-20T21:20:03.447" v="2823" actId="26606"/>
          <ac:spMkLst>
            <pc:docMk/>
            <pc:sldMk cId="3407909995" sldId="270"/>
            <ac:spMk id="8" creationId="{1B15ED52-F352-441B-82BF-E0EA34836D08}"/>
          </ac:spMkLst>
        </pc:spChg>
        <pc:spChg chg="add">
          <ac:chgData name="Haoyu Wu" userId="17b4ab16-1dcf-4309-9b92-d51e6b6da478" providerId="ADAL" clId="{A821CB5F-EFF7-4255-95E7-95F21C090E4B}" dt="2025-08-20T21:20:03.447" v="2823" actId="26606"/>
          <ac:spMkLst>
            <pc:docMk/>
            <pc:sldMk cId="3407909995" sldId="270"/>
            <ac:spMk id="10" creationId="{3B2E3793-BFE6-45A2-9B7B-E18844431C99}"/>
          </ac:spMkLst>
        </pc:spChg>
        <pc:spChg chg="add">
          <ac:chgData name="Haoyu Wu" userId="17b4ab16-1dcf-4309-9b92-d51e6b6da478" providerId="ADAL" clId="{A821CB5F-EFF7-4255-95E7-95F21C090E4B}" dt="2025-08-20T21:20:03.447" v="2823" actId="26606"/>
          <ac:spMkLst>
            <pc:docMk/>
            <pc:sldMk cId="3407909995" sldId="270"/>
            <ac:spMk id="12" creationId="{BC4C4868-CB8F-4AF9-9CDB-8108F2C19B67}"/>
          </ac:spMkLst>
        </pc:spChg>
        <pc:spChg chg="add">
          <ac:chgData name="Haoyu Wu" userId="17b4ab16-1dcf-4309-9b92-d51e6b6da478" providerId="ADAL" clId="{A821CB5F-EFF7-4255-95E7-95F21C090E4B}" dt="2025-08-20T21:20:03.447" v="2823" actId="26606"/>
          <ac:spMkLst>
            <pc:docMk/>
            <pc:sldMk cId="3407909995" sldId="270"/>
            <ac:spMk id="14" creationId="{375E0459-6403-40CD-989D-56A4407CA12E}"/>
          </ac:spMkLst>
        </pc:spChg>
        <pc:spChg chg="add">
          <ac:chgData name="Haoyu Wu" userId="17b4ab16-1dcf-4309-9b92-d51e6b6da478" providerId="ADAL" clId="{A821CB5F-EFF7-4255-95E7-95F21C090E4B}" dt="2025-08-20T21:20:03.447" v="2823" actId="26606"/>
          <ac:spMkLst>
            <pc:docMk/>
            <pc:sldMk cId="3407909995" sldId="270"/>
            <ac:spMk id="16" creationId="{53E5B1A8-3AC9-4BD1-9BBC-78CA94F2D1BA}"/>
          </ac:spMkLst>
        </pc:spChg>
      </pc:sldChg>
      <pc:sldChg chg="modSp add mod">
        <pc:chgData name="Haoyu Wu" userId="17b4ab16-1dcf-4309-9b92-d51e6b6da478" providerId="ADAL" clId="{A821CB5F-EFF7-4255-95E7-95F21C090E4B}" dt="2025-08-03T14:01:52.760" v="3" actId="27636"/>
        <pc:sldMkLst>
          <pc:docMk/>
          <pc:sldMk cId="2094425887" sldId="271"/>
        </pc:sldMkLst>
        <pc:spChg chg="mod">
          <ac:chgData name="Haoyu Wu" userId="17b4ab16-1dcf-4309-9b92-d51e6b6da478" providerId="ADAL" clId="{A821CB5F-EFF7-4255-95E7-95F21C090E4B}" dt="2025-08-03T14:01:52.760" v="3" actId="27636"/>
          <ac:spMkLst>
            <pc:docMk/>
            <pc:sldMk cId="2094425887" sldId="271"/>
            <ac:spMk id="3" creationId="{84550F0D-8AC0-3134-AF41-DBEDFFEA65B9}"/>
          </ac:spMkLst>
        </pc:spChg>
      </pc:sldChg>
      <pc:sldChg chg="modSp add del mod">
        <pc:chgData name="Haoyu Wu" userId="17b4ab16-1dcf-4309-9b92-d51e6b6da478" providerId="ADAL" clId="{A821CB5F-EFF7-4255-95E7-95F21C090E4B}" dt="2025-08-03T14:02:02.972" v="5" actId="2696"/>
        <pc:sldMkLst>
          <pc:docMk/>
          <pc:sldMk cId="3017211815" sldId="272"/>
        </pc:sldMkLst>
      </pc:sldChg>
      <pc:sldChg chg="addSp modSp add mod ord setBg">
        <pc:chgData name="Haoyu Wu" userId="17b4ab16-1dcf-4309-9b92-d51e6b6da478" providerId="ADAL" clId="{A821CB5F-EFF7-4255-95E7-95F21C090E4B}" dt="2025-08-20T21:00:49.525" v="2476" actId="14100"/>
        <pc:sldMkLst>
          <pc:docMk/>
          <pc:sldMk cId="4157526842" sldId="272"/>
        </pc:sldMkLst>
        <pc:spChg chg="mod">
          <ac:chgData name="Haoyu Wu" userId="17b4ab16-1dcf-4309-9b92-d51e6b6da478" providerId="ADAL" clId="{A821CB5F-EFF7-4255-95E7-95F21C090E4B}" dt="2025-08-20T21:00:29.918" v="2473" actId="26606"/>
          <ac:spMkLst>
            <pc:docMk/>
            <pc:sldMk cId="4157526842" sldId="272"/>
            <ac:spMk id="2" creationId="{823A3C00-41AC-7FC2-49BA-C00937237F90}"/>
          </ac:spMkLst>
        </pc:spChg>
        <pc:spChg chg="mod">
          <ac:chgData name="Haoyu Wu" userId="17b4ab16-1dcf-4309-9b92-d51e6b6da478" providerId="ADAL" clId="{A821CB5F-EFF7-4255-95E7-95F21C090E4B}" dt="2025-08-20T21:00:49.525" v="2476" actId="14100"/>
          <ac:spMkLst>
            <pc:docMk/>
            <pc:sldMk cId="4157526842" sldId="272"/>
            <ac:spMk id="3" creationId="{74435717-B53A-926E-06CA-4F51B7AEF794}"/>
          </ac:spMkLst>
        </pc:spChg>
        <pc:spChg chg="add">
          <ac:chgData name="Haoyu Wu" userId="17b4ab16-1dcf-4309-9b92-d51e6b6da478" providerId="ADAL" clId="{A821CB5F-EFF7-4255-95E7-95F21C090E4B}" dt="2025-08-20T21:00:29.918" v="2473" actId="26606"/>
          <ac:spMkLst>
            <pc:docMk/>
            <pc:sldMk cId="4157526842" sldId="272"/>
            <ac:spMk id="8" creationId="{1B15ED52-F352-441B-82BF-E0EA34836D08}"/>
          </ac:spMkLst>
        </pc:spChg>
        <pc:spChg chg="add">
          <ac:chgData name="Haoyu Wu" userId="17b4ab16-1dcf-4309-9b92-d51e6b6da478" providerId="ADAL" clId="{A821CB5F-EFF7-4255-95E7-95F21C090E4B}" dt="2025-08-20T21:00:29.918" v="2473" actId="26606"/>
          <ac:spMkLst>
            <pc:docMk/>
            <pc:sldMk cId="4157526842" sldId="272"/>
            <ac:spMk id="10" creationId="{3B2E3793-BFE6-45A2-9B7B-E18844431C99}"/>
          </ac:spMkLst>
        </pc:spChg>
        <pc:spChg chg="add">
          <ac:chgData name="Haoyu Wu" userId="17b4ab16-1dcf-4309-9b92-d51e6b6da478" providerId="ADAL" clId="{A821CB5F-EFF7-4255-95E7-95F21C090E4B}" dt="2025-08-20T21:00:29.918" v="2473" actId="26606"/>
          <ac:spMkLst>
            <pc:docMk/>
            <pc:sldMk cId="4157526842" sldId="272"/>
            <ac:spMk id="12" creationId="{BC4C4868-CB8F-4AF9-9CDB-8108F2C19B67}"/>
          </ac:spMkLst>
        </pc:spChg>
        <pc:spChg chg="add">
          <ac:chgData name="Haoyu Wu" userId="17b4ab16-1dcf-4309-9b92-d51e6b6da478" providerId="ADAL" clId="{A821CB5F-EFF7-4255-95E7-95F21C090E4B}" dt="2025-08-20T21:00:29.918" v="2473" actId="26606"/>
          <ac:spMkLst>
            <pc:docMk/>
            <pc:sldMk cId="4157526842" sldId="272"/>
            <ac:spMk id="14" creationId="{375E0459-6403-40CD-989D-56A4407CA12E}"/>
          </ac:spMkLst>
        </pc:spChg>
        <pc:spChg chg="add">
          <ac:chgData name="Haoyu Wu" userId="17b4ab16-1dcf-4309-9b92-d51e6b6da478" providerId="ADAL" clId="{A821CB5F-EFF7-4255-95E7-95F21C090E4B}" dt="2025-08-20T21:00:29.918" v="2473" actId="26606"/>
          <ac:spMkLst>
            <pc:docMk/>
            <pc:sldMk cId="4157526842" sldId="272"/>
            <ac:spMk id="16" creationId="{53E5B1A8-3AC9-4BD1-9BBC-78CA94F2D1BA}"/>
          </ac:spMkLst>
        </pc:spChg>
      </pc:sldChg>
      <pc:sldChg chg="addSp modSp add mod ord setBg modShow">
        <pc:chgData name="Haoyu Wu" userId="17b4ab16-1dcf-4309-9b92-d51e6b6da478" providerId="ADAL" clId="{A821CB5F-EFF7-4255-95E7-95F21C090E4B}" dt="2025-08-24T07:11:46.837" v="3945" actId="729"/>
        <pc:sldMkLst>
          <pc:docMk/>
          <pc:sldMk cId="525132766" sldId="292"/>
        </pc:sldMkLst>
        <pc:spChg chg="mod">
          <ac:chgData name="Haoyu Wu" userId="17b4ab16-1dcf-4309-9b92-d51e6b6da478" providerId="ADAL" clId="{A821CB5F-EFF7-4255-95E7-95F21C090E4B}" dt="2025-08-20T21:18:37.321" v="2805" actId="26606"/>
          <ac:spMkLst>
            <pc:docMk/>
            <pc:sldMk cId="525132766" sldId="292"/>
            <ac:spMk id="2" creationId="{D137D2DF-B8C5-C4C3-2C9B-7B8E89B46B95}"/>
          </ac:spMkLst>
        </pc:spChg>
        <pc:spChg chg="mod">
          <ac:chgData name="Haoyu Wu" userId="17b4ab16-1dcf-4309-9b92-d51e6b6da478" providerId="ADAL" clId="{A821CB5F-EFF7-4255-95E7-95F21C090E4B}" dt="2025-08-20T21:18:37.321" v="2805" actId="26606"/>
          <ac:spMkLst>
            <pc:docMk/>
            <pc:sldMk cId="525132766" sldId="292"/>
            <ac:spMk id="3" creationId="{BD538E3D-C956-B1B1-F285-A9F8446984A7}"/>
          </ac:spMkLst>
        </pc:spChg>
        <pc:spChg chg="add">
          <ac:chgData name="Haoyu Wu" userId="17b4ab16-1dcf-4309-9b92-d51e6b6da478" providerId="ADAL" clId="{A821CB5F-EFF7-4255-95E7-95F21C090E4B}" dt="2025-08-20T21:18:37.321" v="2805" actId="26606"/>
          <ac:spMkLst>
            <pc:docMk/>
            <pc:sldMk cId="525132766" sldId="292"/>
            <ac:spMk id="8" creationId="{09588DA8-065E-4F6F-8EFD-43104AB2E0CF}"/>
          </ac:spMkLst>
        </pc:spChg>
        <pc:spChg chg="add">
          <ac:chgData name="Haoyu Wu" userId="17b4ab16-1dcf-4309-9b92-d51e6b6da478" providerId="ADAL" clId="{A821CB5F-EFF7-4255-95E7-95F21C090E4B}" dt="2025-08-20T21:18:37.321" v="2805" actId="26606"/>
          <ac:spMkLst>
            <pc:docMk/>
            <pc:sldMk cId="525132766" sldId="292"/>
            <ac:spMk id="10" creationId="{C4285719-470E-454C-AF62-8323075F1F5B}"/>
          </ac:spMkLst>
        </pc:spChg>
        <pc:spChg chg="add">
          <ac:chgData name="Haoyu Wu" userId="17b4ab16-1dcf-4309-9b92-d51e6b6da478" providerId="ADAL" clId="{A821CB5F-EFF7-4255-95E7-95F21C090E4B}" dt="2025-08-20T21:18:37.321" v="2805" actId="26606"/>
          <ac:spMkLst>
            <pc:docMk/>
            <pc:sldMk cId="525132766" sldId="292"/>
            <ac:spMk id="12" creationId="{CD9FE4EF-C4D8-49A0-B2FF-81D8DB7D8A24}"/>
          </ac:spMkLst>
        </pc:spChg>
        <pc:spChg chg="add">
          <ac:chgData name="Haoyu Wu" userId="17b4ab16-1dcf-4309-9b92-d51e6b6da478" providerId="ADAL" clId="{A821CB5F-EFF7-4255-95E7-95F21C090E4B}" dt="2025-08-20T21:18:37.321" v="2805" actId="26606"/>
          <ac:spMkLst>
            <pc:docMk/>
            <pc:sldMk cId="525132766" sldId="292"/>
            <ac:spMk id="14" creationId="{4300840D-0A0B-4512-BACA-B439D5B9C57C}"/>
          </ac:spMkLst>
        </pc:spChg>
        <pc:spChg chg="add">
          <ac:chgData name="Haoyu Wu" userId="17b4ab16-1dcf-4309-9b92-d51e6b6da478" providerId="ADAL" clId="{A821CB5F-EFF7-4255-95E7-95F21C090E4B}" dt="2025-08-20T21:18:37.321" v="2805" actId="26606"/>
          <ac:spMkLst>
            <pc:docMk/>
            <pc:sldMk cId="525132766" sldId="292"/>
            <ac:spMk id="16" creationId="{D2B78728-A580-49A7-84F9-6EF6F583ADE0}"/>
          </ac:spMkLst>
        </pc:spChg>
        <pc:spChg chg="add">
          <ac:chgData name="Haoyu Wu" userId="17b4ab16-1dcf-4309-9b92-d51e6b6da478" providerId="ADAL" clId="{A821CB5F-EFF7-4255-95E7-95F21C090E4B}" dt="2025-08-20T21:18:37.321" v="2805" actId="26606"/>
          <ac:spMkLst>
            <pc:docMk/>
            <pc:sldMk cId="525132766" sldId="292"/>
            <ac:spMk id="18" creationId="{38FAA1A1-D861-433F-88FA-1E9D6FD31D11}"/>
          </ac:spMkLst>
        </pc:spChg>
        <pc:spChg chg="add">
          <ac:chgData name="Haoyu Wu" userId="17b4ab16-1dcf-4309-9b92-d51e6b6da478" providerId="ADAL" clId="{A821CB5F-EFF7-4255-95E7-95F21C090E4B}" dt="2025-08-20T21:18:37.321" v="2805" actId="26606"/>
          <ac:spMkLst>
            <pc:docMk/>
            <pc:sldMk cId="525132766" sldId="292"/>
            <ac:spMk id="20" creationId="{8D71EDA1-87BF-4D5D-AB79-F346FD19278A}"/>
          </ac:spMkLst>
        </pc:spChg>
      </pc:sldChg>
      <pc:sldChg chg="addSp modSp add del mod ord setBg">
        <pc:chgData name="Haoyu Wu" userId="17b4ab16-1dcf-4309-9b92-d51e6b6da478" providerId="ADAL" clId="{A821CB5F-EFF7-4255-95E7-95F21C090E4B}" dt="2025-08-24T03:23:14.367" v="3944" actId="47"/>
        <pc:sldMkLst>
          <pc:docMk/>
          <pc:sldMk cId="3017211815" sldId="303"/>
        </pc:sldMkLst>
      </pc:sldChg>
      <pc:sldChg chg="modSp add del mod">
        <pc:chgData name="Haoyu Wu" userId="17b4ab16-1dcf-4309-9b92-d51e6b6da478" providerId="ADAL" clId="{A821CB5F-EFF7-4255-95E7-95F21C090E4B}" dt="2025-08-20T20:56:14.253" v="2422" actId="47"/>
        <pc:sldMkLst>
          <pc:docMk/>
          <pc:sldMk cId="366494155" sldId="304"/>
        </pc:sldMkLst>
      </pc:sldChg>
      <pc:sldChg chg="addSp modSp mod setBg">
        <pc:chgData name="Haoyu Wu" userId="17b4ab16-1dcf-4309-9b92-d51e6b6da478" providerId="ADAL" clId="{A821CB5F-EFF7-4255-95E7-95F21C090E4B}" dt="2025-08-25T10:42:35.524" v="4011" actId="1076"/>
        <pc:sldMkLst>
          <pc:docMk/>
          <pc:sldMk cId="770145630" sldId="338"/>
        </pc:sldMkLst>
        <pc:spChg chg="mod">
          <ac:chgData name="Haoyu Wu" userId="17b4ab16-1dcf-4309-9b92-d51e6b6da478" providerId="ADAL" clId="{A821CB5F-EFF7-4255-95E7-95F21C090E4B}" dt="2025-08-25T10:42:35.524" v="4011" actId="1076"/>
          <ac:spMkLst>
            <pc:docMk/>
            <pc:sldMk cId="770145630" sldId="338"/>
            <ac:spMk id="2" creationId="{BEF1BBEF-6D83-4F89-A3FF-BF6B2FBE9D96}"/>
          </ac:spMkLst>
        </pc:spChg>
        <pc:spChg chg="mod ord">
          <ac:chgData name="Haoyu Wu" userId="17b4ab16-1dcf-4309-9b92-d51e6b6da478" providerId="ADAL" clId="{A821CB5F-EFF7-4255-95E7-95F21C090E4B}" dt="2025-08-24T03:18:46.182" v="3935" actId="14100"/>
          <ac:spMkLst>
            <pc:docMk/>
            <pc:sldMk cId="770145630" sldId="338"/>
            <ac:spMk id="3" creationId="{4BF13A7C-4D7E-4F7B-A878-E181699A0B14}"/>
          </ac:spMkLst>
        </pc:spChg>
        <pc:spChg chg="add">
          <ac:chgData name="Haoyu Wu" userId="17b4ab16-1dcf-4309-9b92-d51e6b6da478" providerId="ADAL" clId="{A821CB5F-EFF7-4255-95E7-95F21C090E4B}" dt="2025-08-20T20:52:51.737" v="2406" actId="26606"/>
          <ac:spMkLst>
            <pc:docMk/>
            <pc:sldMk cId="770145630" sldId="338"/>
            <ac:spMk id="11" creationId="{3346177D-ADC4-4968-B747-5CFCD390B5B9}"/>
          </ac:spMkLst>
        </pc:spChg>
        <pc:spChg chg="add">
          <ac:chgData name="Haoyu Wu" userId="17b4ab16-1dcf-4309-9b92-d51e6b6da478" providerId="ADAL" clId="{A821CB5F-EFF7-4255-95E7-95F21C090E4B}" dt="2025-08-20T20:52:51.737" v="2406" actId="26606"/>
          <ac:spMkLst>
            <pc:docMk/>
            <pc:sldMk cId="770145630" sldId="338"/>
            <ac:spMk id="13" creationId="{0844A943-BF79-4FEA-ABB1-3BD54D236606}"/>
          </ac:spMkLst>
        </pc:spChg>
        <pc:spChg chg="add">
          <ac:chgData name="Haoyu Wu" userId="17b4ab16-1dcf-4309-9b92-d51e6b6da478" providerId="ADAL" clId="{A821CB5F-EFF7-4255-95E7-95F21C090E4B}" dt="2025-08-20T20:52:51.737" v="2406" actId="26606"/>
          <ac:spMkLst>
            <pc:docMk/>
            <pc:sldMk cId="770145630" sldId="338"/>
            <ac:spMk id="15" creationId="{6437CC72-F4A8-4DC3-AFAB-D22C482C8100}"/>
          </ac:spMkLst>
        </pc:spChg>
        <pc:picChg chg="mod">
          <ac:chgData name="Haoyu Wu" userId="17b4ab16-1dcf-4309-9b92-d51e6b6da478" providerId="ADAL" clId="{A821CB5F-EFF7-4255-95E7-95F21C090E4B}" dt="2025-08-20T20:52:51.737" v="2406" actId="26606"/>
          <ac:picMkLst>
            <pc:docMk/>
            <pc:sldMk cId="770145630" sldId="338"/>
            <ac:picMk id="6" creationId="{C758085C-A2FF-4E60-87BD-4FFF93AA79CA}"/>
          </ac:picMkLst>
        </pc:picChg>
      </pc:sldChg>
      <pc:sldChg chg="addSp modSp mod setBg modNotesTx">
        <pc:chgData name="Haoyu Wu" userId="17b4ab16-1dcf-4309-9b92-d51e6b6da478" providerId="ADAL" clId="{A821CB5F-EFF7-4255-95E7-95F21C090E4B}" dt="2025-08-25T08:04:09.626" v="4000" actId="20577"/>
        <pc:sldMkLst>
          <pc:docMk/>
          <pc:sldMk cId="3022012830" sldId="339"/>
        </pc:sldMkLst>
        <pc:spChg chg="mod">
          <ac:chgData name="Haoyu Wu" userId="17b4ab16-1dcf-4309-9b92-d51e6b6da478" providerId="ADAL" clId="{A821CB5F-EFF7-4255-95E7-95F21C090E4B}" dt="2025-08-20T20:59:58.074" v="2468" actId="26606"/>
          <ac:spMkLst>
            <pc:docMk/>
            <pc:sldMk cId="3022012830" sldId="339"/>
            <ac:spMk id="2" creationId="{BEF1BBEF-6D83-4F89-A3FF-BF6B2FBE9D96}"/>
          </ac:spMkLst>
        </pc:spChg>
        <pc:spChg chg="mod ord">
          <ac:chgData name="Haoyu Wu" userId="17b4ab16-1dcf-4309-9b92-d51e6b6da478" providerId="ADAL" clId="{A821CB5F-EFF7-4255-95E7-95F21C090E4B}" dt="2025-08-25T08:03:36.682" v="3999" actId="403"/>
          <ac:spMkLst>
            <pc:docMk/>
            <pc:sldMk cId="3022012830" sldId="339"/>
            <ac:spMk id="3" creationId="{4BF13A7C-4D7E-4F7B-A878-E181699A0B14}"/>
          </ac:spMkLst>
        </pc:spChg>
        <pc:spChg chg="add">
          <ac:chgData name="Haoyu Wu" userId="17b4ab16-1dcf-4309-9b92-d51e6b6da478" providerId="ADAL" clId="{A821CB5F-EFF7-4255-95E7-95F21C090E4B}" dt="2025-08-20T20:59:58.074" v="2468" actId="26606"/>
          <ac:spMkLst>
            <pc:docMk/>
            <pc:sldMk cId="3022012830" sldId="339"/>
            <ac:spMk id="11" creationId="{3346177D-ADC4-4968-B747-5CFCD390B5B9}"/>
          </ac:spMkLst>
        </pc:spChg>
        <pc:spChg chg="add">
          <ac:chgData name="Haoyu Wu" userId="17b4ab16-1dcf-4309-9b92-d51e6b6da478" providerId="ADAL" clId="{A821CB5F-EFF7-4255-95E7-95F21C090E4B}" dt="2025-08-20T20:59:58.074" v="2468" actId="26606"/>
          <ac:spMkLst>
            <pc:docMk/>
            <pc:sldMk cId="3022012830" sldId="339"/>
            <ac:spMk id="13" creationId="{0844A943-BF79-4FEA-ABB1-3BD54D236606}"/>
          </ac:spMkLst>
        </pc:spChg>
        <pc:spChg chg="add">
          <ac:chgData name="Haoyu Wu" userId="17b4ab16-1dcf-4309-9b92-d51e6b6da478" providerId="ADAL" clId="{A821CB5F-EFF7-4255-95E7-95F21C090E4B}" dt="2025-08-20T20:59:58.074" v="2468" actId="26606"/>
          <ac:spMkLst>
            <pc:docMk/>
            <pc:sldMk cId="3022012830" sldId="339"/>
            <ac:spMk id="15" creationId="{6437CC72-F4A8-4DC3-AFAB-D22C482C8100}"/>
          </ac:spMkLst>
        </pc:spChg>
        <pc:picChg chg="mod">
          <ac:chgData name="Haoyu Wu" userId="17b4ab16-1dcf-4309-9b92-d51e6b6da478" providerId="ADAL" clId="{A821CB5F-EFF7-4255-95E7-95F21C090E4B}" dt="2025-08-20T20:59:58.074" v="2468" actId="26606"/>
          <ac:picMkLst>
            <pc:docMk/>
            <pc:sldMk cId="3022012830" sldId="339"/>
            <ac:picMk id="6" creationId="{C758085C-A2FF-4E60-87BD-4FFF93AA79CA}"/>
          </ac:picMkLst>
        </pc:picChg>
      </pc:sldChg>
      <pc:sldChg chg="addSp modSp mod setBg">
        <pc:chgData name="Haoyu Wu" userId="17b4ab16-1dcf-4309-9b92-d51e6b6da478" providerId="ADAL" clId="{A821CB5F-EFF7-4255-95E7-95F21C090E4B}" dt="2025-08-20T20:59:14.440" v="2460" actId="207"/>
        <pc:sldMkLst>
          <pc:docMk/>
          <pc:sldMk cId="1350992595" sldId="340"/>
        </pc:sldMkLst>
        <pc:spChg chg="mod">
          <ac:chgData name="Haoyu Wu" userId="17b4ab16-1dcf-4309-9b92-d51e6b6da478" providerId="ADAL" clId="{A821CB5F-EFF7-4255-95E7-95F21C090E4B}" dt="2025-08-20T20:52:57.539" v="2407" actId="26606"/>
          <ac:spMkLst>
            <pc:docMk/>
            <pc:sldMk cId="1350992595" sldId="340"/>
            <ac:spMk id="2" creationId="{916DEC2C-FF02-407B-8F18-A31503FF7DFF}"/>
          </ac:spMkLst>
        </pc:spChg>
        <pc:spChg chg="mod">
          <ac:chgData name="Haoyu Wu" userId="17b4ab16-1dcf-4309-9b92-d51e6b6da478" providerId="ADAL" clId="{A821CB5F-EFF7-4255-95E7-95F21C090E4B}" dt="2025-08-20T20:59:14.440" v="2460" actId="207"/>
          <ac:spMkLst>
            <pc:docMk/>
            <pc:sldMk cId="1350992595" sldId="340"/>
            <ac:spMk id="3" creationId="{137F1F01-18DC-43C5-985A-9D50CE9F5949}"/>
          </ac:spMkLst>
        </pc:spChg>
        <pc:spChg chg="add">
          <ac:chgData name="Haoyu Wu" userId="17b4ab16-1dcf-4309-9b92-d51e6b6da478" providerId="ADAL" clId="{A821CB5F-EFF7-4255-95E7-95F21C090E4B}" dt="2025-08-20T20:52:57.539" v="2407" actId="26606"/>
          <ac:spMkLst>
            <pc:docMk/>
            <pc:sldMk cId="1350992595" sldId="340"/>
            <ac:spMk id="8" creationId="{1B15ED52-F352-441B-82BF-E0EA34836D08}"/>
          </ac:spMkLst>
        </pc:spChg>
        <pc:spChg chg="add">
          <ac:chgData name="Haoyu Wu" userId="17b4ab16-1dcf-4309-9b92-d51e6b6da478" providerId="ADAL" clId="{A821CB5F-EFF7-4255-95E7-95F21C090E4B}" dt="2025-08-20T20:52:57.539" v="2407" actId="26606"/>
          <ac:spMkLst>
            <pc:docMk/>
            <pc:sldMk cId="1350992595" sldId="340"/>
            <ac:spMk id="10" creationId="{3B2E3793-BFE6-45A2-9B7B-E18844431C99}"/>
          </ac:spMkLst>
        </pc:spChg>
        <pc:spChg chg="add">
          <ac:chgData name="Haoyu Wu" userId="17b4ab16-1dcf-4309-9b92-d51e6b6da478" providerId="ADAL" clId="{A821CB5F-EFF7-4255-95E7-95F21C090E4B}" dt="2025-08-20T20:52:57.539" v="2407" actId="26606"/>
          <ac:spMkLst>
            <pc:docMk/>
            <pc:sldMk cId="1350992595" sldId="340"/>
            <ac:spMk id="12" creationId="{BC4C4868-CB8F-4AF9-9CDB-8108F2C19B67}"/>
          </ac:spMkLst>
        </pc:spChg>
        <pc:spChg chg="add">
          <ac:chgData name="Haoyu Wu" userId="17b4ab16-1dcf-4309-9b92-d51e6b6da478" providerId="ADAL" clId="{A821CB5F-EFF7-4255-95E7-95F21C090E4B}" dt="2025-08-20T20:52:57.539" v="2407" actId="26606"/>
          <ac:spMkLst>
            <pc:docMk/>
            <pc:sldMk cId="1350992595" sldId="340"/>
            <ac:spMk id="14" creationId="{375E0459-6403-40CD-989D-56A4407CA12E}"/>
          </ac:spMkLst>
        </pc:spChg>
        <pc:spChg chg="add">
          <ac:chgData name="Haoyu Wu" userId="17b4ab16-1dcf-4309-9b92-d51e6b6da478" providerId="ADAL" clId="{A821CB5F-EFF7-4255-95E7-95F21C090E4B}" dt="2025-08-20T20:52:57.539" v="2407" actId="26606"/>
          <ac:spMkLst>
            <pc:docMk/>
            <pc:sldMk cId="1350992595" sldId="340"/>
            <ac:spMk id="16" creationId="{53E5B1A8-3AC9-4BD1-9BBC-78CA94F2D1BA}"/>
          </ac:spMkLst>
        </pc:spChg>
      </pc:sldChg>
      <pc:sldChg chg="addSp modSp mod setBg">
        <pc:chgData name="Haoyu Wu" userId="17b4ab16-1dcf-4309-9b92-d51e6b6da478" providerId="ADAL" clId="{A821CB5F-EFF7-4255-95E7-95F21C090E4B}" dt="2025-08-20T20:59:19.499" v="2461" actId="207"/>
        <pc:sldMkLst>
          <pc:docMk/>
          <pc:sldMk cId="2332183694" sldId="341"/>
        </pc:sldMkLst>
        <pc:spChg chg="mod">
          <ac:chgData name="Haoyu Wu" userId="17b4ab16-1dcf-4309-9b92-d51e6b6da478" providerId="ADAL" clId="{A821CB5F-EFF7-4255-95E7-95F21C090E4B}" dt="2025-08-20T20:53:24.560" v="2416" actId="26606"/>
          <ac:spMkLst>
            <pc:docMk/>
            <pc:sldMk cId="2332183694" sldId="341"/>
            <ac:spMk id="2" creationId="{916DEC2C-FF02-407B-8F18-A31503FF7DFF}"/>
          </ac:spMkLst>
        </pc:spChg>
        <pc:spChg chg="mod">
          <ac:chgData name="Haoyu Wu" userId="17b4ab16-1dcf-4309-9b92-d51e6b6da478" providerId="ADAL" clId="{A821CB5F-EFF7-4255-95E7-95F21C090E4B}" dt="2025-08-20T20:59:19.499" v="2461" actId="207"/>
          <ac:spMkLst>
            <pc:docMk/>
            <pc:sldMk cId="2332183694" sldId="341"/>
            <ac:spMk id="3" creationId="{137F1F01-18DC-43C5-985A-9D50CE9F5949}"/>
          </ac:spMkLst>
        </pc:spChg>
        <pc:spChg chg="add">
          <ac:chgData name="Haoyu Wu" userId="17b4ab16-1dcf-4309-9b92-d51e6b6da478" providerId="ADAL" clId="{A821CB5F-EFF7-4255-95E7-95F21C090E4B}" dt="2025-08-20T20:53:24.560" v="2416" actId="26606"/>
          <ac:spMkLst>
            <pc:docMk/>
            <pc:sldMk cId="2332183694" sldId="341"/>
            <ac:spMk id="8" creationId="{1B15ED52-F352-441B-82BF-E0EA34836D08}"/>
          </ac:spMkLst>
        </pc:spChg>
        <pc:spChg chg="add">
          <ac:chgData name="Haoyu Wu" userId="17b4ab16-1dcf-4309-9b92-d51e6b6da478" providerId="ADAL" clId="{A821CB5F-EFF7-4255-95E7-95F21C090E4B}" dt="2025-08-20T20:53:24.560" v="2416" actId="26606"/>
          <ac:spMkLst>
            <pc:docMk/>
            <pc:sldMk cId="2332183694" sldId="341"/>
            <ac:spMk id="10" creationId="{3B2E3793-BFE6-45A2-9B7B-E18844431C99}"/>
          </ac:spMkLst>
        </pc:spChg>
        <pc:spChg chg="add">
          <ac:chgData name="Haoyu Wu" userId="17b4ab16-1dcf-4309-9b92-d51e6b6da478" providerId="ADAL" clId="{A821CB5F-EFF7-4255-95E7-95F21C090E4B}" dt="2025-08-20T20:53:24.560" v="2416" actId="26606"/>
          <ac:spMkLst>
            <pc:docMk/>
            <pc:sldMk cId="2332183694" sldId="341"/>
            <ac:spMk id="12" creationId="{BC4C4868-CB8F-4AF9-9CDB-8108F2C19B67}"/>
          </ac:spMkLst>
        </pc:spChg>
        <pc:spChg chg="add">
          <ac:chgData name="Haoyu Wu" userId="17b4ab16-1dcf-4309-9b92-d51e6b6da478" providerId="ADAL" clId="{A821CB5F-EFF7-4255-95E7-95F21C090E4B}" dt="2025-08-20T20:53:24.560" v="2416" actId="26606"/>
          <ac:spMkLst>
            <pc:docMk/>
            <pc:sldMk cId="2332183694" sldId="341"/>
            <ac:spMk id="14" creationId="{375E0459-6403-40CD-989D-56A4407CA12E}"/>
          </ac:spMkLst>
        </pc:spChg>
        <pc:spChg chg="add">
          <ac:chgData name="Haoyu Wu" userId="17b4ab16-1dcf-4309-9b92-d51e6b6da478" providerId="ADAL" clId="{A821CB5F-EFF7-4255-95E7-95F21C090E4B}" dt="2025-08-20T20:53:24.560" v="2416" actId="26606"/>
          <ac:spMkLst>
            <pc:docMk/>
            <pc:sldMk cId="2332183694" sldId="341"/>
            <ac:spMk id="16" creationId="{53E5B1A8-3AC9-4BD1-9BBC-78CA94F2D1BA}"/>
          </ac:spMkLst>
        </pc:spChg>
      </pc:sldChg>
      <pc:sldChg chg="addSp modSp mod setBg">
        <pc:chgData name="Haoyu Wu" userId="17b4ab16-1dcf-4309-9b92-d51e6b6da478" providerId="ADAL" clId="{A821CB5F-EFF7-4255-95E7-95F21C090E4B}" dt="2025-08-20T20:59:25.398" v="2462" actId="207"/>
        <pc:sldMkLst>
          <pc:docMk/>
          <pc:sldMk cId="3242668225" sldId="342"/>
        </pc:sldMkLst>
        <pc:spChg chg="mod">
          <ac:chgData name="Haoyu Wu" userId="17b4ab16-1dcf-4309-9b92-d51e6b6da478" providerId="ADAL" clId="{A821CB5F-EFF7-4255-95E7-95F21C090E4B}" dt="2025-08-20T20:57:31.101" v="2425" actId="26606"/>
          <ac:spMkLst>
            <pc:docMk/>
            <pc:sldMk cId="3242668225" sldId="342"/>
            <ac:spMk id="2" creationId="{916DEC2C-FF02-407B-8F18-A31503FF7DFF}"/>
          </ac:spMkLst>
        </pc:spChg>
        <pc:spChg chg="mod">
          <ac:chgData name="Haoyu Wu" userId="17b4ab16-1dcf-4309-9b92-d51e6b6da478" providerId="ADAL" clId="{A821CB5F-EFF7-4255-95E7-95F21C090E4B}" dt="2025-08-20T20:59:25.398" v="2462" actId="207"/>
          <ac:spMkLst>
            <pc:docMk/>
            <pc:sldMk cId="3242668225" sldId="342"/>
            <ac:spMk id="3" creationId="{137F1F01-18DC-43C5-985A-9D50CE9F5949}"/>
          </ac:spMkLst>
        </pc:spChg>
        <pc:spChg chg="add">
          <ac:chgData name="Haoyu Wu" userId="17b4ab16-1dcf-4309-9b92-d51e6b6da478" providerId="ADAL" clId="{A821CB5F-EFF7-4255-95E7-95F21C090E4B}" dt="2025-08-20T20:57:31.101" v="2425" actId="26606"/>
          <ac:spMkLst>
            <pc:docMk/>
            <pc:sldMk cId="3242668225" sldId="342"/>
            <ac:spMk id="8" creationId="{1B15ED52-F352-441B-82BF-E0EA34836D08}"/>
          </ac:spMkLst>
        </pc:spChg>
        <pc:spChg chg="add">
          <ac:chgData name="Haoyu Wu" userId="17b4ab16-1dcf-4309-9b92-d51e6b6da478" providerId="ADAL" clId="{A821CB5F-EFF7-4255-95E7-95F21C090E4B}" dt="2025-08-20T20:57:31.101" v="2425" actId="26606"/>
          <ac:spMkLst>
            <pc:docMk/>
            <pc:sldMk cId="3242668225" sldId="342"/>
            <ac:spMk id="10" creationId="{3B2E3793-BFE6-45A2-9B7B-E18844431C99}"/>
          </ac:spMkLst>
        </pc:spChg>
        <pc:spChg chg="add">
          <ac:chgData name="Haoyu Wu" userId="17b4ab16-1dcf-4309-9b92-d51e6b6da478" providerId="ADAL" clId="{A821CB5F-EFF7-4255-95E7-95F21C090E4B}" dt="2025-08-20T20:57:31.101" v="2425" actId="26606"/>
          <ac:spMkLst>
            <pc:docMk/>
            <pc:sldMk cId="3242668225" sldId="342"/>
            <ac:spMk id="12" creationId="{BC4C4868-CB8F-4AF9-9CDB-8108F2C19B67}"/>
          </ac:spMkLst>
        </pc:spChg>
        <pc:spChg chg="add">
          <ac:chgData name="Haoyu Wu" userId="17b4ab16-1dcf-4309-9b92-d51e6b6da478" providerId="ADAL" clId="{A821CB5F-EFF7-4255-95E7-95F21C090E4B}" dt="2025-08-20T20:57:31.101" v="2425" actId="26606"/>
          <ac:spMkLst>
            <pc:docMk/>
            <pc:sldMk cId="3242668225" sldId="342"/>
            <ac:spMk id="14" creationId="{375E0459-6403-40CD-989D-56A4407CA12E}"/>
          </ac:spMkLst>
        </pc:spChg>
        <pc:spChg chg="add">
          <ac:chgData name="Haoyu Wu" userId="17b4ab16-1dcf-4309-9b92-d51e6b6da478" providerId="ADAL" clId="{A821CB5F-EFF7-4255-95E7-95F21C090E4B}" dt="2025-08-20T20:57:31.101" v="2425" actId="26606"/>
          <ac:spMkLst>
            <pc:docMk/>
            <pc:sldMk cId="3242668225" sldId="342"/>
            <ac:spMk id="16" creationId="{53E5B1A8-3AC9-4BD1-9BBC-78CA94F2D1BA}"/>
          </ac:spMkLst>
        </pc:spChg>
      </pc:sldChg>
      <pc:sldChg chg="addSp delSp modSp mod setBg">
        <pc:chgData name="Haoyu Wu" userId="17b4ab16-1dcf-4309-9b92-d51e6b6da478" providerId="ADAL" clId="{A821CB5F-EFF7-4255-95E7-95F21C090E4B}" dt="2025-08-20T20:59:31.267" v="2463" actId="207"/>
        <pc:sldMkLst>
          <pc:docMk/>
          <pc:sldMk cId="28838630" sldId="343"/>
        </pc:sldMkLst>
        <pc:spChg chg="mod">
          <ac:chgData name="Haoyu Wu" userId="17b4ab16-1dcf-4309-9b92-d51e6b6da478" providerId="ADAL" clId="{A821CB5F-EFF7-4255-95E7-95F21C090E4B}" dt="2025-08-20T20:59:01.301" v="2458" actId="207"/>
          <ac:spMkLst>
            <pc:docMk/>
            <pc:sldMk cId="28838630" sldId="343"/>
            <ac:spMk id="2" creationId="{916DEC2C-FF02-407B-8F18-A31503FF7DFF}"/>
          </ac:spMkLst>
        </pc:spChg>
        <pc:spChg chg="mod">
          <ac:chgData name="Haoyu Wu" userId="17b4ab16-1dcf-4309-9b92-d51e6b6da478" providerId="ADAL" clId="{A821CB5F-EFF7-4255-95E7-95F21C090E4B}" dt="2025-08-20T20:59:31.267" v="2463" actId="207"/>
          <ac:spMkLst>
            <pc:docMk/>
            <pc:sldMk cId="28838630" sldId="343"/>
            <ac:spMk id="3" creationId="{137F1F01-18DC-43C5-985A-9D50CE9F5949}"/>
          </ac:spMkLst>
        </pc:spChg>
        <pc:spChg chg="add del">
          <ac:chgData name="Haoyu Wu" userId="17b4ab16-1dcf-4309-9b92-d51e6b6da478" providerId="ADAL" clId="{A821CB5F-EFF7-4255-95E7-95F21C090E4B}" dt="2025-08-20T20:58:57.470" v="2452" actId="26606"/>
          <ac:spMkLst>
            <pc:docMk/>
            <pc:sldMk cId="28838630" sldId="343"/>
            <ac:spMk id="8" creationId="{1B15ED52-F352-441B-82BF-E0EA34836D08}"/>
          </ac:spMkLst>
        </pc:spChg>
        <pc:spChg chg="add del">
          <ac:chgData name="Haoyu Wu" userId="17b4ab16-1dcf-4309-9b92-d51e6b6da478" providerId="ADAL" clId="{A821CB5F-EFF7-4255-95E7-95F21C090E4B}" dt="2025-08-20T20:58:57.470" v="2452" actId="26606"/>
          <ac:spMkLst>
            <pc:docMk/>
            <pc:sldMk cId="28838630" sldId="343"/>
            <ac:spMk id="10" creationId="{3B2E3793-BFE6-45A2-9B7B-E18844431C99}"/>
          </ac:spMkLst>
        </pc:spChg>
        <pc:spChg chg="add del">
          <ac:chgData name="Haoyu Wu" userId="17b4ab16-1dcf-4309-9b92-d51e6b6da478" providerId="ADAL" clId="{A821CB5F-EFF7-4255-95E7-95F21C090E4B}" dt="2025-08-20T20:58:57.470" v="2452" actId="26606"/>
          <ac:spMkLst>
            <pc:docMk/>
            <pc:sldMk cId="28838630" sldId="343"/>
            <ac:spMk id="12" creationId="{BC4C4868-CB8F-4AF9-9CDB-8108F2C19B67}"/>
          </ac:spMkLst>
        </pc:spChg>
        <pc:spChg chg="add del">
          <ac:chgData name="Haoyu Wu" userId="17b4ab16-1dcf-4309-9b92-d51e6b6da478" providerId="ADAL" clId="{A821CB5F-EFF7-4255-95E7-95F21C090E4B}" dt="2025-08-20T20:58:57.470" v="2452" actId="26606"/>
          <ac:spMkLst>
            <pc:docMk/>
            <pc:sldMk cId="28838630" sldId="343"/>
            <ac:spMk id="14" creationId="{375E0459-6403-40CD-989D-56A4407CA12E}"/>
          </ac:spMkLst>
        </pc:spChg>
        <pc:spChg chg="add del">
          <ac:chgData name="Haoyu Wu" userId="17b4ab16-1dcf-4309-9b92-d51e6b6da478" providerId="ADAL" clId="{A821CB5F-EFF7-4255-95E7-95F21C090E4B}" dt="2025-08-20T20:58:57.470" v="2452" actId="26606"/>
          <ac:spMkLst>
            <pc:docMk/>
            <pc:sldMk cId="28838630" sldId="343"/>
            <ac:spMk id="16" creationId="{53E5B1A8-3AC9-4BD1-9BBC-78CA94F2D1BA}"/>
          </ac:spMkLst>
        </pc:spChg>
      </pc:sldChg>
      <pc:sldChg chg="addSp modSp mod setBg">
        <pc:chgData name="Haoyu Wu" userId="17b4ab16-1dcf-4309-9b92-d51e6b6da478" providerId="ADAL" clId="{A821CB5F-EFF7-4255-95E7-95F21C090E4B}" dt="2025-08-20T20:59:48.807" v="2467" actId="20577"/>
        <pc:sldMkLst>
          <pc:docMk/>
          <pc:sldMk cId="11160604" sldId="344"/>
        </pc:sldMkLst>
        <pc:spChg chg="mod">
          <ac:chgData name="Haoyu Wu" userId="17b4ab16-1dcf-4309-9b92-d51e6b6da478" providerId="ADAL" clId="{A821CB5F-EFF7-4255-95E7-95F21C090E4B}" dt="2025-08-20T20:59:36.527" v="2464" actId="26606"/>
          <ac:spMkLst>
            <pc:docMk/>
            <pc:sldMk cId="11160604" sldId="344"/>
            <ac:spMk id="2" creationId="{916DEC2C-FF02-407B-8F18-A31503FF7DFF}"/>
          </ac:spMkLst>
        </pc:spChg>
        <pc:spChg chg="mod">
          <ac:chgData name="Haoyu Wu" userId="17b4ab16-1dcf-4309-9b92-d51e6b6da478" providerId="ADAL" clId="{A821CB5F-EFF7-4255-95E7-95F21C090E4B}" dt="2025-08-20T20:59:48.807" v="2467" actId="20577"/>
          <ac:spMkLst>
            <pc:docMk/>
            <pc:sldMk cId="11160604" sldId="344"/>
            <ac:spMk id="3" creationId="{137F1F01-18DC-43C5-985A-9D50CE9F5949}"/>
          </ac:spMkLst>
        </pc:spChg>
        <pc:spChg chg="add">
          <ac:chgData name="Haoyu Wu" userId="17b4ab16-1dcf-4309-9b92-d51e6b6da478" providerId="ADAL" clId="{A821CB5F-EFF7-4255-95E7-95F21C090E4B}" dt="2025-08-20T20:59:36.527" v="2464" actId="26606"/>
          <ac:spMkLst>
            <pc:docMk/>
            <pc:sldMk cId="11160604" sldId="344"/>
            <ac:spMk id="8" creationId="{1B15ED52-F352-441B-82BF-E0EA34836D08}"/>
          </ac:spMkLst>
        </pc:spChg>
        <pc:spChg chg="add">
          <ac:chgData name="Haoyu Wu" userId="17b4ab16-1dcf-4309-9b92-d51e6b6da478" providerId="ADAL" clId="{A821CB5F-EFF7-4255-95E7-95F21C090E4B}" dt="2025-08-20T20:59:36.527" v="2464" actId="26606"/>
          <ac:spMkLst>
            <pc:docMk/>
            <pc:sldMk cId="11160604" sldId="344"/>
            <ac:spMk id="10" creationId="{3B2E3793-BFE6-45A2-9B7B-E18844431C99}"/>
          </ac:spMkLst>
        </pc:spChg>
        <pc:spChg chg="add">
          <ac:chgData name="Haoyu Wu" userId="17b4ab16-1dcf-4309-9b92-d51e6b6da478" providerId="ADAL" clId="{A821CB5F-EFF7-4255-95E7-95F21C090E4B}" dt="2025-08-20T20:59:36.527" v="2464" actId="26606"/>
          <ac:spMkLst>
            <pc:docMk/>
            <pc:sldMk cId="11160604" sldId="344"/>
            <ac:spMk id="12" creationId="{BC4C4868-CB8F-4AF9-9CDB-8108F2C19B67}"/>
          </ac:spMkLst>
        </pc:spChg>
        <pc:spChg chg="add">
          <ac:chgData name="Haoyu Wu" userId="17b4ab16-1dcf-4309-9b92-d51e6b6da478" providerId="ADAL" clId="{A821CB5F-EFF7-4255-95E7-95F21C090E4B}" dt="2025-08-20T20:59:36.527" v="2464" actId="26606"/>
          <ac:spMkLst>
            <pc:docMk/>
            <pc:sldMk cId="11160604" sldId="344"/>
            <ac:spMk id="14" creationId="{375E0459-6403-40CD-989D-56A4407CA12E}"/>
          </ac:spMkLst>
        </pc:spChg>
        <pc:spChg chg="add">
          <ac:chgData name="Haoyu Wu" userId="17b4ab16-1dcf-4309-9b92-d51e6b6da478" providerId="ADAL" clId="{A821CB5F-EFF7-4255-95E7-95F21C090E4B}" dt="2025-08-20T20:59:36.527" v="2464" actId="26606"/>
          <ac:spMkLst>
            <pc:docMk/>
            <pc:sldMk cId="11160604" sldId="344"/>
            <ac:spMk id="16" creationId="{53E5B1A8-3AC9-4BD1-9BBC-78CA94F2D1BA}"/>
          </ac:spMkLst>
        </pc:spChg>
      </pc:sldChg>
      <pc:sldChg chg="addSp modSp mod setBg">
        <pc:chgData name="Haoyu Wu" userId="17b4ab16-1dcf-4309-9b92-d51e6b6da478" providerId="ADAL" clId="{A821CB5F-EFF7-4255-95E7-95F21C090E4B}" dt="2025-08-20T21:00:02.173" v="2469" actId="26606"/>
        <pc:sldMkLst>
          <pc:docMk/>
          <pc:sldMk cId="800270766" sldId="345"/>
        </pc:sldMkLst>
        <pc:spChg chg="mod">
          <ac:chgData name="Haoyu Wu" userId="17b4ab16-1dcf-4309-9b92-d51e6b6da478" providerId="ADAL" clId="{A821CB5F-EFF7-4255-95E7-95F21C090E4B}" dt="2025-08-20T21:00:02.173" v="2469" actId="26606"/>
          <ac:spMkLst>
            <pc:docMk/>
            <pc:sldMk cId="800270766" sldId="345"/>
            <ac:spMk id="2" creationId="{BEF1BBEF-6D83-4F89-A3FF-BF6B2FBE9D96}"/>
          </ac:spMkLst>
        </pc:spChg>
        <pc:spChg chg="mod ord">
          <ac:chgData name="Haoyu Wu" userId="17b4ab16-1dcf-4309-9b92-d51e6b6da478" providerId="ADAL" clId="{A821CB5F-EFF7-4255-95E7-95F21C090E4B}" dt="2025-08-20T21:00:02.173" v="2469" actId="26606"/>
          <ac:spMkLst>
            <pc:docMk/>
            <pc:sldMk cId="800270766" sldId="345"/>
            <ac:spMk id="3" creationId="{4BF13A7C-4D7E-4F7B-A878-E181699A0B14}"/>
          </ac:spMkLst>
        </pc:spChg>
        <pc:spChg chg="add">
          <ac:chgData name="Haoyu Wu" userId="17b4ab16-1dcf-4309-9b92-d51e6b6da478" providerId="ADAL" clId="{A821CB5F-EFF7-4255-95E7-95F21C090E4B}" dt="2025-08-20T21:00:02.173" v="2469" actId="26606"/>
          <ac:spMkLst>
            <pc:docMk/>
            <pc:sldMk cId="800270766" sldId="345"/>
            <ac:spMk id="11" creationId="{3346177D-ADC4-4968-B747-5CFCD390B5B9}"/>
          </ac:spMkLst>
        </pc:spChg>
        <pc:spChg chg="add">
          <ac:chgData name="Haoyu Wu" userId="17b4ab16-1dcf-4309-9b92-d51e6b6da478" providerId="ADAL" clId="{A821CB5F-EFF7-4255-95E7-95F21C090E4B}" dt="2025-08-20T21:00:02.173" v="2469" actId="26606"/>
          <ac:spMkLst>
            <pc:docMk/>
            <pc:sldMk cId="800270766" sldId="345"/>
            <ac:spMk id="13" creationId="{0844A943-BF79-4FEA-ABB1-3BD54D236606}"/>
          </ac:spMkLst>
        </pc:spChg>
        <pc:spChg chg="add">
          <ac:chgData name="Haoyu Wu" userId="17b4ab16-1dcf-4309-9b92-d51e6b6da478" providerId="ADAL" clId="{A821CB5F-EFF7-4255-95E7-95F21C090E4B}" dt="2025-08-20T21:00:02.173" v="2469" actId="26606"/>
          <ac:spMkLst>
            <pc:docMk/>
            <pc:sldMk cId="800270766" sldId="345"/>
            <ac:spMk id="15" creationId="{6437CC72-F4A8-4DC3-AFAB-D22C482C8100}"/>
          </ac:spMkLst>
        </pc:spChg>
        <pc:picChg chg="mod">
          <ac:chgData name="Haoyu Wu" userId="17b4ab16-1dcf-4309-9b92-d51e6b6da478" providerId="ADAL" clId="{A821CB5F-EFF7-4255-95E7-95F21C090E4B}" dt="2025-08-20T21:00:02.173" v="2469" actId="26606"/>
          <ac:picMkLst>
            <pc:docMk/>
            <pc:sldMk cId="800270766" sldId="345"/>
            <ac:picMk id="6" creationId="{C758085C-A2FF-4E60-87BD-4FFF93AA79CA}"/>
          </ac:picMkLst>
        </pc:picChg>
      </pc:sldChg>
      <pc:sldChg chg="addSp modSp mod setBg">
        <pc:chgData name="Haoyu Wu" userId="17b4ab16-1dcf-4309-9b92-d51e6b6da478" providerId="ADAL" clId="{A821CB5F-EFF7-4255-95E7-95F21C090E4B}" dt="2025-08-20T21:00:09.826" v="2470" actId="26606"/>
        <pc:sldMkLst>
          <pc:docMk/>
          <pc:sldMk cId="196129190" sldId="346"/>
        </pc:sldMkLst>
        <pc:spChg chg="mod">
          <ac:chgData name="Haoyu Wu" userId="17b4ab16-1dcf-4309-9b92-d51e6b6da478" providerId="ADAL" clId="{A821CB5F-EFF7-4255-95E7-95F21C090E4B}" dt="2025-08-20T21:00:09.826" v="2470" actId="26606"/>
          <ac:spMkLst>
            <pc:docMk/>
            <pc:sldMk cId="196129190" sldId="346"/>
            <ac:spMk id="2" creationId="{916DEC2C-FF02-407B-8F18-A31503FF7DFF}"/>
          </ac:spMkLst>
        </pc:spChg>
        <pc:spChg chg="mod">
          <ac:chgData name="Haoyu Wu" userId="17b4ab16-1dcf-4309-9b92-d51e6b6da478" providerId="ADAL" clId="{A821CB5F-EFF7-4255-95E7-95F21C090E4B}" dt="2025-08-20T21:00:09.826" v="2470" actId="26606"/>
          <ac:spMkLst>
            <pc:docMk/>
            <pc:sldMk cId="196129190" sldId="346"/>
            <ac:spMk id="3" creationId="{137F1F01-18DC-43C5-985A-9D50CE9F5949}"/>
          </ac:spMkLst>
        </pc:spChg>
        <pc:spChg chg="add">
          <ac:chgData name="Haoyu Wu" userId="17b4ab16-1dcf-4309-9b92-d51e6b6da478" providerId="ADAL" clId="{A821CB5F-EFF7-4255-95E7-95F21C090E4B}" dt="2025-08-20T21:00:09.826" v="2470" actId="26606"/>
          <ac:spMkLst>
            <pc:docMk/>
            <pc:sldMk cId="196129190" sldId="346"/>
            <ac:spMk id="8" creationId="{09588DA8-065E-4F6F-8EFD-43104AB2E0CF}"/>
          </ac:spMkLst>
        </pc:spChg>
        <pc:spChg chg="add">
          <ac:chgData name="Haoyu Wu" userId="17b4ab16-1dcf-4309-9b92-d51e6b6da478" providerId="ADAL" clId="{A821CB5F-EFF7-4255-95E7-95F21C090E4B}" dt="2025-08-20T21:00:09.826" v="2470" actId="26606"/>
          <ac:spMkLst>
            <pc:docMk/>
            <pc:sldMk cId="196129190" sldId="346"/>
            <ac:spMk id="10" creationId="{C4285719-470E-454C-AF62-8323075F1F5B}"/>
          </ac:spMkLst>
        </pc:spChg>
        <pc:spChg chg="add">
          <ac:chgData name="Haoyu Wu" userId="17b4ab16-1dcf-4309-9b92-d51e6b6da478" providerId="ADAL" clId="{A821CB5F-EFF7-4255-95E7-95F21C090E4B}" dt="2025-08-20T21:00:09.826" v="2470" actId="26606"/>
          <ac:spMkLst>
            <pc:docMk/>
            <pc:sldMk cId="196129190" sldId="346"/>
            <ac:spMk id="12" creationId="{CD9FE4EF-C4D8-49A0-B2FF-81D8DB7D8A24}"/>
          </ac:spMkLst>
        </pc:spChg>
        <pc:spChg chg="add">
          <ac:chgData name="Haoyu Wu" userId="17b4ab16-1dcf-4309-9b92-d51e6b6da478" providerId="ADAL" clId="{A821CB5F-EFF7-4255-95E7-95F21C090E4B}" dt="2025-08-20T21:00:09.826" v="2470" actId="26606"/>
          <ac:spMkLst>
            <pc:docMk/>
            <pc:sldMk cId="196129190" sldId="346"/>
            <ac:spMk id="14" creationId="{4300840D-0A0B-4512-BACA-B439D5B9C57C}"/>
          </ac:spMkLst>
        </pc:spChg>
        <pc:spChg chg="add">
          <ac:chgData name="Haoyu Wu" userId="17b4ab16-1dcf-4309-9b92-d51e6b6da478" providerId="ADAL" clId="{A821CB5F-EFF7-4255-95E7-95F21C090E4B}" dt="2025-08-20T21:00:09.826" v="2470" actId="26606"/>
          <ac:spMkLst>
            <pc:docMk/>
            <pc:sldMk cId="196129190" sldId="346"/>
            <ac:spMk id="16" creationId="{D2B78728-A580-49A7-84F9-6EF6F583ADE0}"/>
          </ac:spMkLst>
        </pc:spChg>
        <pc:spChg chg="add">
          <ac:chgData name="Haoyu Wu" userId="17b4ab16-1dcf-4309-9b92-d51e6b6da478" providerId="ADAL" clId="{A821CB5F-EFF7-4255-95E7-95F21C090E4B}" dt="2025-08-20T21:00:09.826" v="2470" actId="26606"/>
          <ac:spMkLst>
            <pc:docMk/>
            <pc:sldMk cId="196129190" sldId="346"/>
            <ac:spMk id="18" creationId="{38FAA1A1-D861-433F-88FA-1E9D6FD31D11}"/>
          </ac:spMkLst>
        </pc:spChg>
        <pc:spChg chg="add">
          <ac:chgData name="Haoyu Wu" userId="17b4ab16-1dcf-4309-9b92-d51e6b6da478" providerId="ADAL" clId="{A821CB5F-EFF7-4255-95E7-95F21C090E4B}" dt="2025-08-20T21:00:09.826" v="2470" actId="26606"/>
          <ac:spMkLst>
            <pc:docMk/>
            <pc:sldMk cId="196129190" sldId="346"/>
            <ac:spMk id="20" creationId="{8D71EDA1-87BF-4D5D-AB79-F346FD19278A}"/>
          </ac:spMkLst>
        </pc:spChg>
      </pc:sldChg>
      <pc:sldChg chg="addSp modSp mod setBg">
        <pc:chgData name="Haoyu Wu" userId="17b4ab16-1dcf-4309-9b92-d51e6b6da478" providerId="ADAL" clId="{A821CB5F-EFF7-4255-95E7-95F21C090E4B}" dt="2025-08-20T21:00:18.213" v="2471" actId="26606"/>
        <pc:sldMkLst>
          <pc:docMk/>
          <pc:sldMk cId="2009420337" sldId="347"/>
        </pc:sldMkLst>
        <pc:spChg chg="mod">
          <ac:chgData name="Haoyu Wu" userId="17b4ab16-1dcf-4309-9b92-d51e6b6da478" providerId="ADAL" clId="{A821CB5F-EFF7-4255-95E7-95F21C090E4B}" dt="2025-08-20T21:00:18.213" v="2471" actId="26606"/>
          <ac:spMkLst>
            <pc:docMk/>
            <pc:sldMk cId="2009420337" sldId="347"/>
            <ac:spMk id="2" creationId="{916DEC2C-FF02-407B-8F18-A31503FF7DFF}"/>
          </ac:spMkLst>
        </pc:spChg>
        <pc:spChg chg="mod">
          <ac:chgData name="Haoyu Wu" userId="17b4ab16-1dcf-4309-9b92-d51e6b6da478" providerId="ADAL" clId="{A821CB5F-EFF7-4255-95E7-95F21C090E4B}" dt="2025-08-20T21:00:18.213" v="2471" actId="26606"/>
          <ac:spMkLst>
            <pc:docMk/>
            <pc:sldMk cId="2009420337" sldId="347"/>
            <ac:spMk id="3" creationId="{137F1F01-18DC-43C5-985A-9D50CE9F5949}"/>
          </ac:spMkLst>
        </pc:spChg>
        <pc:spChg chg="add">
          <ac:chgData name="Haoyu Wu" userId="17b4ab16-1dcf-4309-9b92-d51e6b6da478" providerId="ADAL" clId="{A821CB5F-EFF7-4255-95E7-95F21C090E4B}" dt="2025-08-20T21:00:18.213" v="2471" actId="26606"/>
          <ac:spMkLst>
            <pc:docMk/>
            <pc:sldMk cId="2009420337" sldId="347"/>
            <ac:spMk id="8" creationId="{09588DA8-065E-4F6F-8EFD-43104AB2E0CF}"/>
          </ac:spMkLst>
        </pc:spChg>
        <pc:spChg chg="add">
          <ac:chgData name="Haoyu Wu" userId="17b4ab16-1dcf-4309-9b92-d51e6b6da478" providerId="ADAL" clId="{A821CB5F-EFF7-4255-95E7-95F21C090E4B}" dt="2025-08-20T21:00:18.213" v="2471" actId="26606"/>
          <ac:spMkLst>
            <pc:docMk/>
            <pc:sldMk cId="2009420337" sldId="347"/>
            <ac:spMk id="10" creationId="{C4285719-470E-454C-AF62-8323075F1F5B}"/>
          </ac:spMkLst>
        </pc:spChg>
        <pc:spChg chg="add">
          <ac:chgData name="Haoyu Wu" userId="17b4ab16-1dcf-4309-9b92-d51e6b6da478" providerId="ADAL" clId="{A821CB5F-EFF7-4255-95E7-95F21C090E4B}" dt="2025-08-20T21:00:18.213" v="2471" actId="26606"/>
          <ac:spMkLst>
            <pc:docMk/>
            <pc:sldMk cId="2009420337" sldId="347"/>
            <ac:spMk id="12" creationId="{CD9FE4EF-C4D8-49A0-B2FF-81D8DB7D8A24}"/>
          </ac:spMkLst>
        </pc:spChg>
        <pc:spChg chg="add">
          <ac:chgData name="Haoyu Wu" userId="17b4ab16-1dcf-4309-9b92-d51e6b6da478" providerId="ADAL" clId="{A821CB5F-EFF7-4255-95E7-95F21C090E4B}" dt="2025-08-20T21:00:18.213" v="2471" actId="26606"/>
          <ac:spMkLst>
            <pc:docMk/>
            <pc:sldMk cId="2009420337" sldId="347"/>
            <ac:spMk id="14" creationId="{4300840D-0A0B-4512-BACA-B439D5B9C57C}"/>
          </ac:spMkLst>
        </pc:spChg>
        <pc:spChg chg="add">
          <ac:chgData name="Haoyu Wu" userId="17b4ab16-1dcf-4309-9b92-d51e6b6da478" providerId="ADAL" clId="{A821CB5F-EFF7-4255-95E7-95F21C090E4B}" dt="2025-08-20T21:00:18.213" v="2471" actId="26606"/>
          <ac:spMkLst>
            <pc:docMk/>
            <pc:sldMk cId="2009420337" sldId="347"/>
            <ac:spMk id="16" creationId="{D2B78728-A580-49A7-84F9-6EF6F583ADE0}"/>
          </ac:spMkLst>
        </pc:spChg>
        <pc:spChg chg="add">
          <ac:chgData name="Haoyu Wu" userId="17b4ab16-1dcf-4309-9b92-d51e6b6da478" providerId="ADAL" clId="{A821CB5F-EFF7-4255-95E7-95F21C090E4B}" dt="2025-08-20T21:00:18.213" v="2471" actId="26606"/>
          <ac:spMkLst>
            <pc:docMk/>
            <pc:sldMk cId="2009420337" sldId="347"/>
            <ac:spMk id="18" creationId="{38FAA1A1-D861-433F-88FA-1E9D6FD31D11}"/>
          </ac:spMkLst>
        </pc:spChg>
        <pc:spChg chg="add">
          <ac:chgData name="Haoyu Wu" userId="17b4ab16-1dcf-4309-9b92-d51e6b6da478" providerId="ADAL" clId="{A821CB5F-EFF7-4255-95E7-95F21C090E4B}" dt="2025-08-20T21:00:18.213" v="2471" actId="26606"/>
          <ac:spMkLst>
            <pc:docMk/>
            <pc:sldMk cId="2009420337" sldId="347"/>
            <ac:spMk id="20" creationId="{8D71EDA1-87BF-4D5D-AB79-F346FD19278A}"/>
          </ac:spMkLst>
        </pc:spChg>
      </pc:sldChg>
      <pc:sldChg chg="addSp modSp mod setBg">
        <pc:chgData name="Haoyu Wu" userId="17b4ab16-1dcf-4309-9b92-d51e6b6da478" providerId="ADAL" clId="{A821CB5F-EFF7-4255-95E7-95F21C090E4B}" dt="2025-08-24T03:19:54.641" v="3937" actId="255"/>
        <pc:sldMkLst>
          <pc:docMk/>
          <pc:sldMk cId="1543764984" sldId="348"/>
        </pc:sldMkLst>
        <pc:spChg chg="mod">
          <ac:chgData name="Haoyu Wu" userId="17b4ab16-1dcf-4309-9b92-d51e6b6da478" providerId="ADAL" clId="{A821CB5F-EFF7-4255-95E7-95F21C090E4B}" dt="2025-08-20T21:00:22.886" v="2472" actId="26606"/>
          <ac:spMkLst>
            <pc:docMk/>
            <pc:sldMk cId="1543764984" sldId="348"/>
            <ac:spMk id="2" creationId="{BEF1BBEF-6D83-4F89-A3FF-BF6B2FBE9D96}"/>
          </ac:spMkLst>
        </pc:spChg>
        <pc:spChg chg="mod ord">
          <ac:chgData name="Haoyu Wu" userId="17b4ab16-1dcf-4309-9b92-d51e6b6da478" providerId="ADAL" clId="{A821CB5F-EFF7-4255-95E7-95F21C090E4B}" dt="2025-08-24T03:19:54.641" v="3937" actId="255"/>
          <ac:spMkLst>
            <pc:docMk/>
            <pc:sldMk cId="1543764984" sldId="348"/>
            <ac:spMk id="3" creationId="{4BF13A7C-4D7E-4F7B-A878-E181699A0B14}"/>
          </ac:spMkLst>
        </pc:spChg>
        <pc:spChg chg="add">
          <ac:chgData name="Haoyu Wu" userId="17b4ab16-1dcf-4309-9b92-d51e6b6da478" providerId="ADAL" clId="{A821CB5F-EFF7-4255-95E7-95F21C090E4B}" dt="2025-08-20T21:00:22.886" v="2472" actId="26606"/>
          <ac:spMkLst>
            <pc:docMk/>
            <pc:sldMk cId="1543764984" sldId="348"/>
            <ac:spMk id="11" creationId="{3346177D-ADC4-4968-B747-5CFCD390B5B9}"/>
          </ac:spMkLst>
        </pc:spChg>
        <pc:spChg chg="add">
          <ac:chgData name="Haoyu Wu" userId="17b4ab16-1dcf-4309-9b92-d51e6b6da478" providerId="ADAL" clId="{A821CB5F-EFF7-4255-95E7-95F21C090E4B}" dt="2025-08-20T21:00:22.886" v="2472" actId="26606"/>
          <ac:spMkLst>
            <pc:docMk/>
            <pc:sldMk cId="1543764984" sldId="348"/>
            <ac:spMk id="13" creationId="{0844A943-BF79-4FEA-ABB1-3BD54D236606}"/>
          </ac:spMkLst>
        </pc:spChg>
        <pc:spChg chg="add">
          <ac:chgData name="Haoyu Wu" userId="17b4ab16-1dcf-4309-9b92-d51e6b6da478" providerId="ADAL" clId="{A821CB5F-EFF7-4255-95E7-95F21C090E4B}" dt="2025-08-20T21:00:22.886" v="2472" actId="26606"/>
          <ac:spMkLst>
            <pc:docMk/>
            <pc:sldMk cId="1543764984" sldId="348"/>
            <ac:spMk id="15" creationId="{6437CC72-F4A8-4DC3-AFAB-D22C482C8100}"/>
          </ac:spMkLst>
        </pc:spChg>
        <pc:picChg chg="mod">
          <ac:chgData name="Haoyu Wu" userId="17b4ab16-1dcf-4309-9b92-d51e6b6da478" providerId="ADAL" clId="{A821CB5F-EFF7-4255-95E7-95F21C090E4B}" dt="2025-08-20T21:00:22.886" v="2472" actId="26606"/>
          <ac:picMkLst>
            <pc:docMk/>
            <pc:sldMk cId="1543764984" sldId="348"/>
            <ac:picMk id="6" creationId="{C758085C-A2FF-4E60-87BD-4FFF93AA79CA}"/>
          </ac:picMkLst>
        </pc:picChg>
      </pc:sldChg>
      <pc:sldChg chg="addSp modSp mod setBg">
        <pc:chgData name="Haoyu Wu" userId="17b4ab16-1dcf-4309-9b92-d51e6b6da478" providerId="ADAL" clId="{A821CB5F-EFF7-4255-95E7-95F21C090E4B}" dt="2025-08-24T03:20:30.313" v="3943" actId="255"/>
        <pc:sldMkLst>
          <pc:docMk/>
          <pc:sldMk cId="2188139784" sldId="349"/>
        </pc:sldMkLst>
        <pc:spChg chg="mod">
          <ac:chgData name="Haoyu Wu" userId="17b4ab16-1dcf-4309-9b92-d51e6b6da478" providerId="ADAL" clId="{A821CB5F-EFF7-4255-95E7-95F21C090E4B}" dt="2025-08-20T21:03:06.248" v="2500" actId="26606"/>
          <ac:spMkLst>
            <pc:docMk/>
            <pc:sldMk cId="2188139784" sldId="349"/>
            <ac:spMk id="2" creationId="{916DEC2C-FF02-407B-8F18-A31503FF7DFF}"/>
          </ac:spMkLst>
        </pc:spChg>
        <pc:spChg chg="mod">
          <ac:chgData name="Haoyu Wu" userId="17b4ab16-1dcf-4309-9b92-d51e6b6da478" providerId="ADAL" clId="{A821CB5F-EFF7-4255-95E7-95F21C090E4B}" dt="2025-08-24T03:20:30.313" v="3943" actId="255"/>
          <ac:spMkLst>
            <pc:docMk/>
            <pc:sldMk cId="2188139784" sldId="349"/>
            <ac:spMk id="3" creationId="{137F1F01-18DC-43C5-985A-9D50CE9F5949}"/>
          </ac:spMkLst>
        </pc:spChg>
        <pc:spChg chg="add">
          <ac:chgData name="Haoyu Wu" userId="17b4ab16-1dcf-4309-9b92-d51e6b6da478" providerId="ADAL" clId="{A821CB5F-EFF7-4255-95E7-95F21C090E4B}" dt="2025-08-20T21:03:06.248" v="2500" actId="26606"/>
          <ac:spMkLst>
            <pc:docMk/>
            <pc:sldMk cId="2188139784" sldId="349"/>
            <ac:spMk id="8" creationId="{1B15ED52-F352-441B-82BF-E0EA34836D08}"/>
          </ac:spMkLst>
        </pc:spChg>
        <pc:spChg chg="add">
          <ac:chgData name="Haoyu Wu" userId="17b4ab16-1dcf-4309-9b92-d51e6b6da478" providerId="ADAL" clId="{A821CB5F-EFF7-4255-95E7-95F21C090E4B}" dt="2025-08-20T21:03:06.248" v="2500" actId="26606"/>
          <ac:spMkLst>
            <pc:docMk/>
            <pc:sldMk cId="2188139784" sldId="349"/>
            <ac:spMk id="10" creationId="{3B2E3793-BFE6-45A2-9B7B-E18844431C99}"/>
          </ac:spMkLst>
        </pc:spChg>
        <pc:spChg chg="add">
          <ac:chgData name="Haoyu Wu" userId="17b4ab16-1dcf-4309-9b92-d51e6b6da478" providerId="ADAL" clId="{A821CB5F-EFF7-4255-95E7-95F21C090E4B}" dt="2025-08-20T21:03:06.248" v="2500" actId="26606"/>
          <ac:spMkLst>
            <pc:docMk/>
            <pc:sldMk cId="2188139784" sldId="349"/>
            <ac:spMk id="12" creationId="{BC4C4868-CB8F-4AF9-9CDB-8108F2C19B67}"/>
          </ac:spMkLst>
        </pc:spChg>
        <pc:spChg chg="add">
          <ac:chgData name="Haoyu Wu" userId="17b4ab16-1dcf-4309-9b92-d51e6b6da478" providerId="ADAL" clId="{A821CB5F-EFF7-4255-95E7-95F21C090E4B}" dt="2025-08-20T21:03:06.248" v="2500" actId="26606"/>
          <ac:spMkLst>
            <pc:docMk/>
            <pc:sldMk cId="2188139784" sldId="349"/>
            <ac:spMk id="14" creationId="{375E0459-6403-40CD-989D-56A4407CA12E}"/>
          </ac:spMkLst>
        </pc:spChg>
        <pc:spChg chg="add">
          <ac:chgData name="Haoyu Wu" userId="17b4ab16-1dcf-4309-9b92-d51e6b6da478" providerId="ADAL" clId="{A821CB5F-EFF7-4255-95E7-95F21C090E4B}" dt="2025-08-20T21:03:06.248" v="2500" actId="26606"/>
          <ac:spMkLst>
            <pc:docMk/>
            <pc:sldMk cId="2188139784" sldId="349"/>
            <ac:spMk id="16" creationId="{53E5B1A8-3AC9-4BD1-9BBC-78CA94F2D1BA}"/>
          </ac:spMkLst>
        </pc:spChg>
      </pc:sldChg>
      <pc:sldChg chg="addSp modSp mod setBg">
        <pc:chgData name="Haoyu Wu" userId="17b4ab16-1dcf-4309-9b92-d51e6b6da478" providerId="ADAL" clId="{A821CB5F-EFF7-4255-95E7-95F21C090E4B}" dt="2025-08-24T03:20:13.999" v="3940" actId="1076"/>
        <pc:sldMkLst>
          <pc:docMk/>
          <pc:sldMk cId="1881811037" sldId="355"/>
        </pc:sldMkLst>
        <pc:spChg chg="mod">
          <ac:chgData name="Haoyu Wu" userId="17b4ab16-1dcf-4309-9b92-d51e6b6da478" providerId="ADAL" clId="{A821CB5F-EFF7-4255-95E7-95F21C090E4B}" dt="2025-08-24T03:20:10.861" v="3939" actId="14100"/>
          <ac:spMkLst>
            <pc:docMk/>
            <pc:sldMk cId="1881811037" sldId="355"/>
            <ac:spMk id="2" creationId="{916DEC2C-FF02-407B-8F18-A31503FF7DFF}"/>
          </ac:spMkLst>
        </pc:spChg>
        <pc:spChg chg="mod ord">
          <ac:chgData name="Haoyu Wu" userId="17b4ab16-1dcf-4309-9b92-d51e6b6da478" providerId="ADAL" clId="{A821CB5F-EFF7-4255-95E7-95F21C090E4B}" dt="2025-08-24T03:20:13.999" v="3940" actId="1076"/>
          <ac:spMkLst>
            <pc:docMk/>
            <pc:sldMk cId="1881811037" sldId="355"/>
            <ac:spMk id="3" creationId="{137F1F01-18DC-43C5-985A-9D50CE9F5949}"/>
          </ac:spMkLst>
        </pc:spChg>
        <pc:spChg chg="add">
          <ac:chgData name="Haoyu Wu" userId="17b4ab16-1dcf-4309-9b92-d51e6b6da478" providerId="ADAL" clId="{A821CB5F-EFF7-4255-95E7-95F21C090E4B}" dt="2025-08-20T21:01:01.917" v="2477" actId="26606"/>
          <ac:spMkLst>
            <pc:docMk/>
            <pc:sldMk cId="1881811037" sldId="355"/>
            <ac:spMk id="11" creationId="{3346177D-ADC4-4968-B747-5CFCD390B5B9}"/>
          </ac:spMkLst>
        </pc:spChg>
        <pc:spChg chg="add">
          <ac:chgData name="Haoyu Wu" userId="17b4ab16-1dcf-4309-9b92-d51e6b6da478" providerId="ADAL" clId="{A821CB5F-EFF7-4255-95E7-95F21C090E4B}" dt="2025-08-20T21:01:01.917" v="2477" actId="26606"/>
          <ac:spMkLst>
            <pc:docMk/>
            <pc:sldMk cId="1881811037" sldId="355"/>
            <ac:spMk id="13" creationId="{0844A943-BF79-4FEA-ABB1-3BD54D236606}"/>
          </ac:spMkLst>
        </pc:spChg>
        <pc:spChg chg="add">
          <ac:chgData name="Haoyu Wu" userId="17b4ab16-1dcf-4309-9b92-d51e6b6da478" providerId="ADAL" clId="{A821CB5F-EFF7-4255-95E7-95F21C090E4B}" dt="2025-08-20T21:01:01.917" v="2477" actId="26606"/>
          <ac:spMkLst>
            <pc:docMk/>
            <pc:sldMk cId="1881811037" sldId="355"/>
            <ac:spMk id="15" creationId="{6437CC72-F4A8-4DC3-AFAB-D22C482C8100}"/>
          </ac:spMkLst>
        </pc:spChg>
        <pc:picChg chg="mod">
          <ac:chgData name="Haoyu Wu" userId="17b4ab16-1dcf-4309-9b92-d51e6b6da478" providerId="ADAL" clId="{A821CB5F-EFF7-4255-95E7-95F21C090E4B}" dt="2025-08-20T21:01:05.520" v="2478" actId="14100"/>
          <ac:picMkLst>
            <pc:docMk/>
            <pc:sldMk cId="1881811037" sldId="355"/>
            <ac:picMk id="6" creationId="{C971BC2E-90C7-4D1A-B17E-9213A4D4A20C}"/>
          </ac:picMkLst>
        </pc:picChg>
      </pc:sldChg>
      <pc:sldChg chg="addSp delSp modSp mod setBg">
        <pc:chgData name="Haoyu Wu" userId="17b4ab16-1dcf-4309-9b92-d51e6b6da478" providerId="ADAL" clId="{A821CB5F-EFF7-4255-95E7-95F21C090E4B}" dt="2025-08-20T21:01:53.870" v="2492" actId="20577"/>
        <pc:sldMkLst>
          <pc:docMk/>
          <pc:sldMk cId="735859915" sldId="356"/>
        </pc:sldMkLst>
        <pc:spChg chg="mod">
          <ac:chgData name="Haoyu Wu" userId="17b4ab16-1dcf-4309-9b92-d51e6b6da478" providerId="ADAL" clId="{A821CB5F-EFF7-4255-95E7-95F21C090E4B}" dt="2025-08-20T21:01:45.938" v="2490" actId="26606"/>
          <ac:spMkLst>
            <pc:docMk/>
            <pc:sldMk cId="735859915" sldId="356"/>
            <ac:spMk id="2" creationId="{916DEC2C-FF02-407B-8F18-A31503FF7DFF}"/>
          </ac:spMkLst>
        </pc:spChg>
        <pc:spChg chg="mod">
          <ac:chgData name="Haoyu Wu" userId="17b4ab16-1dcf-4309-9b92-d51e6b6da478" providerId="ADAL" clId="{A821CB5F-EFF7-4255-95E7-95F21C090E4B}" dt="2025-08-20T21:01:53.870" v="2492" actId="20577"/>
          <ac:spMkLst>
            <pc:docMk/>
            <pc:sldMk cId="735859915" sldId="356"/>
            <ac:spMk id="3" creationId="{137F1F01-18DC-43C5-985A-9D50CE9F5949}"/>
          </ac:spMkLst>
        </pc:spChg>
        <pc:spChg chg="add">
          <ac:chgData name="Haoyu Wu" userId="17b4ab16-1dcf-4309-9b92-d51e6b6da478" providerId="ADAL" clId="{A821CB5F-EFF7-4255-95E7-95F21C090E4B}" dt="2025-08-20T21:01:45.938" v="2490" actId="26606"/>
          <ac:spMkLst>
            <pc:docMk/>
            <pc:sldMk cId="735859915" sldId="356"/>
            <ac:spMk id="23" creationId="{1B15ED52-F352-441B-82BF-E0EA34836D08}"/>
          </ac:spMkLst>
        </pc:spChg>
        <pc:spChg chg="add">
          <ac:chgData name="Haoyu Wu" userId="17b4ab16-1dcf-4309-9b92-d51e6b6da478" providerId="ADAL" clId="{A821CB5F-EFF7-4255-95E7-95F21C090E4B}" dt="2025-08-20T21:01:45.938" v="2490" actId="26606"/>
          <ac:spMkLst>
            <pc:docMk/>
            <pc:sldMk cId="735859915" sldId="356"/>
            <ac:spMk id="25" creationId="{3B2E3793-BFE6-45A2-9B7B-E18844431C99}"/>
          </ac:spMkLst>
        </pc:spChg>
        <pc:spChg chg="add">
          <ac:chgData name="Haoyu Wu" userId="17b4ab16-1dcf-4309-9b92-d51e6b6da478" providerId="ADAL" clId="{A821CB5F-EFF7-4255-95E7-95F21C090E4B}" dt="2025-08-20T21:01:45.938" v="2490" actId="26606"/>
          <ac:spMkLst>
            <pc:docMk/>
            <pc:sldMk cId="735859915" sldId="356"/>
            <ac:spMk id="27" creationId="{BC4C4868-CB8F-4AF9-9CDB-8108F2C19B67}"/>
          </ac:spMkLst>
        </pc:spChg>
        <pc:spChg chg="add">
          <ac:chgData name="Haoyu Wu" userId="17b4ab16-1dcf-4309-9b92-d51e6b6da478" providerId="ADAL" clId="{A821CB5F-EFF7-4255-95E7-95F21C090E4B}" dt="2025-08-20T21:01:45.938" v="2490" actId="26606"/>
          <ac:spMkLst>
            <pc:docMk/>
            <pc:sldMk cId="735859915" sldId="356"/>
            <ac:spMk id="29" creationId="{375E0459-6403-40CD-989D-56A4407CA12E}"/>
          </ac:spMkLst>
        </pc:spChg>
        <pc:spChg chg="add">
          <ac:chgData name="Haoyu Wu" userId="17b4ab16-1dcf-4309-9b92-d51e6b6da478" providerId="ADAL" clId="{A821CB5F-EFF7-4255-95E7-95F21C090E4B}" dt="2025-08-20T21:01:45.938" v="2490" actId="26606"/>
          <ac:spMkLst>
            <pc:docMk/>
            <pc:sldMk cId="735859915" sldId="356"/>
            <ac:spMk id="31" creationId="{53E5B1A8-3AC9-4BD1-9BBC-78CA94F2D1BA}"/>
          </ac:spMkLst>
        </pc:spChg>
      </pc:sldChg>
      <pc:sldChg chg="addSp modSp mod setBg">
        <pc:chgData name="Haoyu Wu" userId="17b4ab16-1dcf-4309-9b92-d51e6b6da478" providerId="ADAL" clId="{A821CB5F-EFF7-4255-95E7-95F21C090E4B}" dt="2025-08-20T21:02:49.306" v="2498" actId="255"/>
        <pc:sldMkLst>
          <pc:docMk/>
          <pc:sldMk cId="2872818808" sldId="357"/>
        </pc:sldMkLst>
        <pc:spChg chg="mod">
          <ac:chgData name="Haoyu Wu" userId="17b4ab16-1dcf-4309-9b92-d51e6b6da478" providerId="ADAL" clId="{A821CB5F-EFF7-4255-95E7-95F21C090E4B}" dt="2025-08-20T21:02:44.503" v="2497" actId="26606"/>
          <ac:spMkLst>
            <pc:docMk/>
            <pc:sldMk cId="2872818808" sldId="357"/>
            <ac:spMk id="2" creationId="{916DEC2C-FF02-407B-8F18-A31503FF7DFF}"/>
          </ac:spMkLst>
        </pc:spChg>
        <pc:spChg chg="mod">
          <ac:chgData name="Haoyu Wu" userId="17b4ab16-1dcf-4309-9b92-d51e6b6da478" providerId="ADAL" clId="{A821CB5F-EFF7-4255-95E7-95F21C090E4B}" dt="2025-08-20T21:02:49.306" v="2498" actId="255"/>
          <ac:spMkLst>
            <pc:docMk/>
            <pc:sldMk cId="2872818808" sldId="357"/>
            <ac:spMk id="3" creationId="{137F1F01-18DC-43C5-985A-9D50CE9F5949}"/>
          </ac:spMkLst>
        </pc:spChg>
        <pc:spChg chg="add">
          <ac:chgData name="Haoyu Wu" userId="17b4ab16-1dcf-4309-9b92-d51e6b6da478" providerId="ADAL" clId="{A821CB5F-EFF7-4255-95E7-95F21C090E4B}" dt="2025-08-20T21:02:44.503" v="2497" actId="26606"/>
          <ac:spMkLst>
            <pc:docMk/>
            <pc:sldMk cId="2872818808" sldId="357"/>
            <ac:spMk id="8" creationId="{1B15ED52-F352-441B-82BF-E0EA34836D08}"/>
          </ac:spMkLst>
        </pc:spChg>
        <pc:spChg chg="add">
          <ac:chgData name="Haoyu Wu" userId="17b4ab16-1dcf-4309-9b92-d51e6b6da478" providerId="ADAL" clId="{A821CB5F-EFF7-4255-95E7-95F21C090E4B}" dt="2025-08-20T21:02:44.503" v="2497" actId="26606"/>
          <ac:spMkLst>
            <pc:docMk/>
            <pc:sldMk cId="2872818808" sldId="357"/>
            <ac:spMk id="10" creationId="{3B2E3793-BFE6-45A2-9B7B-E18844431C99}"/>
          </ac:spMkLst>
        </pc:spChg>
        <pc:spChg chg="add">
          <ac:chgData name="Haoyu Wu" userId="17b4ab16-1dcf-4309-9b92-d51e6b6da478" providerId="ADAL" clId="{A821CB5F-EFF7-4255-95E7-95F21C090E4B}" dt="2025-08-20T21:02:44.503" v="2497" actId="26606"/>
          <ac:spMkLst>
            <pc:docMk/>
            <pc:sldMk cId="2872818808" sldId="357"/>
            <ac:spMk id="12" creationId="{BC4C4868-CB8F-4AF9-9CDB-8108F2C19B67}"/>
          </ac:spMkLst>
        </pc:spChg>
        <pc:spChg chg="add">
          <ac:chgData name="Haoyu Wu" userId="17b4ab16-1dcf-4309-9b92-d51e6b6da478" providerId="ADAL" clId="{A821CB5F-EFF7-4255-95E7-95F21C090E4B}" dt="2025-08-20T21:02:44.503" v="2497" actId="26606"/>
          <ac:spMkLst>
            <pc:docMk/>
            <pc:sldMk cId="2872818808" sldId="357"/>
            <ac:spMk id="14" creationId="{375E0459-6403-40CD-989D-56A4407CA12E}"/>
          </ac:spMkLst>
        </pc:spChg>
        <pc:spChg chg="add">
          <ac:chgData name="Haoyu Wu" userId="17b4ab16-1dcf-4309-9b92-d51e6b6da478" providerId="ADAL" clId="{A821CB5F-EFF7-4255-95E7-95F21C090E4B}" dt="2025-08-20T21:02:44.503" v="2497" actId="26606"/>
          <ac:spMkLst>
            <pc:docMk/>
            <pc:sldMk cId="2872818808" sldId="357"/>
            <ac:spMk id="16" creationId="{53E5B1A8-3AC9-4BD1-9BBC-78CA94F2D1BA}"/>
          </ac:spMkLst>
        </pc:spChg>
      </pc:sldChg>
      <pc:sldChg chg="addSp modSp mod setBg">
        <pc:chgData name="Haoyu Wu" userId="17b4ab16-1dcf-4309-9b92-d51e6b6da478" providerId="ADAL" clId="{A821CB5F-EFF7-4255-95E7-95F21C090E4B}" dt="2025-08-20T21:06:18.498" v="2528" actId="26606"/>
        <pc:sldMkLst>
          <pc:docMk/>
          <pc:sldMk cId="4137459193" sldId="358"/>
        </pc:sldMkLst>
        <pc:spChg chg="mod">
          <ac:chgData name="Haoyu Wu" userId="17b4ab16-1dcf-4309-9b92-d51e6b6da478" providerId="ADAL" clId="{A821CB5F-EFF7-4255-95E7-95F21C090E4B}" dt="2025-08-20T21:06:18.498" v="2528" actId="26606"/>
          <ac:spMkLst>
            <pc:docMk/>
            <pc:sldMk cId="4137459193" sldId="358"/>
            <ac:spMk id="2" creationId="{BEF1BBEF-6D83-4F89-A3FF-BF6B2FBE9D96}"/>
          </ac:spMkLst>
        </pc:spChg>
        <pc:spChg chg="mod ord">
          <ac:chgData name="Haoyu Wu" userId="17b4ab16-1dcf-4309-9b92-d51e6b6da478" providerId="ADAL" clId="{A821CB5F-EFF7-4255-95E7-95F21C090E4B}" dt="2025-08-20T21:06:18.498" v="2528" actId="26606"/>
          <ac:spMkLst>
            <pc:docMk/>
            <pc:sldMk cId="4137459193" sldId="358"/>
            <ac:spMk id="3" creationId="{4BF13A7C-4D7E-4F7B-A878-E181699A0B14}"/>
          </ac:spMkLst>
        </pc:spChg>
        <pc:spChg chg="add">
          <ac:chgData name="Haoyu Wu" userId="17b4ab16-1dcf-4309-9b92-d51e6b6da478" providerId="ADAL" clId="{A821CB5F-EFF7-4255-95E7-95F21C090E4B}" dt="2025-08-20T21:06:18.498" v="2528" actId="26606"/>
          <ac:spMkLst>
            <pc:docMk/>
            <pc:sldMk cId="4137459193" sldId="358"/>
            <ac:spMk id="10" creationId="{3346177D-ADC4-4968-B747-5CFCD390B5B9}"/>
          </ac:spMkLst>
        </pc:spChg>
        <pc:spChg chg="add">
          <ac:chgData name="Haoyu Wu" userId="17b4ab16-1dcf-4309-9b92-d51e6b6da478" providerId="ADAL" clId="{A821CB5F-EFF7-4255-95E7-95F21C090E4B}" dt="2025-08-20T21:06:18.498" v="2528" actId="26606"/>
          <ac:spMkLst>
            <pc:docMk/>
            <pc:sldMk cId="4137459193" sldId="358"/>
            <ac:spMk id="12" creationId="{0844A943-BF79-4FEA-ABB1-3BD54D236606}"/>
          </ac:spMkLst>
        </pc:spChg>
        <pc:spChg chg="add">
          <ac:chgData name="Haoyu Wu" userId="17b4ab16-1dcf-4309-9b92-d51e6b6da478" providerId="ADAL" clId="{A821CB5F-EFF7-4255-95E7-95F21C090E4B}" dt="2025-08-20T21:06:18.498" v="2528" actId="26606"/>
          <ac:spMkLst>
            <pc:docMk/>
            <pc:sldMk cId="4137459193" sldId="358"/>
            <ac:spMk id="14" creationId="{6437CC72-F4A8-4DC3-AFAB-D22C482C8100}"/>
          </ac:spMkLst>
        </pc:spChg>
        <pc:picChg chg="mod">
          <ac:chgData name="Haoyu Wu" userId="17b4ab16-1dcf-4309-9b92-d51e6b6da478" providerId="ADAL" clId="{A821CB5F-EFF7-4255-95E7-95F21C090E4B}" dt="2025-08-20T21:06:18.498" v="2528" actId="26606"/>
          <ac:picMkLst>
            <pc:docMk/>
            <pc:sldMk cId="4137459193" sldId="358"/>
            <ac:picMk id="5" creationId="{D65EAF32-CDC3-4C2F-98EB-1C8446E68377}"/>
          </ac:picMkLst>
        </pc:picChg>
      </pc:sldChg>
      <pc:sldChg chg="addSp modSp mod setBg">
        <pc:chgData name="Haoyu Wu" userId="17b4ab16-1dcf-4309-9b92-d51e6b6da478" providerId="ADAL" clId="{A821CB5F-EFF7-4255-95E7-95F21C090E4B}" dt="2025-08-20T21:19:23.540" v="2821" actId="20577"/>
        <pc:sldMkLst>
          <pc:docMk/>
          <pc:sldMk cId="2673456560" sldId="359"/>
        </pc:sldMkLst>
        <pc:spChg chg="mod">
          <ac:chgData name="Haoyu Wu" userId="17b4ab16-1dcf-4309-9b92-d51e6b6da478" providerId="ADAL" clId="{A821CB5F-EFF7-4255-95E7-95F21C090E4B}" dt="2025-08-20T21:18:50.731" v="2806" actId="26606"/>
          <ac:spMkLst>
            <pc:docMk/>
            <pc:sldMk cId="2673456560" sldId="359"/>
            <ac:spMk id="2" creationId="{916DEC2C-FF02-407B-8F18-A31503FF7DFF}"/>
          </ac:spMkLst>
        </pc:spChg>
        <pc:spChg chg="mod">
          <ac:chgData name="Haoyu Wu" userId="17b4ab16-1dcf-4309-9b92-d51e6b6da478" providerId="ADAL" clId="{A821CB5F-EFF7-4255-95E7-95F21C090E4B}" dt="2025-08-20T21:19:23.540" v="2821" actId="20577"/>
          <ac:spMkLst>
            <pc:docMk/>
            <pc:sldMk cId="2673456560" sldId="359"/>
            <ac:spMk id="7" creationId="{4E503E1A-BD24-421F-8E40-245714885AF4}"/>
          </ac:spMkLst>
        </pc:spChg>
        <pc:spChg chg="add">
          <ac:chgData name="Haoyu Wu" userId="17b4ab16-1dcf-4309-9b92-d51e6b6da478" providerId="ADAL" clId="{A821CB5F-EFF7-4255-95E7-95F21C090E4B}" dt="2025-08-20T21:18:50.731" v="2806" actId="26606"/>
          <ac:spMkLst>
            <pc:docMk/>
            <pc:sldMk cId="2673456560" sldId="359"/>
            <ac:spMk id="12" creationId="{1B15ED52-F352-441B-82BF-E0EA34836D08}"/>
          </ac:spMkLst>
        </pc:spChg>
        <pc:spChg chg="add">
          <ac:chgData name="Haoyu Wu" userId="17b4ab16-1dcf-4309-9b92-d51e6b6da478" providerId="ADAL" clId="{A821CB5F-EFF7-4255-95E7-95F21C090E4B}" dt="2025-08-20T21:18:50.731" v="2806" actId="26606"/>
          <ac:spMkLst>
            <pc:docMk/>
            <pc:sldMk cId="2673456560" sldId="359"/>
            <ac:spMk id="14" creationId="{3B2E3793-BFE6-45A2-9B7B-E18844431C99}"/>
          </ac:spMkLst>
        </pc:spChg>
        <pc:spChg chg="add">
          <ac:chgData name="Haoyu Wu" userId="17b4ab16-1dcf-4309-9b92-d51e6b6da478" providerId="ADAL" clId="{A821CB5F-EFF7-4255-95E7-95F21C090E4B}" dt="2025-08-20T21:18:50.731" v="2806" actId="26606"/>
          <ac:spMkLst>
            <pc:docMk/>
            <pc:sldMk cId="2673456560" sldId="359"/>
            <ac:spMk id="16" creationId="{BC4C4868-CB8F-4AF9-9CDB-8108F2C19B67}"/>
          </ac:spMkLst>
        </pc:spChg>
        <pc:spChg chg="add">
          <ac:chgData name="Haoyu Wu" userId="17b4ab16-1dcf-4309-9b92-d51e6b6da478" providerId="ADAL" clId="{A821CB5F-EFF7-4255-95E7-95F21C090E4B}" dt="2025-08-20T21:18:50.731" v="2806" actId="26606"/>
          <ac:spMkLst>
            <pc:docMk/>
            <pc:sldMk cId="2673456560" sldId="359"/>
            <ac:spMk id="18" creationId="{375E0459-6403-40CD-989D-56A4407CA12E}"/>
          </ac:spMkLst>
        </pc:spChg>
        <pc:spChg chg="add">
          <ac:chgData name="Haoyu Wu" userId="17b4ab16-1dcf-4309-9b92-d51e6b6da478" providerId="ADAL" clId="{A821CB5F-EFF7-4255-95E7-95F21C090E4B}" dt="2025-08-20T21:18:50.731" v="2806" actId="26606"/>
          <ac:spMkLst>
            <pc:docMk/>
            <pc:sldMk cId="2673456560" sldId="359"/>
            <ac:spMk id="20" creationId="{53E5B1A8-3AC9-4BD1-9BBC-78CA94F2D1BA}"/>
          </ac:spMkLst>
        </pc:spChg>
      </pc:sldChg>
      <pc:sldChg chg="addSp modSp mod setBg">
        <pc:chgData name="Haoyu Wu" userId="17b4ab16-1dcf-4309-9b92-d51e6b6da478" providerId="ADAL" clId="{A821CB5F-EFF7-4255-95E7-95F21C090E4B}" dt="2025-08-20T21:07:01.447" v="2529" actId="26606"/>
        <pc:sldMkLst>
          <pc:docMk/>
          <pc:sldMk cId="2133776888" sldId="360"/>
        </pc:sldMkLst>
        <pc:spChg chg="mod">
          <ac:chgData name="Haoyu Wu" userId="17b4ab16-1dcf-4309-9b92-d51e6b6da478" providerId="ADAL" clId="{A821CB5F-EFF7-4255-95E7-95F21C090E4B}" dt="2025-08-20T21:07:01.447" v="2529" actId="26606"/>
          <ac:spMkLst>
            <pc:docMk/>
            <pc:sldMk cId="2133776888" sldId="360"/>
            <ac:spMk id="2" creationId="{916DEC2C-FF02-407B-8F18-A31503FF7DFF}"/>
          </ac:spMkLst>
        </pc:spChg>
        <pc:spChg chg="mod">
          <ac:chgData name="Haoyu Wu" userId="17b4ab16-1dcf-4309-9b92-d51e6b6da478" providerId="ADAL" clId="{A821CB5F-EFF7-4255-95E7-95F21C090E4B}" dt="2025-08-20T21:07:01.447" v="2529" actId="26606"/>
          <ac:spMkLst>
            <pc:docMk/>
            <pc:sldMk cId="2133776888" sldId="360"/>
            <ac:spMk id="7" creationId="{4E503E1A-BD24-421F-8E40-245714885AF4}"/>
          </ac:spMkLst>
        </pc:spChg>
        <pc:spChg chg="add">
          <ac:chgData name="Haoyu Wu" userId="17b4ab16-1dcf-4309-9b92-d51e6b6da478" providerId="ADAL" clId="{A821CB5F-EFF7-4255-95E7-95F21C090E4B}" dt="2025-08-20T21:07:01.447" v="2529" actId="26606"/>
          <ac:spMkLst>
            <pc:docMk/>
            <pc:sldMk cId="2133776888" sldId="360"/>
            <ac:spMk id="12" creationId="{979E27D9-03C7-44E2-9FF8-15D0C8506AF7}"/>
          </ac:spMkLst>
        </pc:spChg>
        <pc:spChg chg="add">
          <ac:chgData name="Haoyu Wu" userId="17b4ab16-1dcf-4309-9b92-d51e6b6da478" providerId="ADAL" clId="{A821CB5F-EFF7-4255-95E7-95F21C090E4B}" dt="2025-08-20T21:07:01.447" v="2529" actId="26606"/>
          <ac:spMkLst>
            <pc:docMk/>
            <pc:sldMk cId="2133776888" sldId="360"/>
            <ac:spMk id="14" creationId="{EEBF1590-3B36-48EE-A89D-3B6F3CB256AB}"/>
          </ac:spMkLst>
        </pc:spChg>
        <pc:spChg chg="add">
          <ac:chgData name="Haoyu Wu" userId="17b4ab16-1dcf-4309-9b92-d51e6b6da478" providerId="ADAL" clId="{A821CB5F-EFF7-4255-95E7-95F21C090E4B}" dt="2025-08-20T21:07:01.447" v="2529" actId="26606"/>
          <ac:spMkLst>
            <pc:docMk/>
            <pc:sldMk cId="2133776888" sldId="360"/>
            <ac:spMk id="16" creationId="{AC8F6C8C-AB5A-4548-942D-E3FD40ACBC49}"/>
          </ac:spMkLst>
        </pc:spChg>
        <pc:picChg chg="mod">
          <ac:chgData name="Haoyu Wu" userId="17b4ab16-1dcf-4309-9b92-d51e6b6da478" providerId="ADAL" clId="{A821CB5F-EFF7-4255-95E7-95F21C090E4B}" dt="2025-08-20T21:07:01.447" v="2529" actId="26606"/>
          <ac:picMkLst>
            <pc:docMk/>
            <pc:sldMk cId="2133776888" sldId="360"/>
            <ac:picMk id="4" creationId="{01B606FB-0D7D-7F25-09AD-E71FFC4763F3}"/>
          </ac:picMkLst>
        </pc:picChg>
      </pc:sldChg>
      <pc:sldChg chg="addSp modSp mod setBg">
        <pc:chgData name="Haoyu Wu" userId="17b4ab16-1dcf-4309-9b92-d51e6b6da478" providerId="ADAL" clId="{A821CB5F-EFF7-4255-95E7-95F21C090E4B}" dt="2025-08-20T21:02:56.086" v="2499" actId="26606"/>
        <pc:sldMkLst>
          <pc:docMk/>
          <pc:sldMk cId="1364735786" sldId="361"/>
        </pc:sldMkLst>
        <pc:spChg chg="mod">
          <ac:chgData name="Haoyu Wu" userId="17b4ab16-1dcf-4309-9b92-d51e6b6da478" providerId="ADAL" clId="{A821CB5F-EFF7-4255-95E7-95F21C090E4B}" dt="2025-08-20T21:02:56.086" v="2499" actId="26606"/>
          <ac:spMkLst>
            <pc:docMk/>
            <pc:sldMk cId="1364735786" sldId="361"/>
            <ac:spMk id="2" creationId="{916DEC2C-FF02-407B-8F18-A31503FF7DFF}"/>
          </ac:spMkLst>
        </pc:spChg>
        <pc:spChg chg="mod ord">
          <ac:chgData name="Haoyu Wu" userId="17b4ab16-1dcf-4309-9b92-d51e6b6da478" providerId="ADAL" clId="{A821CB5F-EFF7-4255-95E7-95F21C090E4B}" dt="2025-08-20T21:02:56.086" v="2499" actId="26606"/>
          <ac:spMkLst>
            <pc:docMk/>
            <pc:sldMk cId="1364735786" sldId="361"/>
            <ac:spMk id="3" creationId="{137F1F01-18DC-43C5-985A-9D50CE9F5949}"/>
          </ac:spMkLst>
        </pc:spChg>
        <pc:spChg chg="add">
          <ac:chgData name="Haoyu Wu" userId="17b4ab16-1dcf-4309-9b92-d51e6b6da478" providerId="ADAL" clId="{A821CB5F-EFF7-4255-95E7-95F21C090E4B}" dt="2025-08-20T21:02:56.086" v="2499" actId="26606"/>
          <ac:spMkLst>
            <pc:docMk/>
            <pc:sldMk cId="1364735786" sldId="361"/>
            <ac:spMk id="10" creationId="{3346177D-ADC4-4968-B747-5CFCD390B5B9}"/>
          </ac:spMkLst>
        </pc:spChg>
        <pc:spChg chg="add">
          <ac:chgData name="Haoyu Wu" userId="17b4ab16-1dcf-4309-9b92-d51e6b6da478" providerId="ADAL" clId="{A821CB5F-EFF7-4255-95E7-95F21C090E4B}" dt="2025-08-20T21:02:56.086" v="2499" actId="26606"/>
          <ac:spMkLst>
            <pc:docMk/>
            <pc:sldMk cId="1364735786" sldId="361"/>
            <ac:spMk id="12" creationId="{0844A943-BF79-4FEA-ABB1-3BD54D236606}"/>
          </ac:spMkLst>
        </pc:spChg>
        <pc:spChg chg="add">
          <ac:chgData name="Haoyu Wu" userId="17b4ab16-1dcf-4309-9b92-d51e6b6da478" providerId="ADAL" clId="{A821CB5F-EFF7-4255-95E7-95F21C090E4B}" dt="2025-08-20T21:02:56.086" v="2499" actId="26606"/>
          <ac:spMkLst>
            <pc:docMk/>
            <pc:sldMk cId="1364735786" sldId="361"/>
            <ac:spMk id="14" creationId="{6437CC72-F4A8-4DC3-AFAB-D22C482C8100}"/>
          </ac:spMkLst>
        </pc:spChg>
        <pc:picChg chg="mod">
          <ac:chgData name="Haoyu Wu" userId="17b4ab16-1dcf-4309-9b92-d51e6b6da478" providerId="ADAL" clId="{A821CB5F-EFF7-4255-95E7-95F21C090E4B}" dt="2025-08-20T21:02:56.086" v="2499" actId="26606"/>
          <ac:picMkLst>
            <pc:docMk/>
            <pc:sldMk cId="1364735786" sldId="361"/>
            <ac:picMk id="5" creationId="{9538B539-555D-44AE-B186-9E6FA4F094B6}"/>
          </ac:picMkLst>
        </pc:picChg>
      </pc:sldChg>
      <pc:sldChg chg="addSp modSp mod setBg">
        <pc:chgData name="Haoyu Wu" userId="17b4ab16-1dcf-4309-9b92-d51e6b6da478" providerId="ADAL" clId="{A821CB5F-EFF7-4255-95E7-95F21C090E4B}" dt="2025-08-20T21:03:57.931" v="2506" actId="14100"/>
        <pc:sldMkLst>
          <pc:docMk/>
          <pc:sldMk cId="2454646109" sldId="362"/>
        </pc:sldMkLst>
        <pc:spChg chg="mod">
          <ac:chgData name="Haoyu Wu" userId="17b4ab16-1dcf-4309-9b92-d51e6b6da478" providerId="ADAL" clId="{A821CB5F-EFF7-4255-95E7-95F21C090E4B}" dt="2025-08-20T21:03:34.417" v="2502" actId="26606"/>
          <ac:spMkLst>
            <pc:docMk/>
            <pc:sldMk cId="2454646109" sldId="362"/>
            <ac:spMk id="2" creationId="{916DEC2C-FF02-407B-8F18-A31503FF7DFF}"/>
          </ac:spMkLst>
        </pc:spChg>
        <pc:spChg chg="mod">
          <ac:chgData name="Haoyu Wu" userId="17b4ab16-1dcf-4309-9b92-d51e6b6da478" providerId="ADAL" clId="{A821CB5F-EFF7-4255-95E7-95F21C090E4B}" dt="2025-08-20T21:03:57.931" v="2506" actId="14100"/>
          <ac:spMkLst>
            <pc:docMk/>
            <pc:sldMk cId="2454646109" sldId="362"/>
            <ac:spMk id="3" creationId="{137F1F01-18DC-43C5-985A-9D50CE9F5949}"/>
          </ac:spMkLst>
        </pc:spChg>
        <pc:spChg chg="add">
          <ac:chgData name="Haoyu Wu" userId="17b4ab16-1dcf-4309-9b92-d51e6b6da478" providerId="ADAL" clId="{A821CB5F-EFF7-4255-95E7-95F21C090E4B}" dt="2025-08-20T21:03:34.417" v="2502" actId="26606"/>
          <ac:spMkLst>
            <pc:docMk/>
            <pc:sldMk cId="2454646109" sldId="362"/>
            <ac:spMk id="8" creationId="{1B15ED52-F352-441B-82BF-E0EA34836D08}"/>
          </ac:spMkLst>
        </pc:spChg>
        <pc:spChg chg="add">
          <ac:chgData name="Haoyu Wu" userId="17b4ab16-1dcf-4309-9b92-d51e6b6da478" providerId="ADAL" clId="{A821CB5F-EFF7-4255-95E7-95F21C090E4B}" dt="2025-08-20T21:03:34.417" v="2502" actId="26606"/>
          <ac:spMkLst>
            <pc:docMk/>
            <pc:sldMk cId="2454646109" sldId="362"/>
            <ac:spMk id="10" creationId="{3B2E3793-BFE6-45A2-9B7B-E18844431C99}"/>
          </ac:spMkLst>
        </pc:spChg>
        <pc:spChg chg="add">
          <ac:chgData name="Haoyu Wu" userId="17b4ab16-1dcf-4309-9b92-d51e6b6da478" providerId="ADAL" clId="{A821CB5F-EFF7-4255-95E7-95F21C090E4B}" dt="2025-08-20T21:03:34.417" v="2502" actId="26606"/>
          <ac:spMkLst>
            <pc:docMk/>
            <pc:sldMk cId="2454646109" sldId="362"/>
            <ac:spMk id="12" creationId="{BC4C4868-CB8F-4AF9-9CDB-8108F2C19B67}"/>
          </ac:spMkLst>
        </pc:spChg>
        <pc:spChg chg="add">
          <ac:chgData name="Haoyu Wu" userId="17b4ab16-1dcf-4309-9b92-d51e6b6da478" providerId="ADAL" clId="{A821CB5F-EFF7-4255-95E7-95F21C090E4B}" dt="2025-08-20T21:03:34.417" v="2502" actId="26606"/>
          <ac:spMkLst>
            <pc:docMk/>
            <pc:sldMk cId="2454646109" sldId="362"/>
            <ac:spMk id="14" creationId="{375E0459-6403-40CD-989D-56A4407CA12E}"/>
          </ac:spMkLst>
        </pc:spChg>
        <pc:spChg chg="add">
          <ac:chgData name="Haoyu Wu" userId="17b4ab16-1dcf-4309-9b92-d51e6b6da478" providerId="ADAL" clId="{A821CB5F-EFF7-4255-95E7-95F21C090E4B}" dt="2025-08-20T21:03:34.417" v="2502" actId="26606"/>
          <ac:spMkLst>
            <pc:docMk/>
            <pc:sldMk cId="2454646109" sldId="362"/>
            <ac:spMk id="16" creationId="{53E5B1A8-3AC9-4BD1-9BBC-78CA94F2D1BA}"/>
          </ac:spMkLst>
        </pc:spChg>
      </pc:sldChg>
      <pc:sldChg chg="addSp modSp mod setBg">
        <pc:chgData name="Haoyu Wu" userId="17b4ab16-1dcf-4309-9b92-d51e6b6da478" providerId="ADAL" clId="{A821CB5F-EFF7-4255-95E7-95F21C090E4B}" dt="2025-08-20T21:04:14.964" v="2508" actId="255"/>
        <pc:sldMkLst>
          <pc:docMk/>
          <pc:sldMk cId="4061766222" sldId="363"/>
        </pc:sldMkLst>
        <pc:spChg chg="mod">
          <ac:chgData name="Haoyu Wu" userId="17b4ab16-1dcf-4309-9b92-d51e6b6da478" providerId="ADAL" clId="{A821CB5F-EFF7-4255-95E7-95F21C090E4B}" dt="2025-08-20T21:04:05.364" v="2507" actId="26606"/>
          <ac:spMkLst>
            <pc:docMk/>
            <pc:sldMk cId="4061766222" sldId="363"/>
            <ac:spMk id="2" creationId="{916DEC2C-FF02-407B-8F18-A31503FF7DFF}"/>
          </ac:spMkLst>
        </pc:spChg>
        <pc:spChg chg="mod">
          <ac:chgData name="Haoyu Wu" userId="17b4ab16-1dcf-4309-9b92-d51e6b6da478" providerId="ADAL" clId="{A821CB5F-EFF7-4255-95E7-95F21C090E4B}" dt="2025-08-20T21:04:14.964" v="2508" actId="255"/>
          <ac:spMkLst>
            <pc:docMk/>
            <pc:sldMk cId="4061766222" sldId="363"/>
            <ac:spMk id="3" creationId="{137F1F01-18DC-43C5-985A-9D50CE9F5949}"/>
          </ac:spMkLst>
        </pc:spChg>
        <pc:spChg chg="add">
          <ac:chgData name="Haoyu Wu" userId="17b4ab16-1dcf-4309-9b92-d51e6b6da478" providerId="ADAL" clId="{A821CB5F-EFF7-4255-95E7-95F21C090E4B}" dt="2025-08-20T21:04:05.364" v="2507" actId="26606"/>
          <ac:spMkLst>
            <pc:docMk/>
            <pc:sldMk cId="4061766222" sldId="363"/>
            <ac:spMk id="8" creationId="{1B15ED52-F352-441B-82BF-E0EA34836D08}"/>
          </ac:spMkLst>
        </pc:spChg>
        <pc:spChg chg="add">
          <ac:chgData name="Haoyu Wu" userId="17b4ab16-1dcf-4309-9b92-d51e6b6da478" providerId="ADAL" clId="{A821CB5F-EFF7-4255-95E7-95F21C090E4B}" dt="2025-08-20T21:04:05.364" v="2507" actId="26606"/>
          <ac:spMkLst>
            <pc:docMk/>
            <pc:sldMk cId="4061766222" sldId="363"/>
            <ac:spMk id="10" creationId="{3B2E3793-BFE6-45A2-9B7B-E18844431C99}"/>
          </ac:spMkLst>
        </pc:spChg>
        <pc:spChg chg="add">
          <ac:chgData name="Haoyu Wu" userId="17b4ab16-1dcf-4309-9b92-d51e6b6da478" providerId="ADAL" clId="{A821CB5F-EFF7-4255-95E7-95F21C090E4B}" dt="2025-08-20T21:04:05.364" v="2507" actId="26606"/>
          <ac:spMkLst>
            <pc:docMk/>
            <pc:sldMk cId="4061766222" sldId="363"/>
            <ac:spMk id="12" creationId="{BC4C4868-CB8F-4AF9-9CDB-8108F2C19B67}"/>
          </ac:spMkLst>
        </pc:spChg>
        <pc:spChg chg="add">
          <ac:chgData name="Haoyu Wu" userId="17b4ab16-1dcf-4309-9b92-d51e6b6da478" providerId="ADAL" clId="{A821CB5F-EFF7-4255-95E7-95F21C090E4B}" dt="2025-08-20T21:04:05.364" v="2507" actId="26606"/>
          <ac:spMkLst>
            <pc:docMk/>
            <pc:sldMk cId="4061766222" sldId="363"/>
            <ac:spMk id="14" creationId="{375E0459-6403-40CD-989D-56A4407CA12E}"/>
          </ac:spMkLst>
        </pc:spChg>
        <pc:spChg chg="add">
          <ac:chgData name="Haoyu Wu" userId="17b4ab16-1dcf-4309-9b92-d51e6b6da478" providerId="ADAL" clId="{A821CB5F-EFF7-4255-95E7-95F21C090E4B}" dt="2025-08-20T21:04:05.364" v="2507" actId="26606"/>
          <ac:spMkLst>
            <pc:docMk/>
            <pc:sldMk cId="4061766222" sldId="363"/>
            <ac:spMk id="16" creationId="{53E5B1A8-3AC9-4BD1-9BBC-78CA94F2D1BA}"/>
          </ac:spMkLst>
        </pc:spChg>
      </pc:sldChg>
      <pc:sldChg chg="addSp modSp mod setBg">
        <pc:chgData name="Haoyu Wu" userId="17b4ab16-1dcf-4309-9b92-d51e6b6da478" providerId="ADAL" clId="{A821CB5F-EFF7-4255-95E7-95F21C090E4B}" dt="2025-08-20T21:04:44.244" v="2513" actId="113"/>
        <pc:sldMkLst>
          <pc:docMk/>
          <pc:sldMk cId="4164490126" sldId="364"/>
        </pc:sldMkLst>
        <pc:spChg chg="mod">
          <ac:chgData name="Haoyu Wu" userId="17b4ab16-1dcf-4309-9b92-d51e6b6da478" providerId="ADAL" clId="{A821CB5F-EFF7-4255-95E7-95F21C090E4B}" dt="2025-08-20T21:04:23.308" v="2509" actId="26606"/>
          <ac:spMkLst>
            <pc:docMk/>
            <pc:sldMk cId="4164490126" sldId="364"/>
            <ac:spMk id="2" creationId="{916DEC2C-FF02-407B-8F18-A31503FF7DFF}"/>
          </ac:spMkLst>
        </pc:spChg>
        <pc:spChg chg="mod">
          <ac:chgData name="Haoyu Wu" userId="17b4ab16-1dcf-4309-9b92-d51e6b6da478" providerId="ADAL" clId="{A821CB5F-EFF7-4255-95E7-95F21C090E4B}" dt="2025-08-20T21:04:44.244" v="2513" actId="113"/>
          <ac:spMkLst>
            <pc:docMk/>
            <pc:sldMk cId="4164490126" sldId="364"/>
            <ac:spMk id="7" creationId="{663E4AFC-EC58-74BD-2CD1-82422A432E47}"/>
          </ac:spMkLst>
        </pc:spChg>
        <pc:spChg chg="add">
          <ac:chgData name="Haoyu Wu" userId="17b4ab16-1dcf-4309-9b92-d51e6b6da478" providerId="ADAL" clId="{A821CB5F-EFF7-4255-95E7-95F21C090E4B}" dt="2025-08-20T21:04:23.308" v="2509" actId="26606"/>
          <ac:spMkLst>
            <pc:docMk/>
            <pc:sldMk cId="4164490126" sldId="364"/>
            <ac:spMk id="12" creationId="{1B15ED52-F352-441B-82BF-E0EA34836D08}"/>
          </ac:spMkLst>
        </pc:spChg>
        <pc:spChg chg="add">
          <ac:chgData name="Haoyu Wu" userId="17b4ab16-1dcf-4309-9b92-d51e6b6da478" providerId="ADAL" clId="{A821CB5F-EFF7-4255-95E7-95F21C090E4B}" dt="2025-08-20T21:04:23.308" v="2509" actId="26606"/>
          <ac:spMkLst>
            <pc:docMk/>
            <pc:sldMk cId="4164490126" sldId="364"/>
            <ac:spMk id="14" creationId="{3B2E3793-BFE6-45A2-9B7B-E18844431C99}"/>
          </ac:spMkLst>
        </pc:spChg>
        <pc:spChg chg="add">
          <ac:chgData name="Haoyu Wu" userId="17b4ab16-1dcf-4309-9b92-d51e6b6da478" providerId="ADAL" clId="{A821CB5F-EFF7-4255-95E7-95F21C090E4B}" dt="2025-08-20T21:04:23.308" v="2509" actId="26606"/>
          <ac:spMkLst>
            <pc:docMk/>
            <pc:sldMk cId="4164490126" sldId="364"/>
            <ac:spMk id="16" creationId="{BC4C4868-CB8F-4AF9-9CDB-8108F2C19B67}"/>
          </ac:spMkLst>
        </pc:spChg>
        <pc:spChg chg="add">
          <ac:chgData name="Haoyu Wu" userId="17b4ab16-1dcf-4309-9b92-d51e6b6da478" providerId="ADAL" clId="{A821CB5F-EFF7-4255-95E7-95F21C090E4B}" dt="2025-08-20T21:04:23.308" v="2509" actId="26606"/>
          <ac:spMkLst>
            <pc:docMk/>
            <pc:sldMk cId="4164490126" sldId="364"/>
            <ac:spMk id="18" creationId="{375E0459-6403-40CD-989D-56A4407CA12E}"/>
          </ac:spMkLst>
        </pc:spChg>
        <pc:spChg chg="add">
          <ac:chgData name="Haoyu Wu" userId="17b4ab16-1dcf-4309-9b92-d51e6b6da478" providerId="ADAL" clId="{A821CB5F-EFF7-4255-95E7-95F21C090E4B}" dt="2025-08-20T21:04:23.308" v="2509" actId="26606"/>
          <ac:spMkLst>
            <pc:docMk/>
            <pc:sldMk cId="4164490126" sldId="364"/>
            <ac:spMk id="20" creationId="{53E5B1A8-3AC9-4BD1-9BBC-78CA94F2D1BA}"/>
          </ac:spMkLst>
        </pc:spChg>
      </pc:sldChg>
      <pc:sldChg chg="addSp modSp mod setBg">
        <pc:chgData name="Haoyu Wu" userId="17b4ab16-1dcf-4309-9b92-d51e6b6da478" providerId="ADAL" clId="{A821CB5F-EFF7-4255-95E7-95F21C090E4B}" dt="2025-08-20T21:05:25.482" v="2523" actId="20577"/>
        <pc:sldMkLst>
          <pc:docMk/>
          <pc:sldMk cId="1571394970" sldId="365"/>
        </pc:sldMkLst>
        <pc:spChg chg="mod">
          <ac:chgData name="Haoyu Wu" userId="17b4ab16-1dcf-4309-9b92-d51e6b6da478" providerId="ADAL" clId="{A821CB5F-EFF7-4255-95E7-95F21C090E4B}" dt="2025-08-20T21:04:59.975" v="2514" actId="26606"/>
          <ac:spMkLst>
            <pc:docMk/>
            <pc:sldMk cId="1571394970" sldId="365"/>
            <ac:spMk id="2" creationId="{916DEC2C-FF02-407B-8F18-A31503FF7DFF}"/>
          </ac:spMkLst>
        </pc:spChg>
        <pc:spChg chg="mod">
          <ac:chgData name="Haoyu Wu" userId="17b4ab16-1dcf-4309-9b92-d51e6b6da478" providerId="ADAL" clId="{A821CB5F-EFF7-4255-95E7-95F21C090E4B}" dt="2025-08-20T21:05:25.482" v="2523" actId="20577"/>
          <ac:spMkLst>
            <pc:docMk/>
            <pc:sldMk cId="1571394970" sldId="365"/>
            <ac:spMk id="7" creationId="{663E4AFC-EC58-74BD-2CD1-82422A432E47}"/>
          </ac:spMkLst>
        </pc:spChg>
        <pc:spChg chg="add">
          <ac:chgData name="Haoyu Wu" userId="17b4ab16-1dcf-4309-9b92-d51e6b6da478" providerId="ADAL" clId="{A821CB5F-EFF7-4255-95E7-95F21C090E4B}" dt="2025-08-20T21:04:59.975" v="2514" actId="26606"/>
          <ac:spMkLst>
            <pc:docMk/>
            <pc:sldMk cId="1571394970" sldId="365"/>
            <ac:spMk id="12" creationId="{1B15ED52-F352-441B-82BF-E0EA34836D08}"/>
          </ac:spMkLst>
        </pc:spChg>
        <pc:spChg chg="add">
          <ac:chgData name="Haoyu Wu" userId="17b4ab16-1dcf-4309-9b92-d51e6b6da478" providerId="ADAL" clId="{A821CB5F-EFF7-4255-95E7-95F21C090E4B}" dt="2025-08-20T21:04:59.975" v="2514" actId="26606"/>
          <ac:spMkLst>
            <pc:docMk/>
            <pc:sldMk cId="1571394970" sldId="365"/>
            <ac:spMk id="14" creationId="{3B2E3793-BFE6-45A2-9B7B-E18844431C99}"/>
          </ac:spMkLst>
        </pc:spChg>
        <pc:spChg chg="add">
          <ac:chgData name="Haoyu Wu" userId="17b4ab16-1dcf-4309-9b92-d51e6b6da478" providerId="ADAL" clId="{A821CB5F-EFF7-4255-95E7-95F21C090E4B}" dt="2025-08-20T21:04:59.975" v="2514" actId="26606"/>
          <ac:spMkLst>
            <pc:docMk/>
            <pc:sldMk cId="1571394970" sldId="365"/>
            <ac:spMk id="16" creationId="{BC4C4868-CB8F-4AF9-9CDB-8108F2C19B67}"/>
          </ac:spMkLst>
        </pc:spChg>
        <pc:spChg chg="add">
          <ac:chgData name="Haoyu Wu" userId="17b4ab16-1dcf-4309-9b92-d51e6b6da478" providerId="ADAL" clId="{A821CB5F-EFF7-4255-95E7-95F21C090E4B}" dt="2025-08-20T21:04:59.975" v="2514" actId="26606"/>
          <ac:spMkLst>
            <pc:docMk/>
            <pc:sldMk cId="1571394970" sldId="365"/>
            <ac:spMk id="18" creationId="{375E0459-6403-40CD-989D-56A4407CA12E}"/>
          </ac:spMkLst>
        </pc:spChg>
        <pc:spChg chg="add">
          <ac:chgData name="Haoyu Wu" userId="17b4ab16-1dcf-4309-9b92-d51e6b6da478" providerId="ADAL" clId="{A821CB5F-EFF7-4255-95E7-95F21C090E4B}" dt="2025-08-20T21:04:59.975" v="2514" actId="26606"/>
          <ac:spMkLst>
            <pc:docMk/>
            <pc:sldMk cId="1571394970" sldId="365"/>
            <ac:spMk id="20" creationId="{53E5B1A8-3AC9-4BD1-9BBC-78CA94F2D1BA}"/>
          </ac:spMkLst>
        </pc:spChg>
      </pc:sldChg>
      <pc:sldChg chg="addSp modSp mod setBg">
        <pc:chgData name="Haoyu Wu" userId="17b4ab16-1dcf-4309-9b92-d51e6b6da478" providerId="ADAL" clId="{A821CB5F-EFF7-4255-95E7-95F21C090E4B}" dt="2025-08-20T21:05:41.376" v="2525" actId="255"/>
        <pc:sldMkLst>
          <pc:docMk/>
          <pc:sldMk cId="1792606784" sldId="366"/>
        </pc:sldMkLst>
        <pc:spChg chg="mod">
          <ac:chgData name="Haoyu Wu" userId="17b4ab16-1dcf-4309-9b92-d51e6b6da478" providerId="ADAL" clId="{A821CB5F-EFF7-4255-95E7-95F21C090E4B}" dt="2025-08-20T21:05:35.751" v="2524" actId="26606"/>
          <ac:spMkLst>
            <pc:docMk/>
            <pc:sldMk cId="1792606784" sldId="366"/>
            <ac:spMk id="2" creationId="{916DEC2C-FF02-407B-8F18-A31503FF7DFF}"/>
          </ac:spMkLst>
        </pc:spChg>
        <pc:spChg chg="mod">
          <ac:chgData name="Haoyu Wu" userId="17b4ab16-1dcf-4309-9b92-d51e6b6da478" providerId="ADAL" clId="{A821CB5F-EFF7-4255-95E7-95F21C090E4B}" dt="2025-08-20T21:05:41.376" v="2525" actId="255"/>
          <ac:spMkLst>
            <pc:docMk/>
            <pc:sldMk cId="1792606784" sldId="366"/>
            <ac:spMk id="7" creationId="{4E503E1A-BD24-421F-8E40-245714885AF4}"/>
          </ac:spMkLst>
        </pc:spChg>
        <pc:spChg chg="add">
          <ac:chgData name="Haoyu Wu" userId="17b4ab16-1dcf-4309-9b92-d51e6b6da478" providerId="ADAL" clId="{A821CB5F-EFF7-4255-95E7-95F21C090E4B}" dt="2025-08-20T21:05:35.751" v="2524" actId="26606"/>
          <ac:spMkLst>
            <pc:docMk/>
            <pc:sldMk cId="1792606784" sldId="366"/>
            <ac:spMk id="12" creationId="{1B15ED52-F352-441B-82BF-E0EA34836D08}"/>
          </ac:spMkLst>
        </pc:spChg>
        <pc:spChg chg="add">
          <ac:chgData name="Haoyu Wu" userId="17b4ab16-1dcf-4309-9b92-d51e6b6da478" providerId="ADAL" clId="{A821CB5F-EFF7-4255-95E7-95F21C090E4B}" dt="2025-08-20T21:05:35.751" v="2524" actId="26606"/>
          <ac:spMkLst>
            <pc:docMk/>
            <pc:sldMk cId="1792606784" sldId="366"/>
            <ac:spMk id="14" creationId="{3B2E3793-BFE6-45A2-9B7B-E18844431C99}"/>
          </ac:spMkLst>
        </pc:spChg>
        <pc:spChg chg="add">
          <ac:chgData name="Haoyu Wu" userId="17b4ab16-1dcf-4309-9b92-d51e6b6da478" providerId="ADAL" clId="{A821CB5F-EFF7-4255-95E7-95F21C090E4B}" dt="2025-08-20T21:05:35.751" v="2524" actId="26606"/>
          <ac:spMkLst>
            <pc:docMk/>
            <pc:sldMk cId="1792606784" sldId="366"/>
            <ac:spMk id="16" creationId="{BC4C4868-CB8F-4AF9-9CDB-8108F2C19B67}"/>
          </ac:spMkLst>
        </pc:spChg>
        <pc:spChg chg="add">
          <ac:chgData name="Haoyu Wu" userId="17b4ab16-1dcf-4309-9b92-d51e6b6da478" providerId="ADAL" clId="{A821CB5F-EFF7-4255-95E7-95F21C090E4B}" dt="2025-08-20T21:05:35.751" v="2524" actId="26606"/>
          <ac:spMkLst>
            <pc:docMk/>
            <pc:sldMk cId="1792606784" sldId="366"/>
            <ac:spMk id="18" creationId="{375E0459-6403-40CD-989D-56A4407CA12E}"/>
          </ac:spMkLst>
        </pc:spChg>
        <pc:spChg chg="add">
          <ac:chgData name="Haoyu Wu" userId="17b4ab16-1dcf-4309-9b92-d51e6b6da478" providerId="ADAL" clId="{A821CB5F-EFF7-4255-95E7-95F21C090E4B}" dt="2025-08-20T21:05:35.751" v="2524" actId="26606"/>
          <ac:spMkLst>
            <pc:docMk/>
            <pc:sldMk cId="1792606784" sldId="366"/>
            <ac:spMk id="20" creationId="{53E5B1A8-3AC9-4BD1-9BBC-78CA94F2D1BA}"/>
          </ac:spMkLst>
        </pc:spChg>
      </pc:sldChg>
      <pc:sldChg chg="addSp modSp mod setBg">
        <pc:chgData name="Haoyu Wu" userId="17b4ab16-1dcf-4309-9b92-d51e6b6da478" providerId="ADAL" clId="{A821CB5F-EFF7-4255-95E7-95F21C090E4B}" dt="2025-08-20T21:05:51.423" v="2527" actId="255"/>
        <pc:sldMkLst>
          <pc:docMk/>
          <pc:sldMk cId="3525959866" sldId="367"/>
        </pc:sldMkLst>
        <pc:spChg chg="mod">
          <ac:chgData name="Haoyu Wu" userId="17b4ab16-1dcf-4309-9b92-d51e6b6da478" providerId="ADAL" clId="{A821CB5F-EFF7-4255-95E7-95F21C090E4B}" dt="2025-08-20T21:05:46.150" v="2526" actId="26606"/>
          <ac:spMkLst>
            <pc:docMk/>
            <pc:sldMk cId="3525959866" sldId="367"/>
            <ac:spMk id="2" creationId="{916DEC2C-FF02-407B-8F18-A31503FF7DFF}"/>
          </ac:spMkLst>
        </pc:spChg>
        <pc:spChg chg="mod">
          <ac:chgData name="Haoyu Wu" userId="17b4ab16-1dcf-4309-9b92-d51e6b6da478" providerId="ADAL" clId="{A821CB5F-EFF7-4255-95E7-95F21C090E4B}" dt="2025-08-20T21:05:51.423" v="2527" actId="255"/>
          <ac:spMkLst>
            <pc:docMk/>
            <pc:sldMk cId="3525959866" sldId="367"/>
            <ac:spMk id="7" creationId="{4E503E1A-BD24-421F-8E40-245714885AF4}"/>
          </ac:spMkLst>
        </pc:spChg>
        <pc:spChg chg="add">
          <ac:chgData name="Haoyu Wu" userId="17b4ab16-1dcf-4309-9b92-d51e6b6da478" providerId="ADAL" clId="{A821CB5F-EFF7-4255-95E7-95F21C090E4B}" dt="2025-08-20T21:05:46.150" v="2526" actId="26606"/>
          <ac:spMkLst>
            <pc:docMk/>
            <pc:sldMk cId="3525959866" sldId="367"/>
            <ac:spMk id="12" creationId="{1B15ED52-F352-441B-82BF-E0EA34836D08}"/>
          </ac:spMkLst>
        </pc:spChg>
        <pc:spChg chg="add">
          <ac:chgData name="Haoyu Wu" userId="17b4ab16-1dcf-4309-9b92-d51e6b6da478" providerId="ADAL" clId="{A821CB5F-EFF7-4255-95E7-95F21C090E4B}" dt="2025-08-20T21:05:46.150" v="2526" actId="26606"/>
          <ac:spMkLst>
            <pc:docMk/>
            <pc:sldMk cId="3525959866" sldId="367"/>
            <ac:spMk id="14" creationId="{3B2E3793-BFE6-45A2-9B7B-E18844431C99}"/>
          </ac:spMkLst>
        </pc:spChg>
        <pc:spChg chg="add">
          <ac:chgData name="Haoyu Wu" userId="17b4ab16-1dcf-4309-9b92-d51e6b6da478" providerId="ADAL" clId="{A821CB5F-EFF7-4255-95E7-95F21C090E4B}" dt="2025-08-20T21:05:46.150" v="2526" actId="26606"/>
          <ac:spMkLst>
            <pc:docMk/>
            <pc:sldMk cId="3525959866" sldId="367"/>
            <ac:spMk id="16" creationId="{BC4C4868-CB8F-4AF9-9CDB-8108F2C19B67}"/>
          </ac:spMkLst>
        </pc:spChg>
        <pc:spChg chg="add">
          <ac:chgData name="Haoyu Wu" userId="17b4ab16-1dcf-4309-9b92-d51e6b6da478" providerId="ADAL" clId="{A821CB5F-EFF7-4255-95E7-95F21C090E4B}" dt="2025-08-20T21:05:46.150" v="2526" actId="26606"/>
          <ac:spMkLst>
            <pc:docMk/>
            <pc:sldMk cId="3525959866" sldId="367"/>
            <ac:spMk id="18" creationId="{375E0459-6403-40CD-989D-56A4407CA12E}"/>
          </ac:spMkLst>
        </pc:spChg>
        <pc:spChg chg="add">
          <ac:chgData name="Haoyu Wu" userId="17b4ab16-1dcf-4309-9b92-d51e6b6da478" providerId="ADAL" clId="{A821CB5F-EFF7-4255-95E7-95F21C090E4B}" dt="2025-08-20T21:05:46.150" v="2526" actId="26606"/>
          <ac:spMkLst>
            <pc:docMk/>
            <pc:sldMk cId="3525959866" sldId="367"/>
            <ac:spMk id="20" creationId="{53E5B1A8-3AC9-4BD1-9BBC-78CA94F2D1BA}"/>
          </ac:spMkLst>
        </pc:spChg>
      </pc:sldChg>
      <pc:sldChg chg="modSp new del mod">
        <pc:chgData name="Haoyu Wu" userId="17b4ab16-1dcf-4309-9b92-d51e6b6da478" providerId="ADAL" clId="{A821CB5F-EFF7-4255-95E7-95F21C090E4B}" dt="2025-08-21T03:34:52.502" v="3874" actId="2696"/>
        <pc:sldMkLst>
          <pc:docMk/>
          <pc:sldMk cId="257373814" sldId="368"/>
        </pc:sldMkLst>
      </pc:sldChg>
      <pc:sldChg chg="addSp modSp new mod setBg">
        <pc:chgData name="Haoyu Wu" userId="17b4ab16-1dcf-4309-9b92-d51e6b6da478" providerId="ADAL" clId="{A821CB5F-EFF7-4255-95E7-95F21C090E4B}" dt="2025-08-21T03:35:58.410" v="3903" actId="20577"/>
        <pc:sldMkLst>
          <pc:docMk/>
          <pc:sldMk cId="1917902061" sldId="369"/>
        </pc:sldMkLst>
        <pc:spChg chg="mod">
          <ac:chgData name="Haoyu Wu" userId="17b4ab16-1dcf-4309-9b92-d51e6b6da478" providerId="ADAL" clId="{A821CB5F-EFF7-4255-95E7-95F21C090E4B}" dt="2025-08-21T03:09:32.728" v="3042" actId="26606"/>
          <ac:spMkLst>
            <pc:docMk/>
            <pc:sldMk cId="1917902061" sldId="369"/>
            <ac:spMk id="2" creationId="{08FD6DF8-02BB-FF68-A9E3-6571F8FF9824}"/>
          </ac:spMkLst>
        </pc:spChg>
        <pc:spChg chg="mod">
          <ac:chgData name="Haoyu Wu" userId="17b4ab16-1dcf-4309-9b92-d51e6b6da478" providerId="ADAL" clId="{A821CB5F-EFF7-4255-95E7-95F21C090E4B}" dt="2025-08-21T03:35:58.410" v="3903" actId="20577"/>
          <ac:spMkLst>
            <pc:docMk/>
            <pc:sldMk cId="1917902061" sldId="369"/>
            <ac:spMk id="3" creationId="{534D7AFE-64D6-4DF9-958B-77E8BCABAA76}"/>
          </ac:spMkLst>
        </pc:spChg>
        <pc:spChg chg="add">
          <ac:chgData name="Haoyu Wu" userId="17b4ab16-1dcf-4309-9b92-d51e6b6da478" providerId="ADAL" clId="{A821CB5F-EFF7-4255-95E7-95F21C090E4B}" dt="2025-08-21T03:09:32.728" v="3042" actId="26606"/>
          <ac:spMkLst>
            <pc:docMk/>
            <pc:sldMk cId="1917902061" sldId="369"/>
            <ac:spMk id="8" creationId="{1B15ED52-F352-441B-82BF-E0EA34836D08}"/>
          </ac:spMkLst>
        </pc:spChg>
        <pc:spChg chg="add">
          <ac:chgData name="Haoyu Wu" userId="17b4ab16-1dcf-4309-9b92-d51e6b6da478" providerId="ADAL" clId="{A821CB5F-EFF7-4255-95E7-95F21C090E4B}" dt="2025-08-21T03:09:32.728" v="3042" actId="26606"/>
          <ac:spMkLst>
            <pc:docMk/>
            <pc:sldMk cId="1917902061" sldId="369"/>
            <ac:spMk id="10" creationId="{3B2E3793-BFE6-45A2-9B7B-E18844431C99}"/>
          </ac:spMkLst>
        </pc:spChg>
        <pc:spChg chg="add">
          <ac:chgData name="Haoyu Wu" userId="17b4ab16-1dcf-4309-9b92-d51e6b6da478" providerId="ADAL" clId="{A821CB5F-EFF7-4255-95E7-95F21C090E4B}" dt="2025-08-21T03:09:32.728" v="3042" actId="26606"/>
          <ac:spMkLst>
            <pc:docMk/>
            <pc:sldMk cId="1917902061" sldId="369"/>
            <ac:spMk id="12" creationId="{BC4C4868-CB8F-4AF9-9CDB-8108F2C19B67}"/>
          </ac:spMkLst>
        </pc:spChg>
        <pc:spChg chg="add">
          <ac:chgData name="Haoyu Wu" userId="17b4ab16-1dcf-4309-9b92-d51e6b6da478" providerId="ADAL" clId="{A821CB5F-EFF7-4255-95E7-95F21C090E4B}" dt="2025-08-21T03:09:32.728" v="3042" actId="26606"/>
          <ac:spMkLst>
            <pc:docMk/>
            <pc:sldMk cId="1917902061" sldId="369"/>
            <ac:spMk id="14" creationId="{375E0459-6403-40CD-989D-56A4407CA12E}"/>
          </ac:spMkLst>
        </pc:spChg>
        <pc:spChg chg="add">
          <ac:chgData name="Haoyu Wu" userId="17b4ab16-1dcf-4309-9b92-d51e6b6da478" providerId="ADAL" clId="{A821CB5F-EFF7-4255-95E7-95F21C090E4B}" dt="2025-08-21T03:09:32.728" v="3042" actId="26606"/>
          <ac:spMkLst>
            <pc:docMk/>
            <pc:sldMk cId="1917902061" sldId="369"/>
            <ac:spMk id="16" creationId="{53E5B1A8-3AC9-4BD1-9BBC-78CA94F2D1BA}"/>
          </ac:spMkLst>
        </pc:spChg>
      </pc:sldChg>
      <pc:sldChg chg="addSp modSp new mod setBg">
        <pc:chgData name="Haoyu Wu" userId="17b4ab16-1dcf-4309-9b92-d51e6b6da478" providerId="ADAL" clId="{A821CB5F-EFF7-4255-95E7-95F21C090E4B}" dt="2025-08-21T03:37:16.974" v="3914" actId="14100"/>
        <pc:sldMkLst>
          <pc:docMk/>
          <pc:sldMk cId="271639273" sldId="370"/>
        </pc:sldMkLst>
        <pc:spChg chg="mod">
          <ac:chgData name="Haoyu Wu" userId="17b4ab16-1dcf-4309-9b92-d51e6b6da478" providerId="ADAL" clId="{A821CB5F-EFF7-4255-95E7-95F21C090E4B}" dt="2025-08-21T03:09:55.292" v="3050" actId="26606"/>
          <ac:spMkLst>
            <pc:docMk/>
            <pc:sldMk cId="271639273" sldId="370"/>
            <ac:spMk id="2" creationId="{015A5659-4586-5F36-B805-62AEFD6FDC71}"/>
          </ac:spMkLst>
        </pc:spChg>
        <pc:spChg chg="mod">
          <ac:chgData name="Haoyu Wu" userId="17b4ab16-1dcf-4309-9b92-d51e6b6da478" providerId="ADAL" clId="{A821CB5F-EFF7-4255-95E7-95F21C090E4B}" dt="2025-08-21T03:37:16.974" v="3914" actId="14100"/>
          <ac:spMkLst>
            <pc:docMk/>
            <pc:sldMk cId="271639273" sldId="370"/>
            <ac:spMk id="3" creationId="{7B96F465-197F-D075-98EA-EBCE538939CA}"/>
          </ac:spMkLst>
        </pc:spChg>
        <pc:spChg chg="add">
          <ac:chgData name="Haoyu Wu" userId="17b4ab16-1dcf-4309-9b92-d51e6b6da478" providerId="ADAL" clId="{A821CB5F-EFF7-4255-95E7-95F21C090E4B}" dt="2025-08-21T03:09:55.292" v="3050" actId="26606"/>
          <ac:spMkLst>
            <pc:docMk/>
            <pc:sldMk cId="271639273" sldId="370"/>
            <ac:spMk id="8" creationId="{1B15ED52-F352-441B-82BF-E0EA34836D08}"/>
          </ac:spMkLst>
        </pc:spChg>
        <pc:spChg chg="add">
          <ac:chgData name="Haoyu Wu" userId="17b4ab16-1dcf-4309-9b92-d51e6b6da478" providerId="ADAL" clId="{A821CB5F-EFF7-4255-95E7-95F21C090E4B}" dt="2025-08-21T03:09:55.292" v="3050" actId="26606"/>
          <ac:spMkLst>
            <pc:docMk/>
            <pc:sldMk cId="271639273" sldId="370"/>
            <ac:spMk id="10" creationId="{3B2E3793-BFE6-45A2-9B7B-E18844431C99}"/>
          </ac:spMkLst>
        </pc:spChg>
        <pc:spChg chg="add">
          <ac:chgData name="Haoyu Wu" userId="17b4ab16-1dcf-4309-9b92-d51e6b6da478" providerId="ADAL" clId="{A821CB5F-EFF7-4255-95E7-95F21C090E4B}" dt="2025-08-21T03:09:55.292" v="3050" actId="26606"/>
          <ac:spMkLst>
            <pc:docMk/>
            <pc:sldMk cId="271639273" sldId="370"/>
            <ac:spMk id="12" creationId="{BC4C4868-CB8F-4AF9-9CDB-8108F2C19B67}"/>
          </ac:spMkLst>
        </pc:spChg>
        <pc:spChg chg="add">
          <ac:chgData name="Haoyu Wu" userId="17b4ab16-1dcf-4309-9b92-d51e6b6da478" providerId="ADAL" clId="{A821CB5F-EFF7-4255-95E7-95F21C090E4B}" dt="2025-08-21T03:09:55.292" v="3050" actId="26606"/>
          <ac:spMkLst>
            <pc:docMk/>
            <pc:sldMk cId="271639273" sldId="370"/>
            <ac:spMk id="14" creationId="{375E0459-6403-40CD-989D-56A4407CA12E}"/>
          </ac:spMkLst>
        </pc:spChg>
        <pc:spChg chg="add">
          <ac:chgData name="Haoyu Wu" userId="17b4ab16-1dcf-4309-9b92-d51e6b6da478" providerId="ADAL" clId="{A821CB5F-EFF7-4255-95E7-95F21C090E4B}" dt="2025-08-21T03:09:55.292" v="3050" actId="26606"/>
          <ac:spMkLst>
            <pc:docMk/>
            <pc:sldMk cId="271639273" sldId="370"/>
            <ac:spMk id="16" creationId="{53E5B1A8-3AC9-4BD1-9BBC-78CA94F2D1BA}"/>
          </ac:spMkLst>
        </pc:spChg>
      </pc:sldChg>
      <pc:sldChg chg="addSp modSp new mod ord setBg">
        <pc:chgData name="Haoyu Wu" userId="17b4ab16-1dcf-4309-9b92-d51e6b6da478" providerId="ADAL" clId="{A821CB5F-EFF7-4255-95E7-95F21C090E4B}" dt="2025-08-21T03:39:14.265" v="3930" actId="20577"/>
        <pc:sldMkLst>
          <pc:docMk/>
          <pc:sldMk cId="2295102489" sldId="371"/>
        </pc:sldMkLst>
        <pc:spChg chg="mod">
          <ac:chgData name="Haoyu Wu" userId="17b4ab16-1dcf-4309-9b92-d51e6b6da478" providerId="ADAL" clId="{A821CB5F-EFF7-4255-95E7-95F21C090E4B}" dt="2025-08-21T03:34:33.236" v="3871" actId="26606"/>
          <ac:spMkLst>
            <pc:docMk/>
            <pc:sldMk cId="2295102489" sldId="371"/>
            <ac:spMk id="2" creationId="{BCD221F9-A7A5-7ACA-2138-DA8360B7BE87}"/>
          </ac:spMkLst>
        </pc:spChg>
        <pc:spChg chg="mod">
          <ac:chgData name="Haoyu Wu" userId="17b4ab16-1dcf-4309-9b92-d51e6b6da478" providerId="ADAL" clId="{A821CB5F-EFF7-4255-95E7-95F21C090E4B}" dt="2025-08-21T03:39:14.265" v="3930" actId="20577"/>
          <ac:spMkLst>
            <pc:docMk/>
            <pc:sldMk cId="2295102489" sldId="371"/>
            <ac:spMk id="3" creationId="{EE1547CA-C844-71AD-9502-3ED95B4CF356}"/>
          </ac:spMkLst>
        </pc:spChg>
        <pc:spChg chg="add">
          <ac:chgData name="Haoyu Wu" userId="17b4ab16-1dcf-4309-9b92-d51e6b6da478" providerId="ADAL" clId="{A821CB5F-EFF7-4255-95E7-95F21C090E4B}" dt="2025-08-21T03:34:33.236" v="3871" actId="26606"/>
          <ac:spMkLst>
            <pc:docMk/>
            <pc:sldMk cId="2295102489" sldId="371"/>
            <ac:spMk id="8" creationId="{1B15ED52-F352-441B-82BF-E0EA34836D08}"/>
          </ac:spMkLst>
        </pc:spChg>
        <pc:spChg chg="add">
          <ac:chgData name="Haoyu Wu" userId="17b4ab16-1dcf-4309-9b92-d51e6b6da478" providerId="ADAL" clId="{A821CB5F-EFF7-4255-95E7-95F21C090E4B}" dt="2025-08-21T03:34:33.236" v="3871" actId="26606"/>
          <ac:spMkLst>
            <pc:docMk/>
            <pc:sldMk cId="2295102489" sldId="371"/>
            <ac:spMk id="10" creationId="{3B2E3793-BFE6-45A2-9B7B-E18844431C99}"/>
          </ac:spMkLst>
        </pc:spChg>
        <pc:spChg chg="add">
          <ac:chgData name="Haoyu Wu" userId="17b4ab16-1dcf-4309-9b92-d51e6b6da478" providerId="ADAL" clId="{A821CB5F-EFF7-4255-95E7-95F21C090E4B}" dt="2025-08-21T03:34:33.236" v="3871" actId="26606"/>
          <ac:spMkLst>
            <pc:docMk/>
            <pc:sldMk cId="2295102489" sldId="371"/>
            <ac:spMk id="12" creationId="{BC4C4868-CB8F-4AF9-9CDB-8108F2C19B67}"/>
          </ac:spMkLst>
        </pc:spChg>
        <pc:spChg chg="add">
          <ac:chgData name="Haoyu Wu" userId="17b4ab16-1dcf-4309-9b92-d51e6b6da478" providerId="ADAL" clId="{A821CB5F-EFF7-4255-95E7-95F21C090E4B}" dt="2025-08-21T03:34:33.236" v="3871" actId="26606"/>
          <ac:spMkLst>
            <pc:docMk/>
            <pc:sldMk cId="2295102489" sldId="371"/>
            <ac:spMk id="14" creationId="{375E0459-6403-40CD-989D-56A4407CA12E}"/>
          </ac:spMkLst>
        </pc:spChg>
        <pc:spChg chg="add">
          <ac:chgData name="Haoyu Wu" userId="17b4ab16-1dcf-4309-9b92-d51e6b6da478" providerId="ADAL" clId="{A821CB5F-EFF7-4255-95E7-95F21C090E4B}" dt="2025-08-21T03:34:33.236" v="3871" actId="26606"/>
          <ac:spMkLst>
            <pc:docMk/>
            <pc:sldMk cId="2295102489" sldId="371"/>
            <ac:spMk id="16" creationId="{53E5B1A8-3AC9-4BD1-9BBC-78CA94F2D1BA}"/>
          </ac:spMkLst>
        </pc:spChg>
      </pc:sldChg>
      <pc:sldChg chg="modSp new del mod">
        <pc:chgData name="Haoyu Wu" userId="17b4ab16-1dcf-4309-9b92-d51e6b6da478" providerId="ADAL" clId="{A821CB5F-EFF7-4255-95E7-95F21C090E4B}" dt="2025-08-21T03:34:09.946" v="3870" actId="2696"/>
        <pc:sldMkLst>
          <pc:docMk/>
          <pc:sldMk cId="4091034870" sldId="372"/>
        </pc:sldMkLst>
      </pc:sldChg>
      <pc:sldChg chg="modSp add del mod">
        <pc:chgData name="Haoyu Wu" userId="17b4ab16-1dcf-4309-9b92-d51e6b6da478" providerId="ADAL" clId="{A821CB5F-EFF7-4255-95E7-95F21C090E4B}" dt="2025-08-20T20:56:13.326" v="2421" actId="47"/>
        <pc:sldMkLst>
          <pc:docMk/>
          <pc:sldMk cId="3331492059" sldId="373"/>
        </pc:sldMkLst>
      </pc:sldChg>
      <pc:sldChg chg="add del">
        <pc:chgData name="Haoyu Wu" userId="17b4ab16-1dcf-4309-9b92-d51e6b6da478" providerId="ADAL" clId="{A821CB5F-EFF7-4255-95E7-95F21C090E4B}" dt="2025-08-20T20:56:15.234" v="2423" actId="47"/>
        <pc:sldMkLst>
          <pc:docMk/>
          <pc:sldMk cId="107971503" sldId="393"/>
        </pc:sldMkLst>
      </pc:sldChg>
      <pc:sldChg chg="modSp add del mod">
        <pc:chgData name="Haoyu Wu" userId="17b4ab16-1dcf-4309-9b92-d51e6b6da478" providerId="ADAL" clId="{A821CB5F-EFF7-4255-95E7-95F21C090E4B}" dt="2025-08-20T20:56:16.253" v="2424" actId="47"/>
        <pc:sldMkLst>
          <pc:docMk/>
          <pc:sldMk cId="2788906112" sldId="394"/>
        </pc:sldMkLst>
      </pc:sldChg>
      <pc:sldChg chg="modSp new del mod">
        <pc:chgData name="Haoyu Wu" userId="17b4ab16-1dcf-4309-9b92-d51e6b6da478" providerId="ADAL" clId="{A821CB5F-EFF7-4255-95E7-95F21C090E4B}" dt="2025-08-21T02:01:58.795" v="2833" actId="2696"/>
        <pc:sldMkLst>
          <pc:docMk/>
          <pc:sldMk cId="2883211892" sldId="395"/>
        </pc:sldMkLst>
      </pc:sldChg>
      <pc:sldChg chg="addSp delSp modSp new del mod">
        <pc:chgData name="Haoyu Wu" userId="17b4ab16-1dcf-4309-9b92-d51e6b6da478" providerId="ADAL" clId="{A821CB5F-EFF7-4255-95E7-95F21C090E4B}" dt="2025-08-20T21:21:11.247" v="2829" actId="2696"/>
        <pc:sldMkLst>
          <pc:docMk/>
          <pc:sldMk cId="58657090" sldId="396"/>
        </pc:sldMkLst>
      </pc:sldChg>
      <pc:sldChg chg="modSp new del mod">
        <pc:chgData name="Haoyu Wu" userId="17b4ab16-1dcf-4309-9b92-d51e6b6da478" providerId="ADAL" clId="{A821CB5F-EFF7-4255-95E7-95F21C090E4B}" dt="2025-08-20T21:21:06.970" v="2828" actId="2696"/>
        <pc:sldMkLst>
          <pc:docMk/>
          <pc:sldMk cId="3455000367" sldId="397"/>
        </pc:sldMkLst>
      </pc:sldChg>
      <pc:sldChg chg="addSp delSp modSp new mod ord setBg">
        <pc:chgData name="Haoyu Wu" userId="17b4ab16-1dcf-4309-9b92-d51e6b6da478" providerId="ADAL" clId="{A821CB5F-EFF7-4255-95E7-95F21C090E4B}" dt="2025-08-25T12:37:11.513" v="4015" actId="20577"/>
        <pc:sldMkLst>
          <pc:docMk/>
          <pc:sldMk cId="1597479249" sldId="398"/>
        </pc:sldMkLst>
        <pc:spChg chg="mod">
          <ac:chgData name="Haoyu Wu" userId="17b4ab16-1dcf-4309-9b92-d51e6b6da478" providerId="ADAL" clId="{A821CB5F-EFF7-4255-95E7-95F21C090E4B}" dt="2025-08-25T12:37:05.685" v="4012" actId="20577"/>
          <ac:spMkLst>
            <pc:docMk/>
            <pc:sldMk cId="1597479249" sldId="398"/>
            <ac:spMk id="2" creationId="{CD6233E4-A812-408D-9304-91F81735ADF4}"/>
          </ac:spMkLst>
        </pc:spChg>
        <pc:spChg chg="mod">
          <ac:chgData name="Haoyu Wu" userId="17b4ab16-1dcf-4309-9b92-d51e6b6da478" providerId="ADAL" clId="{A821CB5F-EFF7-4255-95E7-95F21C090E4B}" dt="2025-08-25T12:37:11.513" v="4015" actId="20577"/>
          <ac:spMkLst>
            <pc:docMk/>
            <pc:sldMk cId="1597479249" sldId="398"/>
            <ac:spMk id="3" creationId="{F8B7BA4B-0037-3558-3C19-A7324CC2D4CA}"/>
          </ac:spMkLst>
        </pc:spChg>
        <pc:spChg chg="add">
          <ac:chgData name="Haoyu Wu" userId="17b4ab16-1dcf-4309-9b92-d51e6b6da478" providerId="ADAL" clId="{A821CB5F-EFF7-4255-95E7-95F21C090E4B}" dt="2025-08-20T21:08:45.074" v="2541" actId="26606"/>
          <ac:spMkLst>
            <pc:docMk/>
            <pc:sldMk cId="1597479249" sldId="398"/>
            <ac:spMk id="9" creationId="{1B15ED52-F352-441B-82BF-E0EA34836D08}"/>
          </ac:spMkLst>
        </pc:spChg>
        <pc:spChg chg="add">
          <ac:chgData name="Haoyu Wu" userId="17b4ab16-1dcf-4309-9b92-d51e6b6da478" providerId="ADAL" clId="{A821CB5F-EFF7-4255-95E7-95F21C090E4B}" dt="2025-08-20T21:08:45.074" v="2541" actId="26606"/>
          <ac:spMkLst>
            <pc:docMk/>
            <pc:sldMk cId="1597479249" sldId="398"/>
            <ac:spMk id="11" creationId="{3B2E3793-BFE6-45A2-9B7B-E18844431C99}"/>
          </ac:spMkLst>
        </pc:spChg>
        <pc:spChg chg="add">
          <ac:chgData name="Haoyu Wu" userId="17b4ab16-1dcf-4309-9b92-d51e6b6da478" providerId="ADAL" clId="{A821CB5F-EFF7-4255-95E7-95F21C090E4B}" dt="2025-08-20T21:08:45.074" v="2541" actId="26606"/>
          <ac:spMkLst>
            <pc:docMk/>
            <pc:sldMk cId="1597479249" sldId="398"/>
            <ac:spMk id="12" creationId="{BC4C4868-CB8F-4AF9-9CDB-8108F2C19B67}"/>
          </ac:spMkLst>
        </pc:spChg>
        <pc:spChg chg="add">
          <ac:chgData name="Haoyu Wu" userId="17b4ab16-1dcf-4309-9b92-d51e6b6da478" providerId="ADAL" clId="{A821CB5F-EFF7-4255-95E7-95F21C090E4B}" dt="2025-08-20T21:08:45.074" v="2541" actId="26606"/>
          <ac:spMkLst>
            <pc:docMk/>
            <pc:sldMk cId="1597479249" sldId="398"/>
            <ac:spMk id="14" creationId="{375E0459-6403-40CD-989D-56A4407CA12E}"/>
          </ac:spMkLst>
        </pc:spChg>
        <pc:spChg chg="add">
          <ac:chgData name="Haoyu Wu" userId="17b4ab16-1dcf-4309-9b92-d51e6b6da478" providerId="ADAL" clId="{A821CB5F-EFF7-4255-95E7-95F21C090E4B}" dt="2025-08-20T21:08:45.074" v="2541" actId="26606"/>
          <ac:spMkLst>
            <pc:docMk/>
            <pc:sldMk cId="1597479249" sldId="398"/>
            <ac:spMk id="16" creationId="{53E5B1A8-3AC9-4BD1-9BBC-78CA94F2D1BA}"/>
          </ac:spMkLst>
        </pc:spChg>
      </pc:sldChg>
      <pc:sldChg chg="addSp modSp new mod setBg">
        <pc:chgData name="Haoyu Wu" userId="17b4ab16-1dcf-4309-9b92-d51e6b6da478" providerId="ADAL" clId="{A821CB5F-EFF7-4255-95E7-95F21C090E4B}" dt="2025-08-25T12:37:17.994" v="4016" actId="20577"/>
        <pc:sldMkLst>
          <pc:docMk/>
          <pc:sldMk cId="387512991" sldId="399"/>
        </pc:sldMkLst>
        <pc:spChg chg="mod">
          <ac:chgData name="Haoyu Wu" userId="17b4ab16-1dcf-4309-9b92-d51e6b6da478" providerId="ADAL" clId="{A821CB5F-EFF7-4255-95E7-95F21C090E4B}" dt="2025-08-25T12:37:17.994" v="4016" actId="20577"/>
          <ac:spMkLst>
            <pc:docMk/>
            <pc:sldMk cId="387512991" sldId="399"/>
            <ac:spMk id="2" creationId="{85DE2326-7266-D3DF-6F60-64100F85F3F8}"/>
          </ac:spMkLst>
        </pc:spChg>
        <pc:spChg chg="mod">
          <ac:chgData name="Haoyu Wu" userId="17b4ab16-1dcf-4309-9b92-d51e6b6da478" providerId="ADAL" clId="{A821CB5F-EFF7-4255-95E7-95F21C090E4B}" dt="2025-08-20T21:21:22.978" v="2830" actId="14100"/>
          <ac:spMkLst>
            <pc:docMk/>
            <pc:sldMk cId="387512991" sldId="399"/>
            <ac:spMk id="3" creationId="{50D387B7-B184-BE77-4B65-5D74BFB87E32}"/>
          </ac:spMkLst>
        </pc:spChg>
        <pc:spChg chg="add">
          <ac:chgData name="Haoyu Wu" userId="17b4ab16-1dcf-4309-9b92-d51e6b6da478" providerId="ADAL" clId="{A821CB5F-EFF7-4255-95E7-95F21C090E4B}" dt="2025-08-20T21:09:11.886" v="2545" actId="26606"/>
          <ac:spMkLst>
            <pc:docMk/>
            <pc:sldMk cId="387512991" sldId="399"/>
            <ac:spMk id="8" creationId="{1B15ED52-F352-441B-82BF-E0EA34836D08}"/>
          </ac:spMkLst>
        </pc:spChg>
        <pc:spChg chg="add">
          <ac:chgData name="Haoyu Wu" userId="17b4ab16-1dcf-4309-9b92-d51e6b6da478" providerId="ADAL" clId="{A821CB5F-EFF7-4255-95E7-95F21C090E4B}" dt="2025-08-20T21:09:11.886" v="2545" actId="26606"/>
          <ac:spMkLst>
            <pc:docMk/>
            <pc:sldMk cId="387512991" sldId="399"/>
            <ac:spMk id="10" creationId="{3B2E3793-BFE6-45A2-9B7B-E18844431C99}"/>
          </ac:spMkLst>
        </pc:spChg>
        <pc:spChg chg="add">
          <ac:chgData name="Haoyu Wu" userId="17b4ab16-1dcf-4309-9b92-d51e6b6da478" providerId="ADAL" clId="{A821CB5F-EFF7-4255-95E7-95F21C090E4B}" dt="2025-08-20T21:09:11.886" v="2545" actId="26606"/>
          <ac:spMkLst>
            <pc:docMk/>
            <pc:sldMk cId="387512991" sldId="399"/>
            <ac:spMk id="12" creationId="{BC4C4868-CB8F-4AF9-9CDB-8108F2C19B67}"/>
          </ac:spMkLst>
        </pc:spChg>
        <pc:spChg chg="add">
          <ac:chgData name="Haoyu Wu" userId="17b4ab16-1dcf-4309-9b92-d51e6b6da478" providerId="ADAL" clId="{A821CB5F-EFF7-4255-95E7-95F21C090E4B}" dt="2025-08-20T21:09:11.886" v="2545" actId="26606"/>
          <ac:spMkLst>
            <pc:docMk/>
            <pc:sldMk cId="387512991" sldId="399"/>
            <ac:spMk id="14" creationId="{375E0459-6403-40CD-989D-56A4407CA12E}"/>
          </ac:spMkLst>
        </pc:spChg>
        <pc:spChg chg="add">
          <ac:chgData name="Haoyu Wu" userId="17b4ab16-1dcf-4309-9b92-d51e6b6da478" providerId="ADAL" clId="{A821CB5F-EFF7-4255-95E7-95F21C090E4B}" dt="2025-08-20T21:09:11.886" v="2545" actId="26606"/>
          <ac:spMkLst>
            <pc:docMk/>
            <pc:sldMk cId="387512991" sldId="399"/>
            <ac:spMk id="16" creationId="{53E5B1A8-3AC9-4BD1-9BBC-78CA94F2D1BA}"/>
          </ac:spMkLst>
        </pc:spChg>
      </pc:sldChg>
      <pc:sldChg chg="addSp delSp modSp new del mod">
        <pc:chgData name="Haoyu Wu" userId="17b4ab16-1dcf-4309-9b92-d51e6b6da478" providerId="ADAL" clId="{A821CB5F-EFF7-4255-95E7-95F21C090E4B}" dt="2025-08-20T21:17:00.683" v="2804" actId="47"/>
        <pc:sldMkLst>
          <pc:docMk/>
          <pc:sldMk cId="3338701666" sldId="400"/>
        </pc:sldMkLst>
      </pc:sldChg>
      <pc:sldChg chg="modSp add mod">
        <pc:chgData name="Haoyu Wu" userId="17b4ab16-1dcf-4309-9b92-d51e6b6da478" providerId="ADAL" clId="{A821CB5F-EFF7-4255-95E7-95F21C090E4B}" dt="2025-08-20T21:21:41.306" v="2832" actId="113"/>
        <pc:sldMkLst>
          <pc:docMk/>
          <pc:sldMk cId="456700664" sldId="401"/>
        </pc:sldMkLst>
        <pc:spChg chg="mod">
          <ac:chgData name="Haoyu Wu" userId="17b4ab16-1dcf-4309-9b92-d51e6b6da478" providerId="ADAL" clId="{A821CB5F-EFF7-4255-95E7-95F21C090E4B}" dt="2025-08-20T21:16:38.432" v="2800"/>
          <ac:spMkLst>
            <pc:docMk/>
            <pc:sldMk cId="456700664" sldId="401"/>
            <ac:spMk id="2" creationId="{5B85A7D0-9C97-1AF6-607F-43C43F3375B3}"/>
          </ac:spMkLst>
        </pc:spChg>
        <pc:spChg chg="mod">
          <ac:chgData name="Haoyu Wu" userId="17b4ab16-1dcf-4309-9b92-d51e6b6da478" providerId="ADAL" clId="{A821CB5F-EFF7-4255-95E7-95F21C090E4B}" dt="2025-08-20T21:21:41.306" v="2832" actId="113"/>
          <ac:spMkLst>
            <pc:docMk/>
            <pc:sldMk cId="456700664" sldId="401"/>
            <ac:spMk id="3" creationId="{540881BE-77D1-A286-5653-15A1D1E64F0F}"/>
          </ac:spMkLst>
        </pc:spChg>
      </pc:sldChg>
      <pc:sldChg chg="delSp add del setBg delDesignElem">
        <pc:chgData name="Haoyu Wu" userId="17b4ab16-1dcf-4309-9b92-d51e6b6da478" providerId="ADAL" clId="{A821CB5F-EFF7-4255-95E7-95F21C090E4B}" dt="2025-08-20T21:12:08.268" v="2644" actId="47"/>
        <pc:sldMkLst>
          <pc:docMk/>
          <pc:sldMk cId="559460737" sldId="401"/>
        </pc:sldMkLst>
      </pc:sldChg>
      <pc:sldChg chg="addSp modSp new mod setBg">
        <pc:chgData name="Haoyu Wu" userId="17b4ab16-1dcf-4309-9b92-d51e6b6da478" providerId="ADAL" clId="{A821CB5F-EFF7-4255-95E7-95F21C090E4B}" dt="2025-08-21T03:37:36.555" v="3916" actId="14100"/>
        <pc:sldMkLst>
          <pc:docMk/>
          <pc:sldMk cId="1080686208" sldId="402"/>
        </pc:sldMkLst>
        <pc:spChg chg="mod">
          <ac:chgData name="Haoyu Wu" userId="17b4ab16-1dcf-4309-9b92-d51e6b6da478" providerId="ADAL" clId="{A821CB5F-EFF7-4255-95E7-95F21C090E4B}" dt="2025-08-21T03:16:04.863" v="3162" actId="20577"/>
          <ac:spMkLst>
            <pc:docMk/>
            <pc:sldMk cId="1080686208" sldId="402"/>
            <ac:spMk id="2" creationId="{76D26D33-8910-99D9-492F-9040F59CD3E7}"/>
          </ac:spMkLst>
        </pc:spChg>
        <pc:spChg chg="mod">
          <ac:chgData name="Haoyu Wu" userId="17b4ab16-1dcf-4309-9b92-d51e6b6da478" providerId="ADAL" clId="{A821CB5F-EFF7-4255-95E7-95F21C090E4B}" dt="2025-08-21T03:37:36.555" v="3916" actId="14100"/>
          <ac:spMkLst>
            <pc:docMk/>
            <pc:sldMk cId="1080686208" sldId="402"/>
            <ac:spMk id="3" creationId="{C4C3A693-5FDC-A379-8499-64EFB76C7CE0}"/>
          </ac:spMkLst>
        </pc:spChg>
        <pc:spChg chg="add">
          <ac:chgData name="Haoyu Wu" userId="17b4ab16-1dcf-4309-9b92-d51e6b6da478" providerId="ADAL" clId="{A821CB5F-EFF7-4255-95E7-95F21C090E4B}" dt="2025-08-21T03:15:11.451" v="3114" actId="26606"/>
          <ac:spMkLst>
            <pc:docMk/>
            <pc:sldMk cId="1080686208" sldId="402"/>
            <ac:spMk id="8" creationId="{1B15ED52-F352-441B-82BF-E0EA34836D08}"/>
          </ac:spMkLst>
        </pc:spChg>
        <pc:spChg chg="add">
          <ac:chgData name="Haoyu Wu" userId="17b4ab16-1dcf-4309-9b92-d51e6b6da478" providerId="ADAL" clId="{A821CB5F-EFF7-4255-95E7-95F21C090E4B}" dt="2025-08-21T03:15:11.451" v="3114" actId="26606"/>
          <ac:spMkLst>
            <pc:docMk/>
            <pc:sldMk cId="1080686208" sldId="402"/>
            <ac:spMk id="10" creationId="{3B2E3793-BFE6-45A2-9B7B-E18844431C99}"/>
          </ac:spMkLst>
        </pc:spChg>
        <pc:spChg chg="add">
          <ac:chgData name="Haoyu Wu" userId="17b4ab16-1dcf-4309-9b92-d51e6b6da478" providerId="ADAL" clId="{A821CB5F-EFF7-4255-95E7-95F21C090E4B}" dt="2025-08-21T03:15:11.451" v="3114" actId="26606"/>
          <ac:spMkLst>
            <pc:docMk/>
            <pc:sldMk cId="1080686208" sldId="402"/>
            <ac:spMk id="12" creationId="{BC4C4868-CB8F-4AF9-9CDB-8108F2C19B67}"/>
          </ac:spMkLst>
        </pc:spChg>
        <pc:spChg chg="add">
          <ac:chgData name="Haoyu Wu" userId="17b4ab16-1dcf-4309-9b92-d51e6b6da478" providerId="ADAL" clId="{A821CB5F-EFF7-4255-95E7-95F21C090E4B}" dt="2025-08-21T03:15:11.451" v="3114" actId="26606"/>
          <ac:spMkLst>
            <pc:docMk/>
            <pc:sldMk cId="1080686208" sldId="402"/>
            <ac:spMk id="14" creationId="{375E0459-6403-40CD-989D-56A4407CA12E}"/>
          </ac:spMkLst>
        </pc:spChg>
        <pc:spChg chg="add">
          <ac:chgData name="Haoyu Wu" userId="17b4ab16-1dcf-4309-9b92-d51e6b6da478" providerId="ADAL" clId="{A821CB5F-EFF7-4255-95E7-95F21C090E4B}" dt="2025-08-21T03:15:11.451" v="3114" actId="26606"/>
          <ac:spMkLst>
            <pc:docMk/>
            <pc:sldMk cId="1080686208" sldId="402"/>
            <ac:spMk id="16" creationId="{53E5B1A8-3AC9-4BD1-9BBC-78CA94F2D1BA}"/>
          </ac:spMkLst>
        </pc:spChg>
      </pc:sldChg>
      <pc:sldChg chg="addSp delSp modSp new mod setBg addAnim">
        <pc:chgData name="Haoyu Wu" userId="17b4ab16-1dcf-4309-9b92-d51e6b6da478" providerId="ADAL" clId="{A821CB5F-EFF7-4255-95E7-95F21C090E4B}" dt="2025-08-24T07:12:46.061" v="3995"/>
        <pc:sldMkLst>
          <pc:docMk/>
          <pc:sldMk cId="13344195" sldId="403"/>
        </pc:sldMkLst>
        <pc:spChg chg="mod">
          <ac:chgData name="Haoyu Wu" userId="17b4ab16-1dcf-4309-9b92-d51e6b6da478" providerId="ADAL" clId="{A821CB5F-EFF7-4255-95E7-95F21C090E4B}" dt="2025-08-24T07:12:46.059" v="3994" actId="26606"/>
          <ac:spMkLst>
            <pc:docMk/>
            <pc:sldMk cId="13344195" sldId="403"/>
            <ac:spMk id="2" creationId="{07DDB05E-14C3-8FE3-E734-83C2523F4AD0}"/>
          </ac:spMkLst>
        </pc:spChg>
        <pc:spChg chg="del">
          <ac:chgData name="Haoyu Wu" userId="17b4ab16-1dcf-4309-9b92-d51e6b6da478" providerId="ADAL" clId="{A821CB5F-EFF7-4255-95E7-95F21C090E4B}" dt="2025-08-24T07:12:43.278" v="3993" actId="478"/>
          <ac:spMkLst>
            <pc:docMk/>
            <pc:sldMk cId="13344195" sldId="403"/>
            <ac:spMk id="3" creationId="{1E82A992-7525-5158-CFC2-82F7FFD537C5}"/>
          </ac:spMkLst>
        </pc:spChg>
        <pc:spChg chg="add">
          <ac:chgData name="Haoyu Wu" userId="17b4ab16-1dcf-4309-9b92-d51e6b6da478" providerId="ADAL" clId="{A821CB5F-EFF7-4255-95E7-95F21C090E4B}" dt="2025-08-24T07:12:46.059" v="3994" actId="26606"/>
          <ac:spMkLst>
            <pc:docMk/>
            <pc:sldMk cId="13344195" sldId="403"/>
            <ac:spMk id="7" creationId="{6F5A5072-7B47-4D32-B52A-4EBBF590B8A5}"/>
          </ac:spMkLst>
        </pc:spChg>
        <pc:spChg chg="add">
          <ac:chgData name="Haoyu Wu" userId="17b4ab16-1dcf-4309-9b92-d51e6b6da478" providerId="ADAL" clId="{A821CB5F-EFF7-4255-95E7-95F21C090E4B}" dt="2025-08-24T07:12:46.059" v="3994" actId="26606"/>
          <ac:spMkLst>
            <pc:docMk/>
            <pc:sldMk cId="13344195" sldId="403"/>
            <ac:spMk id="9" creationId="{9715DAF0-AE1B-46C9-8A6B-DB2AA05AB91D}"/>
          </ac:spMkLst>
        </pc:spChg>
        <pc:spChg chg="add">
          <ac:chgData name="Haoyu Wu" userId="17b4ab16-1dcf-4309-9b92-d51e6b6da478" providerId="ADAL" clId="{A821CB5F-EFF7-4255-95E7-95F21C090E4B}" dt="2025-08-24T07:12:46.059" v="3994" actId="26606"/>
          <ac:spMkLst>
            <pc:docMk/>
            <pc:sldMk cId="13344195" sldId="403"/>
            <ac:spMk id="11" creationId="{6016219D-510E-4184-9090-6D5578A87BD1}"/>
          </ac:spMkLst>
        </pc:spChg>
        <pc:spChg chg="add">
          <ac:chgData name="Haoyu Wu" userId="17b4ab16-1dcf-4309-9b92-d51e6b6da478" providerId="ADAL" clId="{A821CB5F-EFF7-4255-95E7-95F21C090E4B}" dt="2025-08-24T07:12:46.059" v="3994" actId="26606"/>
          <ac:spMkLst>
            <pc:docMk/>
            <pc:sldMk cId="13344195" sldId="403"/>
            <ac:spMk id="13" creationId="{AFF4A713-7B75-4B21-90D7-5AB19547C728}"/>
          </ac:spMkLst>
        </pc:spChg>
        <pc:spChg chg="add">
          <ac:chgData name="Haoyu Wu" userId="17b4ab16-1dcf-4309-9b92-d51e6b6da478" providerId="ADAL" clId="{A821CB5F-EFF7-4255-95E7-95F21C090E4B}" dt="2025-08-24T07:12:46.059" v="3994" actId="26606"/>
          <ac:spMkLst>
            <pc:docMk/>
            <pc:sldMk cId="13344195" sldId="403"/>
            <ac:spMk id="15" creationId="{DC631C0B-6DA6-4E57-8231-CE32B3434A7E}"/>
          </ac:spMkLst>
        </pc:spChg>
        <pc:spChg chg="add">
          <ac:chgData name="Haoyu Wu" userId="17b4ab16-1dcf-4309-9b92-d51e6b6da478" providerId="ADAL" clId="{A821CB5F-EFF7-4255-95E7-95F21C090E4B}" dt="2025-08-24T07:12:46.059" v="3994" actId="26606"/>
          <ac:spMkLst>
            <pc:docMk/>
            <pc:sldMk cId="13344195" sldId="403"/>
            <ac:spMk id="17" creationId="{C29501E6-A978-4A61-9689-9085AF97A5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EC976-537C-4518-B8D4-DEFC188D4A05}"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3D2B43-C50A-4B40-B10D-147B5966F90D}" type="slidenum">
              <a:rPr lang="en-US" smtClean="0"/>
              <a:t>‹#›</a:t>
            </a:fld>
            <a:endParaRPr lang="en-US"/>
          </a:p>
        </p:txBody>
      </p:sp>
    </p:spTree>
    <p:extLst>
      <p:ext uri="{BB962C8B-B14F-4D97-AF65-F5344CB8AC3E}">
        <p14:creationId xmlns:p14="http://schemas.microsoft.com/office/powerpoint/2010/main" val="1943049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2</a:t>
            </a:fld>
            <a:endParaRPr lang="en-US"/>
          </a:p>
        </p:txBody>
      </p:sp>
    </p:spTree>
    <p:extLst>
      <p:ext uri="{BB962C8B-B14F-4D97-AF65-F5344CB8AC3E}">
        <p14:creationId xmlns:p14="http://schemas.microsoft.com/office/powerpoint/2010/main" val="110627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11</a:t>
            </a:fld>
            <a:endParaRPr lang="en-US"/>
          </a:p>
        </p:txBody>
      </p:sp>
    </p:spTree>
    <p:extLst>
      <p:ext uri="{BB962C8B-B14F-4D97-AF65-F5344CB8AC3E}">
        <p14:creationId xmlns:p14="http://schemas.microsoft.com/office/powerpoint/2010/main" val="2120777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12</a:t>
            </a:fld>
            <a:endParaRPr lang="en-US"/>
          </a:p>
        </p:txBody>
      </p:sp>
    </p:spTree>
    <p:extLst>
      <p:ext uri="{BB962C8B-B14F-4D97-AF65-F5344CB8AC3E}">
        <p14:creationId xmlns:p14="http://schemas.microsoft.com/office/powerpoint/2010/main" val="75758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14</a:t>
            </a:fld>
            <a:endParaRPr lang="en-US"/>
          </a:p>
        </p:txBody>
      </p:sp>
    </p:spTree>
    <p:extLst>
      <p:ext uri="{BB962C8B-B14F-4D97-AF65-F5344CB8AC3E}">
        <p14:creationId xmlns:p14="http://schemas.microsoft.com/office/powerpoint/2010/main" val="776920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15</a:t>
            </a:fld>
            <a:endParaRPr lang="en-US"/>
          </a:p>
        </p:txBody>
      </p:sp>
    </p:spTree>
    <p:extLst>
      <p:ext uri="{BB962C8B-B14F-4D97-AF65-F5344CB8AC3E}">
        <p14:creationId xmlns:p14="http://schemas.microsoft.com/office/powerpoint/2010/main" val="2369334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16</a:t>
            </a:fld>
            <a:endParaRPr lang="en-US"/>
          </a:p>
        </p:txBody>
      </p:sp>
    </p:spTree>
    <p:extLst>
      <p:ext uri="{BB962C8B-B14F-4D97-AF65-F5344CB8AC3E}">
        <p14:creationId xmlns:p14="http://schemas.microsoft.com/office/powerpoint/2010/main" val="1666750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17</a:t>
            </a:fld>
            <a:endParaRPr lang="en-US"/>
          </a:p>
        </p:txBody>
      </p:sp>
    </p:spTree>
    <p:extLst>
      <p:ext uri="{BB962C8B-B14F-4D97-AF65-F5344CB8AC3E}">
        <p14:creationId xmlns:p14="http://schemas.microsoft.com/office/powerpoint/2010/main" val="547516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Grubbs quoted in M&amp;V p 146</a:t>
            </a:r>
          </a:p>
        </p:txBody>
      </p:sp>
      <p:sp>
        <p:nvSpPr>
          <p:cNvPr id="4" name="Slide Number Placeholder 3"/>
          <p:cNvSpPr>
            <a:spLocks noGrp="1"/>
          </p:cNvSpPr>
          <p:nvPr>
            <p:ph type="sldNum" sz="quarter" idx="5"/>
          </p:nvPr>
        </p:nvSpPr>
        <p:spPr/>
        <p:txBody>
          <a:bodyPr/>
          <a:lstStyle/>
          <a:p>
            <a:fld id="{5F8748CD-E685-4802-80BD-7EB376E3028F}" type="slidenum">
              <a:rPr lang="en-US" smtClean="0"/>
              <a:t>18</a:t>
            </a:fld>
            <a:endParaRPr lang="en-US"/>
          </a:p>
        </p:txBody>
      </p:sp>
    </p:spTree>
    <p:extLst>
      <p:ext uri="{BB962C8B-B14F-4D97-AF65-F5344CB8AC3E}">
        <p14:creationId xmlns:p14="http://schemas.microsoft.com/office/powerpoint/2010/main" val="1218566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19</a:t>
            </a:fld>
            <a:endParaRPr lang="en-US"/>
          </a:p>
        </p:txBody>
      </p:sp>
    </p:spTree>
    <p:extLst>
      <p:ext uri="{BB962C8B-B14F-4D97-AF65-F5344CB8AC3E}">
        <p14:creationId xmlns:p14="http://schemas.microsoft.com/office/powerpoint/2010/main" val="1874563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20</a:t>
            </a:fld>
            <a:endParaRPr lang="en-US"/>
          </a:p>
        </p:txBody>
      </p:sp>
    </p:spTree>
    <p:extLst>
      <p:ext uri="{BB962C8B-B14F-4D97-AF65-F5344CB8AC3E}">
        <p14:creationId xmlns:p14="http://schemas.microsoft.com/office/powerpoint/2010/main" val="1191290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21</a:t>
            </a:fld>
            <a:endParaRPr lang="en-US"/>
          </a:p>
        </p:txBody>
      </p:sp>
    </p:spTree>
    <p:extLst>
      <p:ext uri="{BB962C8B-B14F-4D97-AF65-F5344CB8AC3E}">
        <p14:creationId xmlns:p14="http://schemas.microsoft.com/office/powerpoint/2010/main" val="2874198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3</a:t>
            </a:fld>
            <a:endParaRPr lang="en-US"/>
          </a:p>
        </p:txBody>
      </p:sp>
    </p:spTree>
    <p:extLst>
      <p:ext uri="{BB962C8B-B14F-4D97-AF65-F5344CB8AC3E}">
        <p14:creationId xmlns:p14="http://schemas.microsoft.com/office/powerpoint/2010/main" val="40191242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22</a:t>
            </a:fld>
            <a:endParaRPr lang="en-US"/>
          </a:p>
        </p:txBody>
      </p:sp>
    </p:spTree>
    <p:extLst>
      <p:ext uri="{BB962C8B-B14F-4D97-AF65-F5344CB8AC3E}">
        <p14:creationId xmlns:p14="http://schemas.microsoft.com/office/powerpoint/2010/main" val="1369130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some expenditure variables may legitimately be zero, for example amount spent on water if no filter question (do you pay anything for water?) is used.</a:t>
            </a:r>
          </a:p>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23</a:t>
            </a:fld>
            <a:endParaRPr lang="en-US"/>
          </a:p>
        </p:txBody>
      </p:sp>
    </p:spTree>
    <p:extLst>
      <p:ext uri="{BB962C8B-B14F-4D97-AF65-F5344CB8AC3E}">
        <p14:creationId xmlns:p14="http://schemas.microsoft.com/office/powerpoint/2010/main" val="2185049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24</a:t>
            </a:fld>
            <a:endParaRPr lang="en-US"/>
          </a:p>
        </p:txBody>
      </p:sp>
    </p:spTree>
    <p:extLst>
      <p:ext uri="{BB962C8B-B14F-4D97-AF65-F5344CB8AC3E}">
        <p14:creationId xmlns:p14="http://schemas.microsoft.com/office/powerpoint/2010/main" val="253093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26</a:t>
            </a:fld>
            <a:endParaRPr lang="en-US"/>
          </a:p>
        </p:txBody>
      </p:sp>
    </p:spTree>
    <p:extLst>
      <p:ext uri="{BB962C8B-B14F-4D97-AF65-F5344CB8AC3E}">
        <p14:creationId xmlns:p14="http://schemas.microsoft.com/office/powerpoint/2010/main" val="5842463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27</a:t>
            </a:fld>
            <a:endParaRPr lang="en-US"/>
          </a:p>
        </p:txBody>
      </p:sp>
    </p:spTree>
    <p:extLst>
      <p:ext uri="{BB962C8B-B14F-4D97-AF65-F5344CB8AC3E}">
        <p14:creationId xmlns:p14="http://schemas.microsoft.com/office/powerpoint/2010/main" val="41649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3D2B43-C50A-4B40-B10D-147B5966F90D}" type="slidenum">
              <a:rPr lang="en-US" smtClean="0"/>
              <a:t>38</a:t>
            </a:fld>
            <a:endParaRPr lang="en-US"/>
          </a:p>
        </p:txBody>
      </p:sp>
    </p:spTree>
    <p:extLst>
      <p:ext uri="{BB962C8B-B14F-4D97-AF65-F5344CB8AC3E}">
        <p14:creationId xmlns:p14="http://schemas.microsoft.com/office/powerpoint/2010/main" val="71409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4</a:t>
            </a:fld>
            <a:endParaRPr lang="en-US"/>
          </a:p>
        </p:txBody>
      </p:sp>
    </p:spTree>
    <p:extLst>
      <p:ext uri="{BB962C8B-B14F-4D97-AF65-F5344CB8AC3E}">
        <p14:creationId xmlns:p14="http://schemas.microsoft.com/office/powerpoint/2010/main" val="3484251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5</a:t>
            </a:fld>
            <a:endParaRPr lang="en-US"/>
          </a:p>
        </p:txBody>
      </p:sp>
    </p:spTree>
    <p:extLst>
      <p:ext uri="{BB962C8B-B14F-4D97-AF65-F5344CB8AC3E}">
        <p14:creationId xmlns:p14="http://schemas.microsoft.com/office/powerpoint/2010/main" val="614158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6</a:t>
            </a:fld>
            <a:endParaRPr lang="en-US"/>
          </a:p>
        </p:txBody>
      </p:sp>
    </p:spTree>
    <p:extLst>
      <p:ext uri="{BB962C8B-B14F-4D97-AF65-F5344CB8AC3E}">
        <p14:creationId xmlns:p14="http://schemas.microsoft.com/office/powerpoint/2010/main" val="1001302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7</a:t>
            </a:fld>
            <a:endParaRPr lang="en-US"/>
          </a:p>
        </p:txBody>
      </p:sp>
    </p:spTree>
    <p:extLst>
      <p:ext uri="{BB962C8B-B14F-4D97-AF65-F5344CB8AC3E}">
        <p14:creationId xmlns:p14="http://schemas.microsoft.com/office/powerpoint/2010/main" val="225287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8</a:t>
            </a:fld>
            <a:endParaRPr lang="en-US"/>
          </a:p>
        </p:txBody>
      </p:sp>
    </p:spTree>
    <p:extLst>
      <p:ext uri="{BB962C8B-B14F-4D97-AF65-F5344CB8AC3E}">
        <p14:creationId xmlns:p14="http://schemas.microsoft.com/office/powerpoint/2010/main" val="888759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9</a:t>
            </a:fld>
            <a:endParaRPr lang="en-US"/>
          </a:p>
        </p:txBody>
      </p:sp>
    </p:spTree>
    <p:extLst>
      <p:ext uri="{BB962C8B-B14F-4D97-AF65-F5344CB8AC3E}">
        <p14:creationId xmlns:p14="http://schemas.microsoft.com/office/powerpoint/2010/main" val="1608854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748CD-E685-4802-80BD-7EB376E3028F}" type="slidenum">
              <a:rPr lang="en-US" smtClean="0"/>
              <a:t>10</a:t>
            </a:fld>
            <a:endParaRPr lang="en-US"/>
          </a:p>
        </p:txBody>
      </p:sp>
    </p:spTree>
    <p:extLst>
      <p:ext uri="{BB962C8B-B14F-4D97-AF65-F5344CB8AC3E}">
        <p14:creationId xmlns:p14="http://schemas.microsoft.com/office/powerpoint/2010/main" val="309376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DC73-E938-AFC4-ADD1-2708C4472D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CEC0D3-4EFD-E9A2-467A-5182BD9208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837BF1-0CF4-1590-C5BC-9A11311CD68D}"/>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5" name="Footer Placeholder 4">
            <a:extLst>
              <a:ext uri="{FF2B5EF4-FFF2-40B4-BE49-F238E27FC236}">
                <a16:creationId xmlns:a16="http://schemas.microsoft.com/office/drawing/2014/main" id="{5AF3D915-D220-659F-DD3C-389C8EED2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D8754-6108-EB54-B321-4D3B0BAA9B64}"/>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556999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5389D-6180-4698-EFC2-96BAC78B10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72A1F6-469B-B70F-312E-D5FF3EFF2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685B8-9253-EC23-FCE2-33AA3DE32531}"/>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5" name="Footer Placeholder 4">
            <a:extLst>
              <a:ext uri="{FF2B5EF4-FFF2-40B4-BE49-F238E27FC236}">
                <a16:creationId xmlns:a16="http://schemas.microsoft.com/office/drawing/2014/main" id="{8959CBDE-E401-7380-CBCB-D2B354DCE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9DF32E-718E-D7C0-07EE-78D94C2BD35B}"/>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875753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75FB50-03BF-84D5-DA75-F8F53E895B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F57727-CB90-2AE8-114B-FF1F4AAB21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78900-7776-C548-DE44-B85A40F35594}"/>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5" name="Footer Placeholder 4">
            <a:extLst>
              <a:ext uri="{FF2B5EF4-FFF2-40B4-BE49-F238E27FC236}">
                <a16:creationId xmlns:a16="http://schemas.microsoft.com/office/drawing/2014/main" id="{D4D3519A-676A-005B-790E-ADA5F9686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BD429F-4453-CA64-BA78-2CA6231A1E89}"/>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2065280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65A9-BF6D-1ED0-914D-5F73A11F9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1D55B7-7A09-24F8-1433-F1C76B48B9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64920-C6BE-5FE6-AB20-6084BC9FB172}"/>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5" name="Footer Placeholder 4">
            <a:extLst>
              <a:ext uri="{FF2B5EF4-FFF2-40B4-BE49-F238E27FC236}">
                <a16:creationId xmlns:a16="http://schemas.microsoft.com/office/drawing/2014/main" id="{7D1136BD-E096-837E-4510-43EC3F917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48B8-964F-E6A6-22B0-E419E4B4D93C}"/>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2529328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A0A3-593C-8532-F17C-47CAF94A61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E5A00-D88A-6FAA-71EC-3E848C0D8E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F5F43F-EB03-59CA-92AB-1FC2AF0B63B7}"/>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5" name="Footer Placeholder 4">
            <a:extLst>
              <a:ext uri="{FF2B5EF4-FFF2-40B4-BE49-F238E27FC236}">
                <a16:creationId xmlns:a16="http://schemas.microsoft.com/office/drawing/2014/main" id="{E94EF33F-6866-6876-DD20-7B41DF3B3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31775-3C87-E3EB-9F60-A2349CFA79E3}"/>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375546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9181-9DDF-852C-7715-130A6F39A6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DCB1A-E119-758C-CBEA-E12EAA3238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4BA256-DCE5-C5CC-DE17-5F8BF59EB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9F9CF7-7809-A456-99F1-BEF38918F02A}"/>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6" name="Footer Placeholder 5">
            <a:extLst>
              <a:ext uri="{FF2B5EF4-FFF2-40B4-BE49-F238E27FC236}">
                <a16:creationId xmlns:a16="http://schemas.microsoft.com/office/drawing/2014/main" id="{AEB13D0A-BC8B-CD67-7952-71D256321F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C5BB4-6FBF-0ACC-F8C2-47C2C21A4351}"/>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372049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9CC4-714F-1F1C-B270-FDABCF4539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A1CB6E-4F4E-ABF1-CDA0-C1FCFDEC9E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56ED0-957A-CC07-BDA0-FE4156CA99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5B19E-3D4E-C55A-2A0B-85CC15622D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AD222-AE9A-59A4-9358-7AC865D061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8AF4B3-5813-E5A4-E54B-032B289506E2}"/>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8" name="Footer Placeholder 7">
            <a:extLst>
              <a:ext uri="{FF2B5EF4-FFF2-40B4-BE49-F238E27FC236}">
                <a16:creationId xmlns:a16="http://schemas.microsoft.com/office/drawing/2014/main" id="{5E493E91-E235-389D-22F5-0E4BE740AE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1618FB-43F3-76E1-7D12-A5079955D490}"/>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363429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A2519-4684-2412-4BB0-B95D1EA0F3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685DDB-078A-894E-81F2-5475613A8AF9}"/>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4" name="Footer Placeholder 3">
            <a:extLst>
              <a:ext uri="{FF2B5EF4-FFF2-40B4-BE49-F238E27FC236}">
                <a16:creationId xmlns:a16="http://schemas.microsoft.com/office/drawing/2014/main" id="{D5C88F62-1B97-AC39-BB8A-2F40A61F67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BA91C8-E85F-66E0-BD4C-75E2C4F08A94}"/>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84069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A2D1D0-FBB3-730C-DF8A-968E2E93FC61}"/>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3" name="Footer Placeholder 2">
            <a:extLst>
              <a:ext uri="{FF2B5EF4-FFF2-40B4-BE49-F238E27FC236}">
                <a16:creationId xmlns:a16="http://schemas.microsoft.com/office/drawing/2014/main" id="{FA08B305-BD95-40E0-AD8C-6A48C0631C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7FD38C-74C4-5998-B0EA-B4C6C2465D8D}"/>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269488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4C32-12A3-3F4E-6C65-1BCB37357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1CEEF4-8910-6EB2-322B-8881635D4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C61CD5-5F53-77DB-658C-137BCA31A6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C9025-88FB-5184-79B2-4810C9EA6CE6}"/>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6" name="Footer Placeholder 5">
            <a:extLst>
              <a:ext uri="{FF2B5EF4-FFF2-40B4-BE49-F238E27FC236}">
                <a16:creationId xmlns:a16="http://schemas.microsoft.com/office/drawing/2014/main" id="{38FB0DCA-A41E-105F-E1D0-9E4B7B9546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9375E-52C2-700C-C2FC-B3FCBB1D0877}"/>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403613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0C2D-F68C-A82E-4C90-72D3E37B2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0E601F-0814-B460-F36A-DF5C517017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56D8EA-9574-9987-8917-2617FB8F45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23A07E-1FD1-4AD9-0B0B-147239D73499}"/>
              </a:ext>
            </a:extLst>
          </p:cNvPr>
          <p:cNvSpPr>
            <a:spLocks noGrp="1"/>
          </p:cNvSpPr>
          <p:nvPr>
            <p:ph type="dt" sz="half" idx="10"/>
          </p:nvPr>
        </p:nvSpPr>
        <p:spPr/>
        <p:txBody>
          <a:bodyPr/>
          <a:lstStyle/>
          <a:p>
            <a:fld id="{F0ACD22C-A185-4261-BC31-9CC85A35D82F}" type="datetimeFigureOut">
              <a:rPr lang="en-US" smtClean="0"/>
              <a:t>8/25/2025</a:t>
            </a:fld>
            <a:endParaRPr lang="en-US"/>
          </a:p>
        </p:txBody>
      </p:sp>
      <p:sp>
        <p:nvSpPr>
          <p:cNvPr id="6" name="Footer Placeholder 5">
            <a:extLst>
              <a:ext uri="{FF2B5EF4-FFF2-40B4-BE49-F238E27FC236}">
                <a16:creationId xmlns:a16="http://schemas.microsoft.com/office/drawing/2014/main" id="{E26AEBEB-FA9A-EE6D-AB75-AEA8F96F8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F6D08-FF99-70BB-F6AD-2EC8FCEFEFBA}"/>
              </a:ext>
            </a:extLst>
          </p:cNvPr>
          <p:cNvSpPr>
            <a:spLocks noGrp="1"/>
          </p:cNvSpPr>
          <p:nvPr>
            <p:ph type="sldNum" sz="quarter" idx="12"/>
          </p:nvPr>
        </p:nvSpPr>
        <p:spPr/>
        <p:txBody>
          <a:bodyPr/>
          <a:lstStyle/>
          <a:p>
            <a:fld id="{3AD298BE-969B-491C-B571-0DBBAF2618D9}" type="slidenum">
              <a:rPr lang="en-US" smtClean="0"/>
              <a:t>‹#›</a:t>
            </a:fld>
            <a:endParaRPr lang="en-US"/>
          </a:p>
        </p:txBody>
      </p:sp>
    </p:spTree>
    <p:extLst>
      <p:ext uri="{BB962C8B-B14F-4D97-AF65-F5344CB8AC3E}">
        <p14:creationId xmlns:p14="http://schemas.microsoft.com/office/powerpoint/2010/main" val="232925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F54E8-72F4-FC8F-3EF6-44AEDE2BF5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85D80E-2694-DAFF-2D0B-64443F4919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1E0E67-94C8-0423-464B-CB822C1907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ACD22C-A185-4261-BC31-9CC85A35D82F}" type="datetimeFigureOut">
              <a:rPr lang="en-US" smtClean="0"/>
              <a:t>8/25/2025</a:t>
            </a:fld>
            <a:endParaRPr lang="en-US"/>
          </a:p>
        </p:txBody>
      </p:sp>
      <p:sp>
        <p:nvSpPr>
          <p:cNvPr id="5" name="Footer Placeholder 4">
            <a:extLst>
              <a:ext uri="{FF2B5EF4-FFF2-40B4-BE49-F238E27FC236}">
                <a16:creationId xmlns:a16="http://schemas.microsoft.com/office/drawing/2014/main" id="{42717A8A-44E7-6370-EA5A-3B76258318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1C2D8FC-ABCF-7949-7BC4-833ECB6095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D298BE-969B-491C-B571-0DBBAF2618D9}" type="slidenum">
              <a:rPr lang="en-US" smtClean="0"/>
              <a:t>‹#›</a:t>
            </a:fld>
            <a:endParaRPr lang="en-US"/>
          </a:p>
        </p:txBody>
      </p:sp>
      <p:sp>
        <p:nvSpPr>
          <p:cNvPr id="8" name="TextBox 7">
            <a:extLst>
              <a:ext uri="{FF2B5EF4-FFF2-40B4-BE49-F238E27FC236}">
                <a16:creationId xmlns:a16="http://schemas.microsoft.com/office/drawing/2014/main" id="{F47B87CF-3F99-32CA-160C-D502D4DC2EA9}"/>
              </a:ext>
            </a:extLst>
          </p:cNvPr>
          <p:cNvSpPr txBox="1"/>
          <p:nvPr userDrawn="1">
            <p:extLst>
              <p:ext uri="{1162E1C5-73C7-4A58-AE30-91384D911F3F}">
                <p184:classification xmlns:p184="http://schemas.microsoft.com/office/powerpoint/2018/4/main" val="ftr"/>
              </p:ext>
            </p:extLst>
          </p:nvPr>
        </p:nvSpPr>
        <p:spPr>
          <a:xfrm>
            <a:off x="11280775" y="6642100"/>
            <a:ext cx="87630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Official Use Only</a:t>
            </a:r>
          </a:p>
        </p:txBody>
      </p:sp>
    </p:spTree>
    <p:extLst>
      <p:ext uri="{BB962C8B-B14F-4D97-AF65-F5344CB8AC3E}">
        <p14:creationId xmlns:p14="http://schemas.microsoft.com/office/powerpoint/2010/main" val="4042728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E81A22-D674-619A-923C-97AB7B457DCF}"/>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Data cleaning</a:t>
            </a:r>
          </a:p>
        </p:txBody>
      </p:sp>
      <p:sp>
        <p:nvSpPr>
          <p:cNvPr id="3" name="Subtitle 2">
            <a:extLst>
              <a:ext uri="{FF2B5EF4-FFF2-40B4-BE49-F238E27FC236}">
                <a16:creationId xmlns:a16="http://schemas.microsoft.com/office/drawing/2014/main" id="{A1CDDB01-E73F-D643-A890-2A62E260FD5A}"/>
              </a:ext>
            </a:extLst>
          </p:cNvPr>
          <p:cNvSpPr>
            <a:spLocks noGrp="1"/>
          </p:cNvSpPr>
          <p:nvPr>
            <p:ph type="subTitle" idx="1"/>
          </p:nvPr>
        </p:nvSpPr>
        <p:spPr>
          <a:xfrm>
            <a:off x="1350682" y="4870824"/>
            <a:ext cx="10005951" cy="1458258"/>
          </a:xfrm>
        </p:spPr>
        <p:txBody>
          <a:bodyPr anchor="ctr">
            <a:normAutofit/>
          </a:bodyPr>
          <a:lstStyle/>
          <a:p>
            <a:pPr algn="l"/>
            <a:r>
              <a:rPr lang="en-US" dirty="0"/>
              <a:t>Day 1 &amp; 2</a:t>
            </a:r>
          </a:p>
        </p:txBody>
      </p:sp>
    </p:spTree>
    <p:extLst>
      <p:ext uri="{BB962C8B-B14F-4D97-AF65-F5344CB8AC3E}">
        <p14:creationId xmlns:p14="http://schemas.microsoft.com/office/powerpoint/2010/main" val="232216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Domain / Obvious / Systematic Errors</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4810259" y="649480"/>
            <a:ext cx="6555347" cy="5546047"/>
          </a:xfrm>
        </p:spPr>
        <p:txBody>
          <a:bodyPr anchor="ctr">
            <a:normAutofit/>
          </a:bodyPr>
          <a:lstStyle/>
          <a:p>
            <a:r>
              <a:rPr lang="en-US" sz="2000" dirty="0"/>
              <a:t>Check all inputs into your constructions</a:t>
            </a:r>
          </a:p>
          <a:p>
            <a:r>
              <a:rPr lang="en-US" sz="2000" dirty="0"/>
              <a:t>Check for invalid codes</a:t>
            </a:r>
          </a:p>
          <a:p>
            <a:r>
              <a:rPr lang="en-US" sz="2000" dirty="0"/>
              <a:t>Check of invalid combinations of items and units</a:t>
            </a:r>
          </a:p>
          <a:p>
            <a:r>
              <a:rPr lang="en-US" sz="2000" dirty="0"/>
              <a:t>Values that are several orders of magnitude wrong / not just improbable but impossible.</a:t>
            </a:r>
          </a:p>
          <a:p>
            <a:pPr lvl="1"/>
            <a:r>
              <a:rPr lang="en-US" sz="2000" dirty="0"/>
              <a:t>It’s improbably that anyone in our surveys would pay $10,000/month on rent.  It’s impossible that they pay $10,000,000/month</a:t>
            </a:r>
          </a:p>
          <a:p>
            <a:r>
              <a:rPr lang="en-US" sz="2000" dirty="0"/>
              <a:t>Outliers and missing values scattered at random are pretty harmless.</a:t>
            </a:r>
          </a:p>
          <a:p>
            <a:pPr lvl="1"/>
            <a:r>
              <a:rPr lang="en-US" sz="2000" dirty="0"/>
              <a:t>High levels of outliers or missing, particularly if they are clustered in a specific item / area / interviewer / period can be very problematic</a:t>
            </a:r>
          </a:p>
          <a:p>
            <a:r>
              <a:rPr lang="en-US" sz="2000" dirty="0"/>
              <a:t>In future steps dealing with missing and outliers, always be on the lookout for systematic errors</a:t>
            </a:r>
          </a:p>
          <a:p>
            <a:endParaRPr lang="en-US" sz="2000" dirty="0"/>
          </a:p>
          <a:p>
            <a:endParaRPr lang="en-US" sz="2000" dirty="0"/>
          </a:p>
          <a:p>
            <a:endParaRPr lang="en-US" sz="2000" dirty="0"/>
          </a:p>
        </p:txBody>
      </p:sp>
    </p:spTree>
    <p:extLst>
      <p:ext uri="{BB962C8B-B14F-4D97-AF65-F5344CB8AC3E}">
        <p14:creationId xmlns:p14="http://schemas.microsoft.com/office/powerpoint/2010/main" val="19612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Domain / Obvious / Systematic Errors</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4810259" y="649480"/>
            <a:ext cx="6555347" cy="5546047"/>
          </a:xfrm>
        </p:spPr>
        <p:txBody>
          <a:bodyPr anchor="ctr">
            <a:normAutofit/>
          </a:bodyPr>
          <a:lstStyle/>
          <a:p>
            <a:r>
              <a:rPr lang="en-US" sz="2000"/>
              <a:t>Only worry about extreme outliers or patterns of outliers here</a:t>
            </a:r>
          </a:p>
          <a:p>
            <a:r>
              <a:rPr lang="en-US" sz="2000"/>
              <a:t>Don’t change the existing data.</a:t>
            </a:r>
          </a:p>
          <a:p>
            <a:pPr lvl="1"/>
            <a:r>
              <a:rPr lang="en-US" sz="2000"/>
              <a:t>Identify issues that need to be investigated / addressed further</a:t>
            </a:r>
          </a:p>
          <a:p>
            <a:pPr lvl="1"/>
            <a:r>
              <a:rPr lang="en-US" sz="2000"/>
              <a:t>Flag observations to exclude from subsequent constructions</a:t>
            </a:r>
          </a:p>
          <a:p>
            <a:r>
              <a:rPr lang="en-US" sz="2000"/>
              <a:t>We will address low levels random-ish missing values and moderate outliers in a more systematic manner later</a:t>
            </a:r>
          </a:p>
          <a:p>
            <a:endParaRPr lang="en-US" sz="2000"/>
          </a:p>
          <a:p>
            <a:endParaRPr lang="en-US" sz="2000"/>
          </a:p>
          <a:p>
            <a:endParaRPr lang="en-US" sz="2000"/>
          </a:p>
        </p:txBody>
      </p:sp>
    </p:spTree>
    <p:extLst>
      <p:ext uri="{BB962C8B-B14F-4D97-AF65-F5344CB8AC3E}">
        <p14:creationId xmlns:p14="http://schemas.microsoft.com/office/powerpoint/2010/main" val="2009420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1BBEF-6D83-4F89-A3FF-BF6B2FBE9D96}"/>
              </a:ext>
            </a:extLst>
          </p:cNvPr>
          <p:cNvSpPr>
            <a:spLocks noGrp="1"/>
          </p:cNvSpPr>
          <p:nvPr>
            <p:ph type="title"/>
          </p:nvPr>
        </p:nvSpPr>
        <p:spPr>
          <a:xfrm>
            <a:off x="5596501" y="489508"/>
            <a:ext cx="5754896" cy="1667569"/>
          </a:xfrm>
        </p:spPr>
        <p:txBody>
          <a:bodyPr anchor="b">
            <a:normAutofit/>
          </a:bodyPr>
          <a:lstStyle/>
          <a:p>
            <a:r>
              <a:rPr lang="en-US" sz="3700"/>
              <a:t>Step 2: Comprehensive Treatment of Missing Values and Outliers</a:t>
            </a:r>
          </a:p>
        </p:txBody>
      </p:sp>
      <p:pic>
        <p:nvPicPr>
          <p:cNvPr id="6" name="Graphic 5" descr="Harvey Balls 60% outline">
            <a:extLst>
              <a:ext uri="{FF2B5EF4-FFF2-40B4-BE49-F238E27FC236}">
                <a16:creationId xmlns:a16="http://schemas.microsoft.com/office/drawing/2014/main" id="{C758085C-A2FF-4E60-87BD-4FFF93AA79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4BF13A7C-4D7E-4F7B-A878-E181699A0B14}"/>
              </a:ext>
            </a:extLst>
          </p:cNvPr>
          <p:cNvSpPr>
            <a:spLocks noGrp="1"/>
          </p:cNvSpPr>
          <p:nvPr>
            <p:ph idx="1"/>
          </p:nvPr>
        </p:nvSpPr>
        <p:spPr>
          <a:xfrm>
            <a:off x="5596502" y="2405894"/>
            <a:ext cx="5754896" cy="3197464"/>
          </a:xfrm>
        </p:spPr>
        <p:txBody>
          <a:bodyPr anchor="t">
            <a:normAutofit/>
          </a:bodyPr>
          <a:lstStyle/>
          <a:p>
            <a:r>
              <a:rPr lang="en-US" sz="3000"/>
              <a:t>Identify</a:t>
            </a:r>
          </a:p>
          <a:p>
            <a:r>
              <a:rPr lang="en-US" sz="3000"/>
              <a:t>Address</a:t>
            </a:r>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3764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A3C00-41AC-7FC2-49BA-C00937237F9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Flagging missing and invalid observations</a:t>
            </a:r>
          </a:p>
        </p:txBody>
      </p:sp>
      <p:sp>
        <p:nvSpPr>
          <p:cNvPr id="3" name="Content Placeholder 2">
            <a:extLst>
              <a:ext uri="{FF2B5EF4-FFF2-40B4-BE49-F238E27FC236}">
                <a16:creationId xmlns:a16="http://schemas.microsoft.com/office/drawing/2014/main" id="{74435717-B53A-926E-06CA-4F51B7AEF794}"/>
              </a:ext>
            </a:extLst>
          </p:cNvPr>
          <p:cNvSpPr>
            <a:spLocks noGrp="1"/>
          </p:cNvSpPr>
          <p:nvPr>
            <p:ph idx="1"/>
          </p:nvPr>
        </p:nvSpPr>
        <p:spPr>
          <a:xfrm>
            <a:off x="815927" y="2318197"/>
            <a:ext cx="10279704" cy="3683358"/>
          </a:xfrm>
        </p:spPr>
        <p:txBody>
          <a:bodyPr anchor="ctr">
            <a:noAutofit/>
          </a:bodyPr>
          <a:lstStyle/>
          <a:p>
            <a:r>
              <a:rPr lang="en-US" sz="2000" kern="100" dirty="0">
                <a:effectLst/>
                <a:latin typeface="Aptos" panose="020B0004020202020204" pitchFamily="34" charset="0"/>
                <a:ea typeface="Aptos" panose="020B0004020202020204" pitchFamily="34" charset="0"/>
                <a:cs typeface="Times New Roman" panose="02020603050405020304" pitchFamily="18" charset="0"/>
              </a:rPr>
              <a:t>Missing and invalid observations can include:</a:t>
            </a:r>
          </a:p>
          <a:p>
            <a:pPr marL="635508" lvl="1" indent="-342900">
              <a:spcBef>
                <a:spcPts val="600"/>
              </a:spcBef>
              <a:spcAft>
                <a:spcPts val="0"/>
              </a:spcAft>
              <a:buFont typeface="+mj-lt"/>
              <a:buAutoNum type="arabicPeriod"/>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Actual missing values (when the question should have been asked)</a:t>
            </a:r>
          </a:p>
          <a:p>
            <a:pPr marL="635508" lvl="1" indent="-342900">
              <a:spcBef>
                <a:spcPts val="600"/>
              </a:spcBef>
              <a:spcAft>
                <a:spcPts val="0"/>
              </a:spcAft>
              <a:buFont typeface="+mj-lt"/>
              <a:buAutoNum type="arabicPeriod"/>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Invalid values (such as negative values or truly impossibly large values)</a:t>
            </a:r>
          </a:p>
          <a:p>
            <a:pPr marL="635508" lvl="1" indent="-342900">
              <a:spcBef>
                <a:spcPts val="600"/>
              </a:spcBef>
              <a:spcAft>
                <a:spcPts val="0"/>
              </a:spcAft>
              <a:buFont typeface="+mj-lt"/>
              <a:buAutoNum type="arabicPeriod"/>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Invalid zeros (the household reported spending on the item, but the expenditure amount is given as 0)</a:t>
            </a:r>
          </a:p>
          <a:p>
            <a:pPr marL="635508" lvl="1" indent="-342900">
              <a:spcBef>
                <a:spcPts val="600"/>
              </a:spcBef>
              <a:spcAft>
                <a:spcPts val="0"/>
              </a:spcAft>
              <a:buFont typeface="+mj-lt"/>
              <a:buAutoNum type="arabicPeriod"/>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Amounts that are considered too low to be a plausible expenditure transaction for the item (e.g., it’s not possible to buy $0.05 worth of fuel)</a:t>
            </a:r>
          </a:p>
          <a:p>
            <a:pPr marL="635508" lvl="1" indent="-342900">
              <a:spcBef>
                <a:spcPts val="600"/>
              </a:spcBef>
              <a:spcAft>
                <a:spcPts val="0"/>
              </a:spcAft>
              <a:buFont typeface="+mj-lt"/>
              <a:buAutoNum type="arabicPeriod"/>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Amounts that are not a valid currency amount for other reasons (not multiples of currency denominations in circulation)</a:t>
            </a:r>
          </a:p>
          <a:p>
            <a:pPr marL="635508" lvl="1" indent="-342900">
              <a:spcBef>
                <a:spcPts val="600"/>
              </a:spcBef>
              <a:spcAft>
                <a:spcPts val="0"/>
              </a:spcAft>
              <a:buFont typeface="+mj-lt"/>
              <a:buAutoNum type="arabicPeriod"/>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Codes for “don’t know” or “refused” (either explicitly provided on the questionnaire, or values the interviewers likely used to indicate this such as 99 or 88)</a:t>
            </a:r>
          </a:p>
          <a:p>
            <a:pPr>
              <a:spcBef>
                <a:spcPts val="600"/>
              </a:spcBef>
              <a:spcAft>
                <a:spcPts val="0"/>
              </a:spcAft>
            </a:pPr>
            <a:r>
              <a:rPr lang="en-US" sz="2000" kern="100" dirty="0">
                <a:latin typeface="Aptos" panose="020B0004020202020204" pitchFamily="34" charset="0"/>
                <a:ea typeface="Aptos" panose="020B0004020202020204" pitchFamily="34" charset="0"/>
                <a:cs typeface="Times New Roman" panose="02020603050405020304" pitchFamily="18" charset="0"/>
              </a:rPr>
              <a:t>Flag all of these observations so that we can:</a:t>
            </a:r>
          </a:p>
          <a:p>
            <a:pPr lvl="1">
              <a:spcBef>
                <a:spcPts val="600"/>
              </a:spcBef>
              <a:spcAft>
                <a:spcPts val="0"/>
              </a:spcAft>
            </a:pPr>
            <a:r>
              <a:rPr lang="en-US" sz="2000" kern="100" dirty="0">
                <a:latin typeface="Aptos" panose="020B0004020202020204" pitchFamily="34" charset="0"/>
                <a:ea typeface="Aptos" panose="020B0004020202020204" pitchFamily="34" charset="0"/>
                <a:cs typeface="Times New Roman" panose="02020603050405020304" pitchFamily="18" charset="0"/>
              </a:rPr>
              <a:t>Impute a reasonable value of consumption based on the median instead</a:t>
            </a:r>
          </a:p>
          <a:p>
            <a:pPr lvl="1">
              <a:spcBef>
                <a:spcPts val="600"/>
              </a:spcBef>
              <a:spcAft>
                <a:spcPts val="0"/>
              </a:spcAf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Exclude them from the identification of outliers</a:t>
            </a:r>
          </a:p>
        </p:txBody>
      </p:sp>
    </p:spTree>
    <p:extLst>
      <p:ext uri="{BB962C8B-B14F-4D97-AF65-F5344CB8AC3E}">
        <p14:creationId xmlns:p14="http://schemas.microsoft.com/office/powerpoint/2010/main" val="415752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4780671" y="151883"/>
            <a:ext cx="6526179" cy="1311157"/>
          </a:xfrm>
        </p:spPr>
        <p:txBody>
          <a:bodyPr anchor="b">
            <a:normAutofit/>
          </a:bodyPr>
          <a:lstStyle/>
          <a:p>
            <a:r>
              <a:rPr lang="en-US" sz="4000" dirty="0"/>
              <a:t>Identifying Missing Data</a:t>
            </a:r>
          </a:p>
        </p:txBody>
      </p:sp>
      <p:pic>
        <p:nvPicPr>
          <p:cNvPr id="6" name="Graphic 5" descr="Magnifying glass outline">
            <a:extLst>
              <a:ext uri="{FF2B5EF4-FFF2-40B4-BE49-F238E27FC236}">
                <a16:creationId xmlns:a16="http://schemas.microsoft.com/office/drawing/2014/main" id="{C971BC2E-90C7-4D1A-B17E-9213A4D4A2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068131" y="1275071"/>
            <a:ext cx="3124042" cy="3124042"/>
          </a:xfrm>
          <a:prstGeom prst="rect">
            <a:avLst/>
          </a:prstGeom>
        </p:spPr>
      </p:pic>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4660994" y="1686404"/>
            <a:ext cx="6462875" cy="3713552"/>
          </a:xfrm>
        </p:spPr>
        <p:txBody>
          <a:bodyPr anchor="t">
            <a:noAutofit/>
          </a:bodyPr>
          <a:lstStyle/>
          <a:p>
            <a:r>
              <a:rPr lang="en-US" sz="2000" dirty="0"/>
              <a:t>For every component of the consumption aggregate, should there be data for this item / person / household?</a:t>
            </a:r>
          </a:p>
          <a:p>
            <a:r>
              <a:rPr lang="en-US" sz="2000" dirty="0"/>
              <a:t>Sometimes there is a filter question</a:t>
            </a:r>
          </a:p>
          <a:p>
            <a:pPr lvl="1"/>
            <a:r>
              <a:rPr lang="en-US" sz="2000" dirty="0"/>
              <a:t>Did this child go to school?  If yes, how much was paid in school expenses?</a:t>
            </a:r>
          </a:p>
          <a:p>
            <a:pPr lvl="1"/>
            <a:r>
              <a:rPr lang="en-US" sz="2000" dirty="0"/>
              <a:t>Does the household own a TV?  If yes, what is the current value?</a:t>
            </a:r>
          </a:p>
          <a:p>
            <a:pPr lvl="1"/>
            <a:r>
              <a:rPr lang="en-US" sz="2000" dirty="0"/>
              <a:t>Did the household purchase soap in the last month?  It yes, how much was spent to buy soap?</a:t>
            </a:r>
          </a:p>
          <a:p>
            <a:r>
              <a:rPr lang="en-US" sz="2000" dirty="0"/>
              <a:t>Otherwise, the question is always asked and a 0 is recorded if nothing was spent.</a:t>
            </a:r>
          </a:p>
          <a:p>
            <a:pPr lvl="1"/>
            <a:r>
              <a:rPr lang="en-US" sz="2000" dirty="0"/>
              <a:t>How much did the household pay for water in the last month?</a:t>
            </a:r>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181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Identifying Missing Data</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1371599" y="2318197"/>
            <a:ext cx="9724031" cy="3683358"/>
          </a:xfrm>
        </p:spPr>
        <p:txBody>
          <a:bodyPr anchor="ctr">
            <a:normAutofit/>
          </a:bodyPr>
          <a:lstStyle/>
          <a:p>
            <a:r>
              <a:rPr lang="en-US" sz="2400" dirty="0"/>
              <a:t>If the question should be answered, is it?  If not, that is a missing that we will have to address.</a:t>
            </a:r>
          </a:p>
          <a:p>
            <a:endParaRPr lang="en-US" sz="2400" dirty="0"/>
          </a:p>
          <a:p>
            <a:r>
              <a:rPr lang="en-US" sz="2400" dirty="0"/>
              <a:t>What if the filter question is missing?  Can try to impute that: do more than half of similar households report buying soap?  (Define “similar” usually by geographic characteristics.)</a:t>
            </a:r>
          </a:p>
        </p:txBody>
      </p:sp>
    </p:spTree>
    <p:extLst>
      <p:ext uri="{BB962C8B-B14F-4D97-AF65-F5344CB8AC3E}">
        <p14:creationId xmlns:p14="http://schemas.microsoft.com/office/powerpoint/2010/main" val="73585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Replacing Missing Values with Imputation</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1371599" y="2318197"/>
            <a:ext cx="9724031" cy="3683358"/>
          </a:xfrm>
        </p:spPr>
        <p:txBody>
          <a:bodyPr anchor="ctr">
            <a:noAutofit/>
          </a:bodyPr>
          <a:lstStyle/>
          <a:p>
            <a:r>
              <a:rPr lang="en-US" sz="2400" dirty="0"/>
              <a:t>Easiest / most common method:</a:t>
            </a:r>
          </a:p>
          <a:p>
            <a:pPr lvl="1"/>
            <a:r>
              <a:rPr lang="en-US" dirty="0"/>
              <a:t>Replace with [weighted] median value of variable for the relevant group </a:t>
            </a:r>
          </a:p>
          <a:p>
            <a:pPr lvl="1"/>
            <a:r>
              <a:rPr lang="en-US" dirty="0"/>
              <a:t>For total household expenditures, use value per capita (or other adjustment you are using for household size)</a:t>
            </a:r>
          </a:p>
          <a:p>
            <a:pPr lvl="1"/>
            <a:r>
              <a:rPr lang="en-US" dirty="0"/>
              <a:t>Geographic area and urban/rural (as these reflect price levels)</a:t>
            </a:r>
          </a:p>
          <a:p>
            <a:pPr lvl="1"/>
            <a:r>
              <a:rPr lang="en-US" dirty="0"/>
              <a:t>Anything else relevant.  For example, for school fees, level of school (primary vs. secondary) and owner (public vs. private)</a:t>
            </a:r>
          </a:p>
          <a:p>
            <a:pPr lvl="1"/>
            <a:r>
              <a:rPr lang="en-US" dirty="0"/>
              <a:t>Consider households interviewed around the same time if inflation / seasonal price variations are a concern</a:t>
            </a:r>
          </a:p>
          <a:p>
            <a:r>
              <a:rPr lang="en-US" sz="2400" dirty="0"/>
              <a:t>More sophisticated methods are available, see M&amp;V 7.2/7.3 for discussion and references</a:t>
            </a:r>
          </a:p>
        </p:txBody>
      </p:sp>
    </p:spTree>
    <p:extLst>
      <p:ext uri="{BB962C8B-B14F-4D97-AF65-F5344CB8AC3E}">
        <p14:creationId xmlns:p14="http://schemas.microsoft.com/office/powerpoint/2010/main" val="287281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5596501" y="489508"/>
            <a:ext cx="5754896" cy="1667569"/>
          </a:xfrm>
        </p:spPr>
        <p:txBody>
          <a:bodyPr anchor="b">
            <a:normAutofit/>
          </a:bodyPr>
          <a:lstStyle/>
          <a:p>
            <a:r>
              <a:rPr lang="en-US" sz="4000"/>
              <a:t>Excessive Missing Values</a:t>
            </a:r>
          </a:p>
        </p:txBody>
      </p:sp>
      <p:pic>
        <p:nvPicPr>
          <p:cNvPr id="5" name="Graphic 4" descr="Home outline">
            <a:extLst>
              <a:ext uri="{FF2B5EF4-FFF2-40B4-BE49-F238E27FC236}">
                <a16:creationId xmlns:a16="http://schemas.microsoft.com/office/drawing/2014/main" id="{9538B539-555D-44AE-B186-9E6FA4F094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5596502" y="2405894"/>
            <a:ext cx="5754896" cy="3197464"/>
          </a:xfrm>
        </p:spPr>
        <p:txBody>
          <a:bodyPr anchor="t">
            <a:normAutofit/>
          </a:bodyPr>
          <a:lstStyle/>
          <a:p>
            <a:r>
              <a:rPr lang="en-US" sz="2000"/>
              <a:t>If too many items are missing for a household, may just want to drop the household from the analysis of poverty and adjust the weights considering this household as a non-response</a:t>
            </a:r>
          </a:p>
          <a:p>
            <a:r>
              <a:rPr lang="en-US" sz="2000"/>
              <a:t>Rule of thumb used for Sierra Leone: drop households missing more than ~ 10% of data from any section</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4735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What is an Outlier?</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1371599" y="2318197"/>
            <a:ext cx="9724031" cy="3683358"/>
          </a:xfrm>
        </p:spPr>
        <p:txBody>
          <a:bodyPr anchor="ctr">
            <a:noAutofit/>
          </a:bodyPr>
          <a:lstStyle/>
          <a:p>
            <a:r>
              <a:rPr lang="en-US" sz="2000" dirty="0">
                <a:solidFill>
                  <a:srgbClr val="FF0000"/>
                </a:solidFill>
              </a:rPr>
              <a:t>Not all outliers are errors.  Not all errors are outliers.</a:t>
            </a:r>
          </a:p>
          <a:p>
            <a:r>
              <a:rPr lang="en-US" sz="2000" dirty="0"/>
              <a:t>What we want to find and adjust for are </a:t>
            </a:r>
            <a:r>
              <a:rPr lang="en-US" sz="2000" b="1" dirty="0"/>
              <a:t>errors</a:t>
            </a:r>
            <a:r>
              <a:rPr lang="en-US" sz="2000" dirty="0"/>
              <a:t>, looking at outliers is one tool</a:t>
            </a:r>
            <a:endParaRPr lang="en-US" sz="2000" i="1" dirty="0"/>
          </a:p>
          <a:p>
            <a:r>
              <a:rPr lang="en-US" sz="2000" i="1" dirty="0"/>
              <a:t>“An outlying observation, or ‘outlier,’ is one that appears to deviate markedly from other members of the sample in which it occurs.” </a:t>
            </a:r>
            <a:r>
              <a:rPr lang="en-US" sz="2000" dirty="0"/>
              <a:t>(Grubbs 1969)</a:t>
            </a:r>
          </a:p>
          <a:p>
            <a:r>
              <a:rPr lang="en-US" sz="2000" dirty="0"/>
              <a:t>An outlier is not the same as the tail of the distribution.  Every distribution has a tail.</a:t>
            </a:r>
          </a:p>
          <a:p>
            <a:r>
              <a:rPr lang="en-US" sz="2000" dirty="0"/>
              <a:t>Avoid any rule that would always flag some observations as “outliers” even if the data was perfectly correct</a:t>
            </a:r>
          </a:p>
          <a:p>
            <a:pPr lvl="1"/>
            <a:r>
              <a:rPr lang="en-US" sz="2000" dirty="0"/>
              <a:t>Using too low a Z-score cut-off (consider expected number of observations with a given Z-score for your sample size)</a:t>
            </a:r>
          </a:p>
          <a:p>
            <a:pPr lvl="1"/>
            <a:r>
              <a:rPr lang="en-US" sz="2000" dirty="0"/>
              <a:t>Using any percentile cut-off</a:t>
            </a:r>
          </a:p>
          <a:p>
            <a:r>
              <a:rPr lang="en-US" sz="2000" dirty="0"/>
              <a:t>If a variable is known to have a normal distribution, for any given sample size you can estimate how many observations you expect to have (say) more than 3 standard deviations from the mean.</a:t>
            </a:r>
          </a:p>
        </p:txBody>
      </p:sp>
    </p:spTree>
    <p:extLst>
      <p:ext uri="{BB962C8B-B14F-4D97-AF65-F5344CB8AC3E}">
        <p14:creationId xmlns:p14="http://schemas.microsoft.com/office/powerpoint/2010/main" val="218813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Detection of Outliers</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1305339" y="2100470"/>
            <a:ext cx="9790291" cy="3901085"/>
          </a:xfrm>
        </p:spPr>
        <p:txBody>
          <a:bodyPr anchor="ctr">
            <a:noAutofit/>
          </a:bodyPr>
          <a:lstStyle/>
          <a:p>
            <a:r>
              <a:rPr lang="en-US" sz="2400" dirty="0">
                <a:ea typeface="Cambria Math" panose="02040503050406030204" pitchFamily="18" charset="0"/>
              </a:rPr>
              <a:t>Done on variable for expenditure / use value / value of consumption by item</a:t>
            </a:r>
          </a:p>
          <a:p>
            <a:r>
              <a:rPr lang="en-US" sz="2400" dirty="0">
                <a:ea typeface="Cambria Math" panose="02040503050406030204" pitchFamily="18" charset="0"/>
              </a:rPr>
              <a:t>We generally assume </a:t>
            </a:r>
            <a:r>
              <a:rPr lang="en-US" sz="2400" dirty="0">
                <a:solidFill>
                  <a:srgbClr val="FF0000"/>
                </a:solidFill>
                <a:ea typeface="Cambria Math" panose="02040503050406030204" pitchFamily="18" charset="0"/>
              </a:rPr>
              <a:t>per capita consumption </a:t>
            </a:r>
            <a:r>
              <a:rPr lang="en-US" sz="2400" dirty="0">
                <a:ea typeface="Cambria Math" panose="02040503050406030204" pitchFamily="18" charset="0"/>
              </a:rPr>
              <a:t>/ </a:t>
            </a:r>
            <a:r>
              <a:rPr lang="en-US" sz="2400" dirty="0">
                <a:solidFill>
                  <a:srgbClr val="FF0000"/>
                </a:solidFill>
                <a:ea typeface="Cambria Math" panose="02040503050406030204" pitchFamily="18" charset="0"/>
              </a:rPr>
              <a:t>expenditure of each item</a:t>
            </a:r>
            <a:r>
              <a:rPr lang="en-US" sz="2400" dirty="0">
                <a:ea typeface="Cambria Math" panose="02040503050406030204" pitchFamily="18" charset="0"/>
              </a:rPr>
              <a:t> is log-normally distributed</a:t>
            </a:r>
          </a:p>
          <a:p>
            <a:r>
              <a:rPr lang="en-US" sz="2400" dirty="0">
                <a:ea typeface="Cambria Math" panose="02040503050406030204" pitchFamily="18" charset="0"/>
              </a:rPr>
              <a:t>Often done separately for subgroups of households by location or month of survey.  </a:t>
            </a:r>
          </a:p>
          <a:p>
            <a:pPr lvl="1"/>
            <a:r>
              <a:rPr lang="en-US" dirty="0">
                <a:ea typeface="Cambria Math" panose="02040503050406030204" pitchFamily="18" charset="0"/>
              </a:rPr>
              <a:t>Do not make these groups too small.  </a:t>
            </a:r>
          </a:p>
          <a:p>
            <a:pPr lvl="1"/>
            <a:r>
              <a:rPr lang="en-US" dirty="0">
                <a:ea typeface="Cambria Math" panose="02040503050406030204" pitchFamily="18" charset="0"/>
              </a:rPr>
              <a:t>Do not subdivide unless there is good evidence that expenditure patterns are different.  </a:t>
            </a:r>
          </a:p>
          <a:p>
            <a:pPr lvl="1"/>
            <a:r>
              <a:rPr lang="en-US" dirty="0">
                <a:ea typeface="Cambria Math" panose="02040503050406030204" pitchFamily="18" charset="0"/>
              </a:rPr>
              <a:t>Often, urban/rural is sufficient.</a:t>
            </a:r>
          </a:p>
        </p:txBody>
      </p:sp>
    </p:spTree>
    <p:extLst>
      <p:ext uri="{BB962C8B-B14F-4D97-AF65-F5344CB8AC3E}">
        <p14:creationId xmlns:p14="http://schemas.microsoft.com/office/powerpoint/2010/main" val="2454646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1BBEF-6D83-4F89-A3FF-BF6B2FBE9D96}"/>
              </a:ext>
            </a:extLst>
          </p:cNvPr>
          <p:cNvSpPr>
            <a:spLocks noGrp="1"/>
          </p:cNvSpPr>
          <p:nvPr>
            <p:ph type="title"/>
          </p:nvPr>
        </p:nvSpPr>
        <p:spPr>
          <a:xfrm>
            <a:off x="5596502" y="324783"/>
            <a:ext cx="5754896" cy="929859"/>
          </a:xfrm>
        </p:spPr>
        <p:txBody>
          <a:bodyPr anchor="b">
            <a:normAutofit/>
          </a:bodyPr>
          <a:lstStyle/>
          <a:p>
            <a:r>
              <a:rPr lang="en-US" sz="4000" dirty="0"/>
              <a:t>Data Cleaning Goals</a:t>
            </a:r>
          </a:p>
        </p:txBody>
      </p:sp>
      <p:pic>
        <p:nvPicPr>
          <p:cNvPr id="6" name="Graphic 5" descr="Mop and bucket outline">
            <a:extLst>
              <a:ext uri="{FF2B5EF4-FFF2-40B4-BE49-F238E27FC236}">
                <a16:creationId xmlns:a16="http://schemas.microsoft.com/office/drawing/2014/main" id="{C758085C-A2FF-4E60-87BD-4FFF93AA79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4BF13A7C-4D7E-4F7B-A878-E181699A0B14}"/>
              </a:ext>
            </a:extLst>
          </p:cNvPr>
          <p:cNvSpPr>
            <a:spLocks noGrp="1"/>
          </p:cNvSpPr>
          <p:nvPr>
            <p:ph idx="1"/>
          </p:nvPr>
        </p:nvSpPr>
        <p:spPr>
          <a:xfrm>
            <a:off x="5596502" y="1514901"/>
            <a:ext cx="5754896" cy="4088457"/>
          </a:xfrm>
        </p:spPr>
        <p:txBody>
          <a:bodyPr anchor="t">
            <a:noAutofit/>
          </a:bodyPr>
          <a:lstStyle/>
          <a:p>
            <a:pPr marL="457200" indent="-457200">
              <a:buFont typeface="+mj-lt"/>
              <a:buAutoNum type="arabicPeriod"/>
            </a:pPr>
            <a:r>
              <a:rPr lang="en-US" sz="2000" dirty="0"/>
              <a:t>Identify and address systematic mistakes in the data (resulting from mistakes in</a:t>
            </a:r>
          </a:p>
          <a:p>
            <a:pPr marL="457200" indent="-457200">
              <a:buFont typeface="+mj-lt"/>
              <a:buAutoNum type="arabicPeriod"/>
            </a:pPr>
            <a:r>
              <a:rPr lang="en-US" sz="2000" dirty="0"/>
              <a:t> data entry program, data processing, widespread misunderstanding of the questionnaire </a:t>
            </a:r>
            <a:r>
              <a:rPr lang="en-US" sz="2000" dirty="0" err="1"/>
              <a:t>etc</a:t>
            </a:r>
            <a:r>
              <a:rPr lang="en-US" sz="2000" dirty="0"/>
              <a:t>)</a:t>
            </a:r>
          </a:p>
          <a:p>
            <a:pPr marL="457200" indent="-457200">
              <a:buFont typeface="+mj-lt"/>
              <a:buAutoNum type="arabicPeriod"/>
            </a:pPr>
            <a:r>
              <a:rPr lang="en-US" sz="2000" dirty="0"/>
              <a:t>Address missing values so they don’t unintentionally result in loss of precision or downward bias in consumption</a:t>
            </a:r>
          </a:p>
          <a:p>
            <a:pPr marL="457200" indent="-457200">
              <a:buFont typeface="+mj-lt"/>
              <a:buAutoNum type="arabicPeriod"/>
            </a:pPr>
            <a:r>
              <a:rPr lang="en-US" sz="2000" dirty="0"/>
              <a:t>Identify and address outliers without systematically trimming the tails of the distribution, especially gross outliers that would influence the poverty status of a </a:t>
            </a:r>
            <a:r>
              <a:rPr lang="en-US" sz="2000" dirty="0" err="1"/>
              <a:t>hh</a:t>
            </a:r>
            <a:endParaRPr lang="en-US" sz="2000" dirty="0"/>
          </a:p>
          <a:p>
            <a:pPr marL="457200" indent="-457200">
              <a:buFont typeface="+mj-lt"/>
              <a:buAutoNum type="arabicPeriod"/>
            </a:pPr>
            <a:r>
              <a:rPr lang="en-US" sz="2000" dirty="0"/>
              <a:t>Ensure random errors do not have undue influence on results (through construction of key models, prices </a:t>
            </a:r>
            <a:r>
              <a:rPr lang="en-US" sz="2000" dirty="0" err="1"/>
              <a:t>etc</a:t>
            </a:r>
            <a:r>
              <a:rPr lang="en-US" sz="2000" dirty="0"/>
              <a:t>)</a:t>
            </a:r>
          </a:p>
          <a:p>
            <a:endParaRPr lang="en-US" sz="2000" dirty="0"/>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0145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Formulas to Identify Outliers</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1371599" y="2318197"/>
            <a:ext cx="9724031" cy="3683358"/>
          </a:xfrm>
        </p:spPr>
        <p:txBody>
          <a:bodyPr anchor="ctr">
            <a:normAutofit/>
          </a:bodyPr>
          <a:lstStyle/>
          <a:p>
            <a:r>
              <a:rPr lang="en-US" sz="2400" dirty="0">
                <a:ea typeface="Cambria Math" panose="02040503050406030204" pitchFamily="18" charset="0"/>
              </a:rPr>
              <a:t>Identify location (central tendency) of the distribution, a scale to measure distance from that center and set a threshold (maximum allowed distance)</a:t>
            </a:r>
          </a:p>
          <a:p>
            <a:r>
              <a:rPr lang="en-US" sz="2400" dirty="0">
                <a:ea typeface="Cambria Math" panose="02040503050406030204" pitchFamily="18" charset="0"/>
              </a:rPr>
              <a:t>Location: mean (sometimes after trimming top and bottom of distribution) or median</a:t>
            </a:r>
          </a:p>
          <a:p>
            <a:r>
              <a:rPr lang="en-US" sz="2400" dirty="0">
                <a:ea typeface="Cambria Math" panose="02040503050406030204" pitchFamily="18" charset="0"/>
              </a:rPr>
              <a:t>Scale: standard deviation, mean absolute deviation (MADS) from the median (less influenced by extreme values), interquartile range </a:t>
            </a:r>
            <a:r>
              <a:rPr lang="en-US" sz="2400" dirty="0" err="1">
                <a:ea typeface="Cambria Math" panose="02040503050406030204" pitchFamily="18" charset="0"/>
              </a:rPr>
              <a:t>etc</a:t>
            </a:r>
            <a:endParaRPr lang="en-US" sz="2400" dirty="0">
              <a:ea typeface="Cambria Math" panose="02040503050406030204" pitchFamily="18" charset="0"/>
            </a:endParaRPr>
          </a:p>
          <a:p>
            <a:r>
              <a:rPr lang="en-US" sz="2400" dirty="0">
                <a:ea typeface="Cambria Math" panose="02040503050406030204" pitchFamily="18" charset="0"/>
              </a:rPr>
              <a:t>Threshold: can be set at values corresponding to a Z-score of 2.5, 3, 3.5 etc.  (Recommend at least 3.)</a:t>
            </a:r>
          </a:p>
        </p:txBody>
      </p:sp>
    </p:spTree>
    <p:extLst>
      <p:ext uri="{BB962C8B-B14F-4D97-AF65-F5344CB8AC3E}">
        <p14:creationId xmlns:p14="http://schemas.microsoft.com/office/powerpoint/2010/main" val="4061766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Examples of Formulas to Identify Outliers</a:t>
            </a:r>
          </a:p>
        </p:txBody>
      </p:sp>
      <p:sp>
        <p:nvSpPr>
          <p:cNvPr id="7" name="Content Placeholder 6">
            <a:extLst>
              <a:ext uri="{FF2B5EF4-FFF2-40B4-BE49-F238E27FC236}">
                <a16:creationId xmlns:a16="http://schemas.microsoft.com/office/drawing/2014/main" id="{663E4AFC-EC58-74BD-2CD1-82422A432E47}"/>
              </a:ext>
            </a:extLst>
          </p:cNvPr>
          <p:cNvSpPr>
            <a:spLocks noGrp="1"/>
          </p:cNvSpPr>
          <p:nvPr>
            <p:ph idx="1"/>
          </p:nvPr>
        </p:nvSpPr>
        <p:spPr>
          <a:xfrm>
            <a:off x="1371599" y="2318197"/>
            <a:ext cx="9724031" cy="3683358"/>
          </a:xfrm>
        </p:spPr>
        <p:txBody>
          <a:bodyPr anchor="ctr">
            <a:normAutofit/>
          </a:bodyPr>
          <a:lstStyle/>
          <a:p>
            <a:r>
              <a:rPr lang="en-US" sz="2400" b="1" dirty="0"/>
              <a:t>Classic Z-score</a:t>
            </a:r>
            <a:r>
              <a:rPr lang="en-US" sz="2400" dirty="0"/>
              <a:t>: uses mean as location, standard deviation as scale.  Distance from center is expressed as Z-score, so threshold is expressed as a Z-score of ±3 etc.</a:t>
            </a:r>
          </a:p>
          <a:p>
            <a:pPr lvl="1"/>
            <a:r>
              <a:rPr lang="en-US" dirty="0"/>
              <a:t>Concerns: estimation of mean and standard deviation are easily biased by the presence of extreme values</a:t>
            </a:r>
          </a:p>
          <a:p>
            <a:pPr lvl="1"/>
            <a:endParaRPr lang="en-US" dirty="0"/>
          </a:p>
          <a:p>
            <a:r>
              <a:rPr lang="en-US" sz="2400" b="1" dirty="0"/>
              <a:t>Robust Z-score </a:t>
            </a:r>
            <a:r>
              <a:rPr lang="en-US" sz="2400" dirty="0"/>
              <a:t>(as described by M&amp;V): uses median as location and MADS as scale.  Using Z = (X – med(X))/(mads(x)/0.675) gives something equivalent to Z-score in that, if X is normal, same percent of distribution has Z-score &lt; 3.</a:t>
            </a:r>
          </a:p>
        </p:txBody>
      </p:sp>
    </p:spTree>
    <p:extLst>
      <p:ext uri="{BB962C8B-B14F-4D97-AF65-F5344CB8AC3E}">
        <p14:creationId xmlns:p14="http://schemas.microsoft.com/office/powerpoint/2010/main" val="41644901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Examples of Formulas to Identify Outliers</a:t>
            </a:r>
          </a:p>
        </p:txBody>
      </p:sp>
      <p:sp>
        <p:nvSpPr>
          <p:cNvPr id="7" name="Content Placeholder 6">
            <a:extLst>
              <a:ext uri="{FF2B5EF4-FFF2-40B4-BE49-F238E27FC236}">
                <a16:creationId xmlns:a16="http://schemas.microsoft.com/office/drawing/2014/main" id="{663E4AFC-EC58-74BD-2CD1-82422A432E47}"/>
              </a:ext>
            </a:extLst>
          </p:cNvPr>
          <p:cNvSpPr>
            <a:spLocks noGrp="1"/>
          </p:cNvSpPr>
          <p:nvPr>
            <p:ph idx="1"/>
          </p:nvPr>
        </p:nvSpPr>
        <p:spPr>
          <a:xfrm>
            <a:off x="1371599" y="2318197"/>
            <a:ext cx="9724031" cy="3683358"/>
          </a:xfrm>
        </p:spPr>
        <p:txBody>
          <a:bodyPr anchor="ctr">
            <a:normAutofit/>
          </a:bodyPr>
          <a:lstStyle/>
          <a:p>
            <a:r>
              <a:rPr lang="en-US" sz="2400" dirty="0"/>
              <a:t>Tukey: Usually expressed as [Q1 – n * IQR, Q3 + n * IQR] where n = 1.5 to 2.5.  Uses median as location (assuming symmetric distribution), IQR as scale. Z = (X – med(X))/(</a:t>
            </a:r>
            <a:r>
              <a:rPr lang="en-US" sz="2400" dirty="0" err="1"/>
              <a:t>iqr</a:t>
            </a:r>
            <a:r>
              <a:rPr lang="en-US" sz="2400" dirty="0"/>
              <a:t>(x)/1.35) is equivalent.</a:t>
            </a:r>
          </a:p>
          <a:p>
            <a:endParaRPr lang="en-US" sz="2400" dirty="0"/>
          </a:p>
          <a:p>
            <a:r>
              <a:rPr lang="en-US" sz="2400" dirty="0"/>
              <a:t>Alternative: Drop top and bottom 5% of distribution and take mean as location.  IQR as scale.</a:t>
            </a:r>
          </a:p>
          <a:p>
            <a:endParaRPr lang="en-US" sz="2400" dirty="0"/>
          </a:p>
          <a:p>
            <a:r>
              <a:rPr lang="en-US" sz="2400" dirty="0">
                <a:solidFill>
                  <a:srgbClr val="FF0000"/>
                </a:solidFill>
              </a:rPr>
              <a:t>All of these are fine and basically equivalent.</a:t>
            </a:r>
          </a:p>
          <a:p>
            <a:endParaRPr lang="en-US" sz="2400" dirty="0"/>
          </a:p>
        </p:txBody>
      </p:sp>
    </p:spTree>
    <p:extLst>
      <p:ext uri="{BB962C8B-B14F-4D97-AF65-F5344CB8AC3E}">
        <p14:creationId xmlns:p14="http://schemas.microsoft.com/office/powerpoint/2010/main" val="1571394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Lower Outliers</a:t>
            </a:r>
          </a:p>
        </p:txBody>
      </p:sp>
      <p:sp>
        <p:nvSpPr>
          <p:cNvPr id="7" name="Content Placeholder 2">
            <a:extLst>
              <a:ext uri="{FF2B5EF4-FFF2-40B4-BE49-F238E27FC236}">
                <a16:creationId xmlns:a16="http://schemas.microsoft.com/office/drawing/2014/main" id="{4E503E1A-BD24-421F-8E40-245714885AF4}"/>
              </a:ext>
            </a:extLst>
          </p:cNvPr>
          <p:cNvSpPr>
            <a:spLocks noGrp="1"/>
          </p:cNvSpPr>
          <p:nvPr>
            <p:ph idx="1"/>
          </p:nvPr>
        </p:nvSpPr>
        <p:spPr>
          <a:xfrm>
            <a:off x="1371599" y="2318197"/>
            <a:ext cx="9724031" cy="3683358"/>
          </a:xfrm>
        </p:spPr>
        <p:txBody>
          <a:bodyPr anchor="ctr">
            <a:normAutofit/>
          </a:bodyPr>
          <a:lstStyle/>
          <a:p>
            <a:r>
              <a:rPr lang="en-US" sz="2400" dirty="0"/>
              <a:t>Includes inappropriate values of 0 (household reports consuming but 0 for amount spent)</a:t>
            </a:r>
          </a:p>
          <a:p>
            <a:r>
              <a:rPr lang="en-US" sz="2400" dirty="0"/>
              <a:t>Often best analyzed based on total household consumption (as opposed to per capita/per adult equivalent for upper outliers)</a:t>
            </a:r>
          </a:p>
          <a:p>
            <a:r>
              <a:rPr lang="en-US" sz="2400" dirty="0"/>
              <a:t>Consider smallest possible quantum that can be purchased</a:t>
            </a:r>
          </a:p>
          <a:p>
            <a:pPr lvl="1"/>
            <a:r>
              <a:rPr lang="en-US" dirty="0"/>
              <a:t>How much for one book of matches? One cup of rice?</a:t>
            </a:r>
          </a:p>
          <a:p>
            <a:pPr lvl="1"/>
            <a:r>
              <a:rPr lang="en-US" dirty="0"/>
              <a:t>What is the smallest unit of currency in circulation?</a:t>
            </a:r>
          </a:p>
          <a:p>
            <a:r>
              <a:rPr lang="en-US" sz="2400" dirty="0"/>
              <a:t>Very often just use smallest currency denomination</a:t>
            </a:r>
          </a:p>
        </p:txBody>
      </p:sp>
    </p:spTree>
    <p:extLst>
      <p:ext uri="{BB962C8B-B14F-4D97-AF65-F5344CB8AC3E}">
        <p14:creationId xmlns:p14="http://schemas.microsoft.com/office/powerpoint/2010/main" val="179260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Treatment of Outliers Believed to be Errors</a:t>
            </a:r>
          </a:p>
        </p:txBody>
      </p:sp>
      <p:sp>
        <p:nvSpPr>
          <p:cNvPr id="7" name="Content Placeholder 2">
            <a:extLst>
              <a:ext uri="{FF2B5EF4-FFF2-40B4-BE49-F238E27FC236}">
                <a16:creationId xmlns:a16="http://schemas.microsoft.com/office/drawing/2014/main" id="{4E503E1A-BD24-421F-8E40-245714885AF4}"/>
              </a:ext>
            </a:extLst>
          </p:cNvPr>
          <p:cNvSpPr>
            <a:spLocks noGrp="1"/>
          </p:cNvSpPr>
          <p:nvPr>
            <p:ph idx="1"/>
          </p:nvPr>
        </p:nvSpPr>
        <p:spPr>
          <a:xfrm>
            <a:off x="1371599" y="2318197"/>
            <a:ext cx="9724031" cy="3683358"/>
          </a:xfrm>
        </p:spPr>
        <p:txBody>
          <a:bodyPr anchor="ctr">
            <a:noAutofit/>
          </a:bodyPr>
          <a:lstStyle/>
          <a:p>
            <a:r>
              <a:rPr lang="en-US" sz="2400" dirty="0"/>
              <a:t>Options</a:t>
            </a:r>
          </a:p>
          <a:p>
            <a:pPr lvl="1"/>
            <a:r>
              <a:rPr lang="en-US" dirty="0"/>
              <a:t>Consider them as missing and replace with imputed value – see discussion above on missing at random</a:t>
            </a:r>
          </a:p>
          <a:p>
            <a:pPr lvl="1"/>
            <a:r>
              <a:rPr lang="en-US" dirty="0" err="1"/>
              <a:t>Winsorize</a:t>
            </a:r>
            <a:r>
              <a:rPr lang="en-US" dirty="0"/>
              <a:t> – replace with largest (smallest) non-outlier value.  </a:t>
            </a:r>
          </a:p>
          <a:p>
            <a:pPr lvl="2"/>
            <a:r>
              <a:rPr lang="en-US" sz="2400" dirty="0"/>
              <a:t>Assumption is that household did purchase an unusually large amount, just not as much as recorded.</a:t>
            </a:r>
          </a:p>
          <a:p>
            <a:pPr lvl="2"/>
            <a:r>
              <a:rPr lang="en-US" sz="2400" dirty="0"/>
              <a:t>Or, more pragmatically, splitting the difference between believing the recorded value and not</a:t>
            </a:r>
          </a:p>
          <a:p>
            <a:r>
              <a:rPr lang="en-US" sz="2400" dirty="0"/>
              <a:t>If analysis is done on per capita basis, make sure to multiply back by household size</a:t>
            </a:r>
          </a:p>
        </p:txBody>
      </p:sp>
    </p:spTree>
    <p:extLst>
      <p:ext uri="{BB962C8B-B14F-4D97-AF65-F5344CB8AC3E}">
        <p14:creationId xmlns:p14="http://schemas.microsoft.com/office/powerpoint/2010/main" val="3525959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1BBEF-6D83-4F89-A3FF-BF6B2FBE9D96}"/>
              </a:ext>
            </a:extLst>
          </p:cNvPr>
          <p:cNvSpPr>
            <a:spLocks noGrp="1"/>
          </p:cNvSpPr>
          <p:nvPr>
            <p:ph type="title"/>
          </p:nvPr>
        </p:nvSpPr>
        <p:spPr>
          <a:xfrm>
            <a:off x="5596501" y="489508"/>
            <a:ext cx="5754896" cy="1667569"/>
          </a:xfrm>
        </p:spPr>
        <p:txBody>
          <a:bodyPr anchor="b">
            <a:normAutofit/>
          </a:bodyPr>
          <a:lstStyle/>
          <a:p>
            <a:r>
              <a:rPr lang="en-US" sz="4000"/>
              <a:t>Overall Distribution of Consumption</a:t>
            </a:r>
          </a:p>
        </p:txBody>
      </p:sp>
      <p:pic>
        <p:nvPicPr>
          <p:cNvPr id="5" name="Graphic 4" descr="Normal Distribution outline">
            <a:extLst>
              <a:ext uri="{FF2B5EF4-FFF2-40B4-BE49-F238E27FC236}">
                <a16:creationId xmlns:a16="http://schemas.microsoft.com/office/drawing/2014/main" id="{D65EAF32-CDC3-4C2F-98EB-1C8446E683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4BF13A7C-4D7E-4F7B-A878-E181699A0B14}"/>
              </a:ext>
            </a:extLst>
          </p:cNvPr>
          <p:cNvSpPr>
            <a:spLocks noGrp="1"/>
          </p:cNvSpPr>
          <p:nvPr>
            <p:ph idx="1"/>
          </p:nvPr>
        </p:nvSpPr>
        <p:spPr>
          <a:xfrm>
            <a:off x="5596502" y="2405894"/>
            <a:ext cx="5754896" cy="3197464"/>
          </a:xfrm>
        </p:spPr>
        <p:txBody>
          <a:bodyPr anchor="t">
            <a:normAutofit/>
          </a:bodyPr>
          <a:lstStyle/>
          <a:p>
            <a:r>
              <a:rPr lang="en-US" sz="2000"/>
              <a:t>Check the overall distribution of consumption</a:t>
            </a:r>
          </a:p>
          <a:p>
            <a:r>
              <a:rPr lang="en-US" sz="2000"/>
              <a:t>Should be roughly log-normal</a:t>
            </a:r>
          </a:p>
        </p:txBody>
      </p:sp>
      <p:sp>
        <p:nvSpPr>
          <p:cNvPr id="12" name="Rectangle 1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74591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Checking Overall Distribution</a:t>
            </a:r>
          </a:p>
        </p:txBody>
      </p:sp>
      <p:sp>
        <p:nvSpPr>
          <p:cNvPr id="7" name="Content Placeholder 2">
            <a:extLst>
              <a:ext uri="{FF2B5EF4-FFF2-40B4-BE49-F238E27FC236}">
                <a16:creationId xmlns:a16="http://schemas.microsoft.com/office/drawing/2014/main" id="{4E503E1A-BD24-421F-8E40-245714885AF4}"/>
              </a:ext>
            </a:extLst>
          </p:cNvPr>
          <p:cNvSpPr>
            <a:spLocks noGrp="1"/>
          </p:cNvSpPr>
          <p:nvPr>
            <p:ph idx="1"/>
          </p:nvPr>
        </p:nvSpPr>
        <p:spPr>
          <a:xfrm>
            <a:off x="851095" y="2318197"/>
            <a:ext cx="10244535" cy="3683358"/>
          </a:xfrm>
        </p:spPr>
        <p:txBody>
          <a:bodyPr anchor="ctr">
            <a:noAutofit/>
          </a:bodyPr>
          <a:lstStyle/>
          <a:p>
            <a:r>
              <a:rPr lang="en-US" sz="2400" dirty="0"/>
              <a:t>Check </a:t>
            </a:r>
            <a:r>
              <a:rPr lang="en-US" sz="2400" dirty="0">
                <a:solidFill>
                  <a:schemeClr val="accent4"/>
                </a:solidFill>
              </a:rPr>
              <a:t>each component </a:t>
            </a:r>
            <a:r>
              <a:rPr lang="en-US" sz="2400" dirty="0"/>
              <a:t>of the consumption aggregate as you construct it, both in </a:t>
            </a:r>
            <a:r>
              <a:rPr lang="en-US" sz="2400" u="sng" dirty="0"/>
              <a:t>total</a:t>
            </a:r>
            <a:r>
              <a:rPr lang="en-US" sz="2400" dirty="0"/>
              <a:t> and </a:t>
            </a:r>
            <a:r>
              <a:rPr lang="en-US" sz="2400" u="sng" dirty="0"/>
              <a:t>per capita </a:t>
            </a:r>
            <a:r>
              <a:rPr lang="en-US" sz="2400" dirty="0"/>
              <a:t>terms</a:t>
            </a:r>
          </a:p>
          <a:p>
            <a:r>
              <a:rPr lang="en-US" sz="2400" dirty="0"/>
              <a:t>Check the distribution of total food consumption and total non-food consumption</a:t>
            </a:r>
          </a:p>
          <a:p>
            <a:r>
              <a:rPr lang="en-US" sz="2400" dirty="0"/>
              <a:t>Any marked deviation from a log-normal distribution is cause for concern and should be investigated</a:t>
            </a:r>
          </a:p>
          <a:p>
            <a:pPr lvl="1"/>
            <a:r>
              <a:rPr lang="en-US" dirty="0"/>
              <a:t>Decompose by type of consumption: food into starches, meat, fruits/vegetables etc.</a:t>
            </a:r>
          </a:p>
          <a:p>
            <a:pPr lvl="1"/>
            <a:r>
              <a:rPr lang="en-US" dirty="0"/>
              <a:t>Decompose by type of household: farmer vs. not, renters vs. owners</a:t>
            </a:r>
          </a:p>
          <a:p>
            <a:r>
              <a:rPr lang="en-US" sz="2400" dirty="0"/>
              <a:t>Check distribution of final welfare measure</a:t>
            </a:r>
          </a:p>
        </p:txBody>
      </p:sp>
    </p:spTree>
    <p:extLst>
      <p:ext uri="{BB962C8B-B14F-4D97-AF65-F5344CB8AC3E}">
        <p14:creationId xmlns:p14="http://schemas.microsoft.com/office/powerpoint/2010/main" val="2673456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136397" y="502021"/>
            <a:ext cx="4959603" cy="1642969"/>
          </a:xfrm>
        </p:spPr>
        <p:txBody>
          <a:bodyPr anchor="b">
            <a:normAutofit/>
          </a:bodyPr>
          <a:lstStyle/>
          <a:p>
            <a:r>
              <a:rPr lang="en-US" sz="4000"/>
              <a:t>Use of </a:t>
            </a:r>
            <a:r>
              <a:rPr lang="en-US" sz="4000">
                <a:latin typeface="Courier New" panose="02070309020205020404" pitchFamily="49" charset="0"/>
                <a:cs typeface="Courier New" panose="02070309020205020404" pitchFamily="49" charset="0"/>
              </a:rPr>
              <a:t>outdetect</a:t>
            </a:r>
          </a:p>
        </p:txBody>
      </p:sp>
      <p:sp>
        <p:nvSpPr>
          <p:cNvPr id="7" name="Content Placeholder 2">
            <a:extLst>
              <a:ext uri="{FF2B5EF4-FFF2-40B4-BE49-F238E27FC236}">
                <a16:creationId xmlns:a16="http://schemas.microsoft.com/office/drawing/2014/main" id="{4E503E1A-BD24-421F-8E40-245714885AF4}"/>
              </a:ext>
            </a:extLst>
          </p:cNvPr>
          <p:cNvSpPr>
            <a:spLocks noGrp="1"/>
          </p:cNvSpPr>
          <p:nvPr>
            <p:ph idx="1"/>
          </p:nvPr>
        </p:nvSpPr>
        <p:spPr>
          <a:xfrm>
            <a:off x="1136397" y="2418408"/>
            <a:ext cx="4959603" cy="3522569"/>
          </a:xfrm>
        </p:spPr>
        <p:txBody>
          <a:bodyPr anchor="t">
            <a:normAutofit/>
          </a:bodyPr>
          <a:lstStyle/>
          <a:p>
            <a:r>
              <a:rPr lang="en-US" sz="2000"/>
              <a:t>Stata command written by M&amp;V &amp; coauthors</a:t>
            </a:r>
          </a:p>
          <a:p>
            <a:r>
              <a:rPr lang="en-US" sz="2000"/>
              <a:t>Not robust enough / too slow to use in loop on every single item</a:t>
            </a:r>
          </a:p>
          <a:p>
            <a:r>
              <a:rPr lang="en-US" sz="2000"/>
              <a:t>Very nice for looking at distribution of final aggregates</a:t>
            </a:r>
          </a:p>
        </p:txBody>
      </p:sp>
      <p:pic>
        <p:nvPicPr>
          <p:cNvPr id="4" name="Picture 3" descr="A graph of a normal distribution&#10;&#10;Description automatically generated">
            <a:extLst>
              <a:ext uri="{FF2B5EF4-FFF2-40B4-BE49-F238E27FC236}">
                <a16:creationId xmlns:a16="http://schemas.microsoft.com/office/drawing/2014/main" id="{01B606FB-0D7D-7F25-09AD-E71FFC476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442" y="1330249"/>
            <a:ext cx="5201023" cy="3783744"/>
          </a:xfrm>
          <a:prstGeom prst="rect">
            <a:avLst/>
          </a:prstGeom>
        </p:spPr>
      </p:pic>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37768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5ED3-9C9E-EB73-2C21-F05544C3F4BC}"/>
              </a:ext>
            </a:extLst>
          </p:cNvPr>
          <p:cNvSpPr>
            <a:spLocks noGrp="1"/>
          </p:cNvSpPr>
          <p:nvPr>
            <p:ph type="title"/>
          </p:nvPr>
        </p:nvSpPr>
        <p:spPr/>
        <p:txBody>
          <a:bodyPr/>
          <a:lstStyle/>
          <a:p>
            <a:r>
              <a:rPr lang="en-US" dirty="0" err="1">
                <a:latin typeface="Courier New" panose="02070309020205020404" pitchFamily="49" charset="0"/>
                <a:cs typeface="Courier New" panose="02070309020205020404" pitchFamily="49" charset="0"/>
              </a:rPr>
              <a:t>flagout</a:t>
            </a:r>
            <a:r>
              <a:rPr lang="en-US" dirty="0"/>
              <a:t> example for outliers and imputation</a:t>
            </a:r>
          </a:p>
        </p:txBody>
      </p:sp>
      <p:sp>
        <p:nvSpPr>
          <p:cNvPr id="3" name="Content Placeholder 2">
            <a:extLst>
              <a:ext uri="{FF2B5EF4-FFF2-40B4-BE49-F238E27FC236}">
                <a16:creationId xmlns:a16="http://schemas.microsoft.com/office/drawing/2014/main" id="{84550F0D-8AC0-3134-AF41-DBEDFFEA65B9}"/>
              </a:ext>
            </a:extLst>
          </p:cNvPr>
          <p:cNvSpPr>
            <a:spLocks noGrp="1"/>
          </p:cNvSpPr>
          <p:nvPr>
            <p:ph idx="1"/>
          </p:nvPr>
        </p:nvSpPr>
        <p:spPr>
          <a:xfrm>
            <a:off x="1097280" y="1845734"/>
            <a:ext cx="10523472" cy="4023360"/>
          </a:xfrm>
        </p:spPr>
        <p:txBody>
          <a:bodyPr>
            <a:normAutofit fontScale="77500" lnSpcReduction="20000"/>
          </a:bodyPr>
          <a:lstStyle/>
          <a:p>
            <a:r>
              <a:rPr lang="en-US" dirty="0"/>
              <a:t>Consider expenditure data on general nonfood items</a:t>
            </a:r>
          </a:p>
          <a:p>
            <a:pPr lvl="1"/>
            <a:r>
              <a:rPr lang="en-US" i="1" dirty="0"/>
              <a:t>b0</a:t>
            </a:r>
            <a:r>
              <a:rPr lang="en-US" dirty="0"/>
              <a:t> is item code</a:t>
            </a:r>
          </a:p>
          <a:p>
            <a:pPr lvl="1"/>
            <a:r>
              <a:rPr lang="en-US" i="1" dirty="0"/>
              <a:t>b2</a:t>
            </a:r>
            <a:r>
              <a:rPr lang="en-US" dirty="0"/>
              <a:t> is amount spent in last month</a:t>
            </a:r>
          </a:p>
          <a:p>
            <a:pPr lvl="1"/>
            <a:r>
              <a:rPr lang="en-US" dirty="0"/>
              <a:t>missing and invalid values in </a:t>
            </a:r>
            <a:r>
              <a:rPr lang="en-US" i="1" dirty="0"/>
              <a:t>b2</a:t>
            </a:r>
            <a:r>
              <a:rPr lang="en-US" dirty="0"/>
              <a:t> have already been identified and flagged via the variable </a:t>
            </a:r>
            <a:r>
              <a:rPr lang="en-US" i="1" dirty="0" err="1"/>
              <a:t>miss_inv</a:t>
            </a:r>
            <a:endParaRPr lang="en-US" i="1" dirty="0"/>
          </a:p>
          <a:p>
            <a:pPr lvl="1"/>
            <a:r>
              <a:rPr lang="en-US" dirty="0"/>
              <a:t>assume per capita expenditure is log-normally distributed</a:t>
            </a:r>
          </a:p>
          <a:p>
            <a:pPr marL="0" marR="0">
              <a:lnSpc>
                <a:spcPct val="160000"/>
              </a:lnSpc>
              <a:spcBef>
                <a:spcPts val="0"/>
              </a:spcBef>
              <a:spcAft>
                <a:spcPts val="0"/>
              </a:spcAft>
              <a:buNone/>
            </a:pP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gen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consexp</a:t>
            </a: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 = b2 if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miss_inv</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60000"/>
              </a:lnSpc>
              <a:spcBef>
                <a:spcPts val="0"/>
              </a:spcBef>
              <a:spcAft>
                <a:spcPts val="0"/>
              </a:spcAft>
              <a:buNone/>
            </a:pP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gen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lpccons</a:t>
            </a: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 = log(</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consexp</a:t>
            </a: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/hhsize) </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60000"/>
              </a:lnSpc>
              <a:spcBef>
                <a:spcPts val="0"/>
              </a:spcBef>
              <a:spcAft>
                <a:spcPts val="0"/>
              </a:spcAft>
              <a:buNone/>
            </a:pP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gen adm1ur = admin1 * 10 +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urbrur</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60000"/>
              </a:lnSpc>
              <a:spcBef>
                <a:spcPts val="0"/>
              </a:spcBef>
              <a:spcAft>
                <a:spcPts val="0"/>
              </a:spcAft>
              <a:buNone/>
            </a:pP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flagout</a:t>
            </a: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lpccons</a:t>
            </a: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 [pw =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hhweight</a:t>
            </a: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 item(b0) z(3.5) over(admin1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urbrur</a:t>
            </a: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 adm1ur)</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60000"/>
              </a:lnSpc>
              <a:spcBef>
                <a:spcPts val="0"/>
              </a:spcBef>
              <a:spcAft>
                <a:spcPts val="0"/>
              </a:spcAft>
              <a:buNone/>
            </a:pP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replace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consexp</a:t>
            </a: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 = hhsize * exp(_max) if _flag == 1</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60000"/>
              </a:lnSpc>
              <a:spcBef>
                <a:spcPts val="0"/>
              </a:spcBef>
              <a:spcAft>
                <a:spcPts val="0"/>
              </a:spcAft>
              <a:buNone/>
            </a:pP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 replace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consexp</a:t>
            </a: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 = hhsize * exp(_min) if _flag == -1 </a:t>
            </a:r>
            <a:endParaRPr lang="en-US" sz="1900" kern="100" dirty="0">
              <a:latin typeface="Aptos" panose="020B0004020202020204" pitchFamily="34" charset="0"/>
              <a:ea typeface="Aptos" panose="020B0004020202020204" pitchFamily="34" charset="0"/>
              <a:cs typeface="Times New Roman" panose="02020603050405020304" pitchFamily="18" charset="0"/>
            </a:endParaRPr>
          </a:p>
          <a:p>
            <a:pPr marL="0" marR="0">
              <a:lnSpc>
                <a:spcPct val="160000"/>
              </a:lnSpc>
              <a:spcBef>
                <a:spcPts val="0"/>
              </a:spcBef>
              <a:spcAft>
                <a:spcPts val="0"/>
              </a:spcAft>
              <a:buNone/>
            </a:pP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replace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consexp</a:t>
            </a:r>
            <a:r>
              <a:rPr lang="en-US" sz="1900" kern="100" dirty="0">
                <a:effectLst/>
                <a:latin typeface="Courier New" panose="02070309020205020404" pitchFamily="49" charset="0"/>
                <a:ea typeface="Aptos" panose="020B0004020202020204" pitchFamily="34" charset="0"/>
                <a:cs typeface="Times New Roman" panose="02020603050405020304" pitchFamily="18" charset="0"/>
              </a:rPr>
              <a:t> = hhsize * exp(_med) if </a:t>
            </a:r>
            <a:r>
              <a:rPr lang="en-US" sz="1900" kern="100" dirty="0" err="1">
                <a:effectLst/>
                <a:latin typeface="Courier New" panose="02070309020205020404" pitchFamily="49" charset="0"/>
                <a:ea typeface="Aptos" panose="020B0004020202020204" pitchFamily="34" charset="0"/>
                <a:cs typeface="Times New Roman" panose="02020603050405020304" pitchFamily="18" charset="0"/>
              </a:rPr>
              <a:t>miss_inv</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5" name="Arrow: Right 4">
            <a:extLst>
              <a:ext uri="{FF2B5EF4-FFF2-40B4-BE49-F238E27FC236}">
                <a16:creationId xmlns:a16="http://schemas.microsoft.com/office/drawing/2014/main" id="{28EF105B-7983-DE0C-C213-F257B950F045}"/>
              </a:ext>
            </a:extLst>
          </p:cNvPr>
          <p:cNvSpPr/>
          <p:nvPr/>
        </p:nvSpPr>
        <p:spPr>
          <a:xfrm flipH="1">
            <a:off x="7373236" y="5307161"/>
            <a:ext cx="2895599" cy="576475"/>
          </a:xfrm>
          <a:prstGeom prst="rightArrow">
            <a:avLst>
              <a:gd name="adj1" fmla="val 60345"/>
              <a:gd name="adj2" fmla="val 525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Impute missing values</a:t>
            </a:r>
          </a:p>
        </p:txBody>
      </p:sp>
      <p:sp>
        <p:nvSpPr>
          <p:cNvPr id="6" name="Arrow: Right 5">
            <a:extLst>
              <a:ext uri="{FF2B5EF4-FFF2-40B4-BE49-F238E27FC236}">
                <a16:creationId xmlns:a16="http://schemas.microsoft.com/office/drawing/2014/main" id="{98D16025-2DE8-33C8-D049-0D687451165E}"/>
              </a:ext>
            </a:extLst>
          </p:cNvPr>
          <p:cNvSpPr/>
          <p:nvPr/>
        </p:nvSpPr>
        <p:spPr>
          <a:xfrm flipH="1">
            <a:off x="7636148" y="4540531"/>
            <a:ext cx="2895599" cy="576475"/>
          </a:xfrm>
          <a:prstGeom prst="rightArrow">
            <a:avLst>
              <a:gd name="adj1" fmla="val 60345"/>
              <a:gd name="adj2" fmla="val 5258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Winsorize upper outliers</a:t>
            </a:r>
          </a:p>
        </p:txBody>
      </p:sp>
      <p:sp>
        <p:nvSpPr>
          <p:cNvPr id="7" name="Arrow: Right 6">
            <a:extLst>
              <a:ext uri="{FF2B5EF4-FFF2-40B4-BE49-F238E27FC236}">
                <a16:creationId xmlns:a16="http://schemas.microsoft.com/office/drawing/2014/main" id="{3514F4D7-22A2-B87C-BEED-36C366C4E52E}"/>
              </a:ext>
            </a:extLst>
          </p:cNvPr>
          <p:cNvSpPr/>
          <p:nvPr/>
        </p:nvSpPr>
        <p:spPr>
          <a:xfrm flipH="1">
            <a:off x="8109495" y="4923846"/>
            <a:ext cx="2895599" cy="576475"/>
          </a:xfrm>
          <a:prstGeom prst="rightArrow">
            <a:avLst>
              <a:gd name="adj1" fmla="val 60345"/>
              <a:gd name="adj2" fmla="val 52586"/>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Winsorize lower outliers</a:t>
            </a:r>
          </a:p>
        </p:txBody>
      </p:sp>
    </p:spTree>
    <p:extLst>
      <p:ext uri="{BB962C8B-B14F-4D97-AF65-F5344CB8AC3E}">
        <p14:creationId xmlns:p14="http://schemas.microsoft.com/office/powerpoint/2010/main" val="2094425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267832-259D-9862-A0A4-CB7A3DDB6BAE}"/>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85823-2EEA-A262-0B0F-01072C73E407}"/>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ourier New" panose="02070309020205020404" pitchFamily="49" charset="0"/>
                <a:cs typeface="Courier New" panose="02070309020205020404" pitchFamily="49" charset="0"/>
              </a:rPr>
              <a:t>flagout</a:t>
            </a:r>
            <a:r>
              <a:rPr lang="en-US" sz="4000">
                <a:solidFill>
                  <a:srgbClr val="FFFFFF"/>
                </a:solidFill>
              </a:rPr>
              <a:t> syntax</a:t>
            </a:r>
          </a:p>
        </p:txBody>
      </p:sp>
      <p:sp>
        <p:nvSpPr>
          <p:cNvPr id="5" name="Content Placeholder 4">
            <a:extLst>
              <a:ext uri="{FF2B5EF4-FFF2-40B4-BE49-F238E27FC236}">
                <a16:creationId xmlns:a16="http://schemas.microsoft.com/office/drawing/2014/main" id="{1E4306A7-1C65-63BC-7021-B2AE1A874BE1}"/>
              </a:ext>
            </a:extLst>
          </p:cNvPr>
          <p:cNvSpPr>
            <a:spLocks noGrp="1"/>
          </p:cNvSpPr>
          <p:nvPr>
            <p:ph idx="1"/>
          </p:nvPr>
        </p:nvSpPr>
        <p:spPr>
          <a:xfrm>
            <a:off x="907775" y="1885279"/>
            <a:ext cx="10187856" cy="4116276"/>
          </a:xfrm>
        </p:spPr>
        <p:txBody>
          <a:bodyPr anchor="ctr">
            <a:normAutofit/>
          </a:bodyPr>
          <a:lstStyle/>
          <a:p>
            <a:pPr marL="457200" marR="0" indent="-457200">
              <a:spcBef>
                <a:spcPts val="0"/>
              </a:spcBef>
              <a:spcAft>
                <a:spcPts val="800"/>
              </a:spcAft>
              <a:buNone/>
            </a:pPr>
            <a:r>
              <a:rPr lang="en-US" sz="2000" kern="100" dirty="0">
                <a:effectLst/>
                <a:latin typeface="Courier New" panose="02070309020205020404" pitchFamily="49" charset="0"/>
                <a:ea typeface="Aptos" panose="020B0004020202020204" pitchFamily="34" charset="0"/>
                <a:cs typeface="Times New Roman" panose="02020603050405020304" pitchFamily="18" charset="0"/>
              </a:rPr>
              <a:t>syntax </a:t>
            </a:r>
            <a:r>
              <a:rPr lang="en-US" sz="2000" kern="100" dirty="0" err="1">
                <a:effectLst/>
                <a:latin typeface="Courier New" panose="02070309020205020404" pitchFamily="49" charset="0"/>
                <a:ea typeface="Aptos" panose="020B0004020202020204" pitchFamily="34" charset="0"/>
                <a:cs typeface="Times New Roman" panose="02020603050405020304" pitchFamily="18" charset="0"/>
              </a:rPr>
              <a:t>varname</a:t>
            </a:r>
            <a:r>
              <a:rPr lang="en-US" sz="2000" kern="100" dirty="0">
                <a:effectLst/>
                <a:latin typeface="Courier New" panose="02070309020205020404" pitchFamily="49" charset="0"/>
                <a:ea typeface="Aptos" panose="020B0004020202020204" pitchFamily="34" charset="0"/>
                <a:cs typeface="Times New Roman" panose="02020603050405020304" pitchFamily="18" charset="0"/>
              </a:rPr>
              <a:t> [</a:t>
            </a:r>
            <a:r>
              <a:rPr lang="en-US" sz="2000" kern="100" dirty="0" err="1">
                <a:effectLst/>
                <a:latin typeface="Courier New" panose="02070309020205020404" pitchFamily="49" charset="0"/>
                <a:ea typeface="Aptos" panose="020B0004020202020204" pitchFamily="34" charset="0"/>
                <a:cs typeface="Times New Roman" panose="02020603050405020304" pitchFamily="18" charset="0"/>
              </a:rPr>
              <a:t>pweight</a:t>
            </a:r>
            <a:r>
              <a:rPr lang="en-US" sz="2000" kern="100" dirty="0">
                <a:effectLst/>
                <a:latin typeface="Courier New" panose="02070309020205020404" pitchFamily="49" charset="0"/>
                <a:ea typeface="Aptos" panose="020B0004020202020204" pitchFamily="34" charset="0"/>
                <a:cs typeface="Times New Roman" panose="02020603050405020304" pitchFamily="18" charset="0"/>
              </a:rPr>
              <a:t>] [if], item(</a:t>
            </a:r>
            <a:r>
              <a:rPr lang="en-US" sz="2000" kern="100" dirty="0" err="1">
                <a:effectLst/>
                <a:latin typeface="Courier New" panose="02070309020205020404" pitchFamily="49" charset="0"/>
                <a:ea typeface="Aptos" panose="020B0004020202020204" pitchFamily="34" charset="0"/>
                <a:cs typeface="Times New Roman" panose="02020603050405020304" pitchFamily="18" charset="0"/>
              </a:rPr>
              <a:t>varlist</a:t>
            </a:r>
            <a:r>
              <a:rPr lang="en-US" sz="2000" kern="100" dirty="0">
                <a:effectLst/>
                <a:latin typeface="Courier New" panose="02070309020205020404" pitchFamily="49" charset="0"/>
                <a:ea typeface="Aptos" panose="020B0004020202020204" pitchFamily="34" charset="0"/>
                <a:cs typeface="Times New Roman" panose="02020603050405020304" pitchFamily="18" charset="0"/>
              </a:rPr>
              <a:t> max=1) [over(</a:t>
            </a:r>
            <a:r>
              <a:rPr lang="en-US" sz="2000" kern="100" dirty="0" err="1">
                <a:effectLst/>
                <a:latin typeface="Courier New" panose="02070309020205020404" pitchFamily="49" charset="0"/>
                <a:ea typeface="Aptos" panose="020B0004020202020204" pitchFamily="34" charset="0"/>
                <a:cs typeface="Times New Roman" panose="02020603050405020304" pitchFamily="18" charset="0"/>
              </a:rPr>
              <a:t>varlist</a:t>
            </a:r>
            <a:r>
              <a:rPr lang="en-US" sz="2000" kern="100" dirty="0">
                <a:effectLst/>
                <a:latin typeface="Courier New" panose="02070309020205020404" pitchFamily="49" charset="0"/>
                <a:ea typeface="Aptos" panose="020B0004020202020204" pitchFamily="34" charset="0"/>
                <a:cs typeface="Times New Roman" panose="02020603050405020304" pitchFamily="18" charset="0"/>
              </a:rPr>
              <a:t>) </a:t>
            </a:r>
            <a:r>
              <a:rPr lang="en-US" sz="2000" kern="100" dirty="0" err="1">
                <a:effectLst/>
                <a:latin typeface="Courier New" panose="02070309020205020404" pitchFamily="49" charset="0"/>
                <a:ea typeface="Aptos" panose="020B0004020202020204" pitchFamily="34" charset="0"/>
                <a:cs typeface="Times New Roman" panose="02020603050405020304" pitchFamily="18" charset="0"/>
              </a:rPr>
              <a:t>minn</a:t>
            </a:r>
            <a:r>
              <a:rPr lang="en-US" sz="2000" kern="100" dirty="0">
                <a:effectLst/>
                <a:latin typeface="Courier New" panose="02070309020205020404" pitchFamily="49" charset="0"/>
                <a:ea typeface="Aptos" panose="020B0004020202020204" pitchFamily="34" charset="0"/>
                <a:cs typeface="Times New Roman" panose="02020603050405020304" pitchFamily="18" charset="0"/>
              </a:rPr>
              <a:t>(integer 30) z(real 3.5)] </a:t>
            </a:r>
          </a:p>
          <a:p>
            <a:pPr>
              <a:spcBef>
                <a:spcPts val="0"/>
              </a:spcBef>
              <a:spcAft>
                <a:spcPts val="800"/>
              </a:spcAft>
            </a:pPr>
            <a:r>
              <a:rPr lang="en-US" sz="1700" i="1" kern="100" dirty="0" err="1">
                <a:ea typeface="Aptos" panose="020B0004020202020204" pitchFamily="34" charset="0"/>
                <a:cs typeface="Times New Roman" panose="02020603050405020304" pitchFamily="18" charset="0"/>
              </a:rPr>
              <a:t>varname</a:t>
            </a:r>
            <a:r>
              <a:rPr lang="en-US" sz="1700" kern="100" dirty="0">
                <a:ea typeface="Aptos" panose="020B0004020202020204" pitchFamily="34" charset="0"/>
                <a:cs typeface="Times New Roman" panose="02020603050405020304" pitchFamily="18" charset="0"/>
              </a:rPr>
              <a:t> : </a:t>
            </a:r>
            <a:r>
              <a:rPr lang="en-US" sz="1700" kern="100" dirty="0">
                <a:effectLst/>
                <a:latin typeface="Aptos" panose="020B0004020202020204" pitchFamily="34" charset="0"/>
                <a:ea typeface="Aptos" panose="020B0004020202020204" pitchFamily="34" charset="0"/>
                <a:cs typeface="Courier New" panose="02070309020205020404" pitchFamily="49" charset="0"/>
              </a:rPr>
              <a:t>variable whose distribution is to be analyzed, assumed to be normally distributed</a:t>
            </a:r>
          </a:p>
          <a:p>
            <a:pPr lvl="1">
              <a:spcBef>
                <a:spcPts val="0"/>
              </a:spcBef>
              <a:spcAft>
                <a:spcPts val="800"/>
              </a:spcAft>
            </a:pPr>
            <a:r>
              <a:rPr lang="en-US" sz="1700" kern="100" dirty="0">
                <a:latin typeface="Aptos" panose="020B0004020202020204" pitchFamily="34" charset="0"/>
                <a:ea typeface="Aptos" panose="020B0004020202020204" pitchFamily="34" charset="0"/>
                <a:cs typeface="Courier New" panose="02070309020205020404" pitchFamily="49" charset="0"/>
              </a:rPr>
              <a:t>transform variable (make per capita, take logs) before passing to program</a:t>
            </a:r>
          </a:p>
          <a:p>
            <a:pPr>
              <a:spcBef>
                <a:spcPts val="0"/>
              </a:spcBef>
              <a:spcAft>
                <a:spcPts val="800"/>
              </a:spcAft>
            </a:pPr>
            <a:r>
              <a:rPr lang="en-US" sz="1700" kern="100" dirty="0">
                <a:effectLst/>
                <a:latin typeface="Aptos" panose="020B0004020202020204" pitchFamily="34" charset="0"/>
                <a:ea typeface="Aptos" panose="020B0004020202020204" pitchFamily="34" charset="0"/>
                <a:cs typeface="Courier New" panose="02070309020205020404" pitchFamily="49" charset="0"/>
              </a:rPr>
              <a:t>Sampling weights are allowed (and recommended to be used [currently required])</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0"/>
              </a:spcBef>
              <a:spcAft>
                <a:spcPts val="800"/>
              </a:spcAft>
            </a:pPr>
            <a:r>
              <a:rPr lang="en-US" sz="1700" kern="100" dirty="0">
                <a:effectLst/>
                <a:latin typeface="Aptos" panose="020B0004020202020204" pitchFamily="34" charset="0"/>
                <a:ea typeface="Aptos" panose="020B0004020202020204" pitchFamily="34" charset="0"/>
                <a:cs typeface="Courier New" panose="02070309020205020404" pitchFamily="49" charset="0"/>
              </a:rPr>
              <a:t>Distr</a:t>
            </a:r>
            <a:r>
              <a:rPr lang="en-US" sz="1700" kern="100" dirty="0">
                <a:latin typeface="Aptos" panose="020B0004020202020204" pitchFamily="34" charset="0"/>
                <a:ea typeface="Aptos" panose="020B0004020202020204" pitchFamily="34" charset="0"/>
                <a:cs typeface="Courier New" panose="02070309020205020404" pitchFamily="49" charset="0"/>
              </a:rPr>
              <a:t>ibution </a:t>
            </a:r>
            <a:r>
              <a:rPr lang="en-US" sz="1700" kern="100" dirty="0">
                <a:effectLst/>
                <a:latin typeface="Aptos" panose="020B0004020202020204" pitchFamily="34" charset="0"/>
                <a:ea typeface="Aptos" panose="020B0004020202020204" pitchFamily="34" charset="0"/>
                <a:cs typeface="Courier New" panose="02070309020205020404" pitchFamily="49" charset="0"/>
              </a:rPr>
              <a:t>of values of </a:t>
            </a:r>
            <a:r>
              <a:rPr lang="en-US" sz="1700" i="1" kern="100" dirty="0" err="1">
                <a:effectLst/>
                <a:latin typeface="Aptos" panose="020B0004020202020204" pitchFamily="34" charset="0"/>
                <a:ea typeface="Aptos" panose="020B0004020202020204" pitchFamily="34" charset="0"/>
                <a:cs typeface="Courier New" panose="02070309020205020404" pitchFamily="49" charset="0"/>
              </a:rPr>
              <a:t>varlist</a:t>
            </a:r>
            <a:r>
              <a:rPr lang="en-US" sz="1700" kern="100" dirty="0">
                <a:effectLst/>
                <a:latin typeface="Aptos" panose="020B0004020202020204" pitchFamily="34" charset="0"/>
                <a:ea typeface="Aptos" panose="020B0004020202020204" pitchFamily="34" charset="0"/>
                <a:cs typeface="Courier New" panose="02070309020205020404" pitchFamily="49" charset="0"/>
              </a:rPr>
              <a:t> for each value of </a:t>
            </a:r>
            <a:r>
              <a:rPr lang="en-US" sz="1700" i="1" kern="100" dirty="0">
                <a:effectLst/>
                <a:latin typeface="Aptos" panose="020B0004020202020204" pitchFamily="34" charset="0"/>
                <a:ea typeface="Aptos" panose="020B0004020202020204" pitchFamily="34" charset="0"/>
                <a:cs typeface="Courier New" panose="02070309020205020404" pitchFamily="49" charset="0"/>
              </a:rPr>
              <a:t>item</a:t>
            </a:r>
            <a:r>
              <a:rPr lang="en-US" sz="1700" kern="100" dirty="0">
                <a:effectLst/>
                <a:latin typeface="Aptos" panose="020B0004020202020204" pitchFamily="34" charset="0"/>
                <a:ea typeface="Aptos" panose="020B0004020202020204" pitchFamily="34" charset="0"/>
                <a:cs typeface="Courier New" panose="02070309020205020404" pitchFamily="49" charset="0"/>
              </a:rPr>
              <a:t> are assumed independent.  </a:t>
            </a:r>
          </a:p>
          <a:p>
            <a:pPr lvl="1">
              <a:spcBef>
                <a:spcPts val="0"/>
              </a:spcBef>
              <a:spcAft>
                <a:spcPts val="800"/>
              </a:spcAft>
            </a:pPr>
            <a:r>
              <a:rPr lang="en-US" sz="1700" kern="100" dirty="0">
                <a:latin typeface="Aptos" panose="020B0004020202020204" pitchFamily="34" charset="0"/>
                <a:ea typeface="Aptos" panose="020B0004020202020204" pitchFamily="34" charset="0"/>
                <a:cs typeface="Courier New" panose="02070309020205020404" pitchFamily="49" charset="0"/>
              </a:rPr>
              <a:t>r</a:t>
            </a:r>
            <a:r>
              <a:rPr lang="en-US" sz="1700" kern="100" dirty="0">
                <a:effectLst/>
                <a:latin typeface="Aptos" panose="020B0004020202020204" pitchFamily="34" charset="0"/>
                <a:ea typeface="Aptos" panose="020B0004020202020204" pitchFamily="34" charset="0"/>
                <a:cs typeface="Courier New" panose="02070309020205020404" pitchFamily="49" charset="0"/>
              </a:rPr>
              <a:t>equired, so construct constant variable if needed</a:t>
            </a:r>
          </a:p>
          <a:p>
            <a:pPr>
              <a:spcBef>
                <a:spcPts val="0"/>
              </a:spcBef>
              <a:spcAft>
                <a:spcPts val="800"/>
              </a:spcAft>
            </a:pPr>
            <a:r>
              <a:rPr lang="en-US" sz="1700" kern="100" dirty="0">
                <a:latin typeface="Aptos" panose="020B0004020202020204" pitchFamily="34" charset="0"/>
                <a:ea typeface="Aptos" panose="020B0004020202020204" pitchFamily="34" charset="0"/>
                <a:cs typeface="Courier New" panose="02070309020205020404" pitchFamily="49" charset="0"/>
              </a:rPr>
              <a:t>Over allows ordered set of variables to define subgroups</a:t>
            </a:r>
          </a:p>
          <a:p>
            <a:pPr lvl="1">
              <a:spcBef>
                <a:spcPts val="0"/>
              </a:spcBef>
              <a:spcAft>
                <a:spcPts val="800"/>
              </a:spcAft>
            </a:pPr>
            <a:r>
              <a:rPr lang="en-US" sz="17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1700" b="1" kern="100" dirty="0">
                <a:effectLst/>
                <a:latin typeface="Aptos" panose="020B0004020202020204" pitchFamily="34" charset="0"/>
                <a:ea typeface="Aptos" panose="020B0004020202020204" pitchFamily="34" charset="0"/>
                <a:cs typeface="Times New Roman" panose="02020603050405020304" pitchFamily="18" charset="0"/>
              </a:rPr>
              <a:t>last</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variable in the list with min number of </a:t>
            </a:r>
            <a:r>
              <a:rPr lang="en-US" sz="1700" kern="100" dirty="0" err="1">
                <a:effectLst/>
                <a:latin typeface="Aptos" panose="020B0004020202020204" pitchFamily="34" charset="0"/>
                <a:ea typeface="Aptos" panose="020B0004020202020204" pitchFamily="34" charset="0"/>
                <a:cs typeface="Times New Roman" panose="02020603050405020304" pitchFamily="18" charset="0"/>
              </a:rPr>
              <a:t>obs</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will be used to define the location and scale</a:t>
            </a:r>
            <a:endParaRPr lang="en-US" sz="1700" kern="100" dirty="0">
              <a:latin typeface="Aptos" panose="020B0004020202020204" pitchFamily="34" charset="0"/>
              <a:ea typeface="Aptos" panose="020B0004020202020204" pitchFamily="34" charset="0"/>
              <a:cs typeface="Courier New" panose="02070309020205020404" pitchFamily="49" charset="0"/>
            </a:endParaRPr>
          </a:p>
          <a:p>
            <a:pPr>
              <a:spcBef>
                <a:spcPts val="0"/>
              </a:spcBef>
              <a:spcAft>
                <a:spcPts val="800"/>
              </a:spcAft>
            </a:pPr>
            <a:r>
              <a:rPr lang="en-US" sz="1700" u="sng" kern="100" dirty="0" err="1">
                <a:effectLst/>
                <a:latin typeface="Aptos" panose="020B0004020202020204" pitchFamily="34" charset="0"/>
                <a:ea typeface="Aptos" panose="020B0004020202020204" pitchFamily="34" charset="0"/>
                <a:cs typeface="Times New Roman" panose="02020603050405020304" pitchFamily="18" charset="0"/>
              </a:rPr>
              <a:t>minn</a:t>
            </a:r>
            <a:r>
              <a:rPr lang="en-US" sz="1700" i="1" kern="100" dirty="0">
                <a:effectLst/>
                <a:latin typeface="Aptos" panose="020B0004020202020204" pitchFamily="34" charset="0"/>
                <a:ea typeface="Aptos" panose="020B0004020202020204" pitchFamily="34" charset="0"/>
                <a:cs typeface="Times New Roman" panose="02020603050405020304" pitchFamily="18" charset="0"/>
              </a:rPr>
              <a:t> </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sets the minimum number of observations required; 30 is the recommended default</a:t>
            </a:r>
          </a:p>
          <a:p>
            <a:pPr>
              <a:spcBef>
                <a:spcPts val="0"/>
              </a:spcBef>
              <a:spcAft>
                <a:spcPts val="800"/>
              </a:spcAft>
            </a:pPr>
            <a:r>
              <a:rPr lang="en-US" sz="1700" u="sng" kern="100" dirty="0">
                <a:effectLst/>
                <a:latin typeface="Aptos" panose="020B0004020202020204" pitchFamily="34" charset="0"/>
                <a:ea typeface="Aptos" panose="020B0004020202020204" pitchFamily="34" charset="0"/>
                <a:cs typeface="Times New Roman" panose="02020603050405020304" pitchFamily="18" charset="0"/>
              </a:rPr>
              <a:t>z</a:t>
            </a:r>
            <a:r>
              <a:rPr lang="en-US" sz="17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700" kern="100" dirty="0">
                <a:effectLst/>
                <a:latin typeface="Aptos" panose="020B0004020202020204" pitchFamily="34" charset="0"/>
                <a:ea typeface="Aptos" panose="020B0004020202020204" pitchFamily="34" charset="0"/>
                <a:cs typeface="Courier New" panose="02070309020205020404" pitchFamily="49" charset="0"/>
              </a:rPr>
              <a:t>specifies the Z-score beyond which observations are considered to be outliers and flagged</a:t>
            </a:r>
            <a:endParaRPr lang="en-US" sz="17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1578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Systematic Mistakes – The Problem</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555675" y="1758462"/>
            <a:ext cx="10539956" cy="4579033"/>
          </a:xfrm>
        </p:spPr>
        <p:txBody>
          <a:bodyPr anchor="ctr">
            <a:normAutofit lnSpcReduction="10000"/>
          </a:bodyPr>
          <a:lstStyle/>
          <a:p>
            <a:r>
              <a:rPr lang="en-US" sz="3000" dirty="0"/>
              <a:t>A variety of processes (mistakes in questionnaire design, programming of data entry application, data processing, misunderstanding of the questionnaire, instrument failure) can result in systematic mistakes which mean your data is not what it should be, not what you think it is based on the questionnaire.</a:t>
            </a:r>
          </a:p>
          <a:p>
            <a:r>
              <a:rPr lang="en-US" sz="3000" dirty="0"/>
              <a:t>Do not assume your data is what it should be.</a:t>
            </a:r>
          </a:p>
          <a:p>
            <a:r>
              <a:rPr lang="en-US" sz="3000" dirty="0"/>
              <a:t>This has the potential to be hugely influential on your results.</a:t>
            </a:r>
          </a:p>
          <a:p>
            <a:r>
              <a:rPr lang="en-US" sz="3000" dirty="0">
                <a:solidFill>
                  <a:schemeClr val="accent4"/>
                </a:solidFill>
              </a:rPr>
              <a:t>Solution: inspect your data carefully and look carefully at the distribution of all aggregates and sub-aggregates.</a:t>
            </a:r>
          </a:p>
          <a:p>
            <a:endParaRPr lang="en-US" sz="2000" dirty="0"/>
          </a:p>
        </p:txBody>
      </p:sp>
    </p:spTree>
    <p:extLst>
      <p:ext uri="{BB962C8B-B14F-4D97-AF65-F5344CB8AC3E}">
        <p14:creationId xmlns:p14="http://schemas.microsoft.com/office/powerpoint/2010/main" val="1350992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C4D74-366F-749C-34A1-9F634495119C}"/>
              </a:ext>
            </a:extLst>
          </p:cNvPr>
          <p:cNvSpPr>
            <a:spLocks noGrp="1"/>
          </p:cNvSpPr>
          <p:nvPr>
            <p:ph type="title"/>
          </p:nvPr>
        </p:nvSpPr>
        <p:spPr>
          <a:xfrm>
            <a:off x="1371599" y="294538"/>
            <a:ext cx="9895951" cy="1033669"/>
          </a:xfrm>
        </p:spPr>
        <p:txBody>
          <a:bodyPr>
            <a:normAutofit/>
          </a:bodyPr>
          <a:lstStyle/>
          <a:p>
            <a:r>
              <a:rPr lang="en-US" sz="4000">
                <a:solidFill>
                  <a:srgbClr val="FFFFFF"/>
                </a:solidFill>
                <a:latin typeface="Courier New" panose="02070309020205020404" pitchFamily="49" charset="0"/>
                <a:cs typeface="Courier New" panose="02070309020205020404" pitchFamily="49" charset="0"/>
              </a:rPr>
              <a:t>flagout</a:t>
            </a:r>
            <a:r>
              <a:rPr lang="en-US" sz="4000">
                <a:solidFill>
                  <a:srgbClr val="FFFFFF"/>
                </a:solidFill>
              </a:rPr>
              <a:t> details</a:t>
            </a:r>
          </a:p>
        </p:txBody>
      </p:sp>
      <p:sp>
        <p:nvSpPr>
          <p:cNvPr id="3" name="Content Placeholder 2">
            <a:extLst>
              <a:ext uri="{FF2B5EF4-FFF2-40B4-BE49-F238E27FC236}">
                <a16:creationId xmlns:a16="http://schemas.microsoft.com/office/drawing/2014/main" id="{DADF823E-67F2-1ECC-7706-D1A1D26BD9E5}"/>
              </a:ext>
            </a:extLst>
          </p:cNvPr>
          <p:cNvSpPr>
            <a:spLocks noGrp="1"/>
          </p:cNvSpPr>
          <p:nvPr>
            <p:ph idx="1"/>
          </p:nvPr>
        </p:nvSpPr>
        <p:spPr>
          <a:xfrm>
            <a:off x="309489" y="2743199"/>
            <a:ext cx="11289323" cy="3258355"/>
          </a:xfrm>
        </p:spPr>
        <p:txBody>
          <a:bodyPr anchor="ctr">
            <a:noAutofit/>
          </a:bodyPr>
          <a:lstStyle/>
          <a:p>
            <a:r>
              <a:rPr lang="en-US" sz="2200" dirty="0"/>
              <a:t>Uses median as center of distribution</a:t>
            </a:r>
          </a:p>
          <a:p>
            <a:r>
              <a:rPr lang="en-US" sz="2200" dirty="0"/>
              <a:t>Uses interquartile range (p75 – p25) as scale if this is non-zero, otherwise p90 – 10</a:t>
            </a:r>
          </a:p>
          <a:p>
            <a:pPr lvl="1"/>
            <a:r>
              <a:rPr lang="en-US" sz="2200" dirty="0"/>
              <a:t>these are rescaled to make the Z-score thus constructed equivalent to the standard Z-score (constructed with the standard deviation) on a normal distribution</a:t>
            </a:r>
          </a:p>
          <a:p>
            <a:pPr lvl="1"/>
            <a:r>
              <a:rPr lang="en-US" sz="2200" dirty="0"/>
              <a:t>if p10 = p90 (that is, at least 80% of the observations take the same value), any observation not equal to this value will be flagged as an outlier</a:t>
            </a:r>
          </a:p>
          <a:p>
            <a:r>
              <a:rPr lang="en-US" sz="2200" dirty="0"/>
              <a:t>Constructs four variables:</a:t>
            </a:r>
          </a:p>
          <a:p>
            <a:pPr lvl="1"/>
            <a:r>
              <a:rPr lang="en-US" sz="2200" dirty="0"/>
              <a:t>_flag indicates if an observation is identified as a lower outlier (-1), upper outlier (1) or nonoutlier (0)</a:t>
            </a:r>
          </a:p>
          <a:p>
            <a:pPr lvl="1"/>
            <a:r>
              <a:rPr lang="en-US" sz="2200" dirty="0"/>
              <a:t>_min is the lower limit of non-outliers</a:t>
            </a:r>
          </a:p>
          <a:p>
            <a:pPr lvl="1"/>
            <a:r>
              <a:rPr lang="en-US" sz="2200" dirty="0"/>
              <a:t>_max is the upper limit of non-outliers</a:t>
            </a:r>
          </a:p>
          <a:p>
            <a:pPr lvl="1"/>
            <a:r>
              <a:rPr lang="en-US" sz="2200" dirty="0"/>
              <a:t>_med is the median</a:t>
            </a:r>
          </a:p>
          <a:p>
            <a:r>
              <a:rPr lang="en-US" sz="2200" dirty="0"/>
              <a:t>Each is defined over the relevant subgroup (last </a:t>
            </a:r>
            <a:r>
              <a:rPr lang="en-US" sz="2200" i="1" dirty="0"/>
              <a:t>over</a:t>
            </a:r>
            <a:r>
              <a:rPr lang="en-US" sz="2200" dirty="0"/>
              <a:t> variable with at least </a:t>
            </a:r>
            <a:r>
              <a:rPr lang="en-US" sz="2200" i="1" dirty="0" err="1"/>
              <a:t>minn</a:t>
            </a:r>
            <a:r>
              <a:rPr lang="en-US" sz="2200" dirty="0"/>
              <a:t> observations)</a:t>
            </a:r>
          </a:p>
          <a:p>
            <a:endParaRPr lang="en-US" sz="2200" dirty="0"/>
          </a:p>
        </p:txBody>
      </p:sp>
    </p:spTree>
    <p:extLst>
      <p:ext uri="{BB962C8B-B14F-4D97-AF65-F5344CB8AC3E}">
        <p14:creationId xmlns:p14="http://schemas.microsoft.com/office/powerpoint/2010/main" val="3407909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D6DF8-02BB-FF68-A9E3-6571F8FF982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 clean – step1</a:t>
            </a:r>
          </a:p>
        </p:txBody>
      </p:sp>
      <p:sp>
        <p:nvSpPr>
          <p:cNvPr id="3" name="Content Placeholder 2">
            <a:extLst>
              <a:ext uri="{FF2B5EF4-FFF2-40B4-BE49-F238E27FC236}">
                <a16:creationId xmlns:a16="http://schemas.microsoft.com/office/drawing/2014/main" id="{534D7AFE-64D6-4DF9-958B-77E8BCABAA76}"/>
              </a:ext>
            </a:extLst>
          </p:cNvPr>
          <p:cNvSpPr>
            <a:spLocks noGrp="1"/>
          </p:cNvSpPr>
          <p:nvPr>
            <p:ph idx="1"/>
          </p:nvPr>
        </p:nvSpPr>
        <p:spPr>
          <a:xfrm>
            <a:off x="815927" y="1814732"/>
            <a:ext cx="10279704" cy="4599320"/>
          </a:xfrm>
        </p:spPr>
        <p:txBody>
          <a:bodyPr anchor="ctr">
            <a:noAutofit/>
          </a:bodyPr>
          <a:lstStyle/>
          <a:p>
            <a:pPr marL="0" indent="0">
              <a:buNone/>
            </a:pPr>
            <a:r>
              <a:rPr lang="en-US" sz="2000" b="1" dirty="0"/>
              <a:t>Variable names</a:t>
            </a:r>
          </a:p>
          <a:p>
            <a:pPr lvl="1"/>
            <a:r>
              <a:rPr lang="en-US" sz="2000" dirty="0"/>
              <a:t>Keep the original name or change to a new one</a:t>
            </a:r>
            <a:endParaRPr lang="en-US" sz="2000" b="1" dirty="0"/>
          </a:p>
          <a:p>
            <a:pPr marL="0" indent="0">
              <a:buNone/>
            </a:pPr>
            <a:r>
              <a:rPr lang="en-US" sz="2000" b="1" dirty="0"/>
              <a:t>Labels</a:t>
            </a:r>
          </a:p>
          <a:p>
            <a:pPr lvl="1"/>
            <a:r>
              <a:rPr lang="en-US" sz="2000" dirty="0"/>
              <a:t>Variable label: Make sure all the variables have a valid description. </a:t>
            </a:r>
          </a:p>
          <a:p>
            <a:pPr lvl="1"/>
            <a:r>
              <a:rPr lang="en-US" sz="2000" dirty="0"/>
              <a:t>Make sure all the value labels are correctly defined</a:t>
            </a:r>
          </a:p>
          <a:p>
            <a:pPr lvl="2"/>
            <a:r>
              <a:rPr lang="en-US" dirty="0"/>
              <a:t>Yes: 1 No: 0</a:t>
            </a:r>
          </a:p>
          <a:p>
            <a:pPr lvl="2"/>
            <a:r>
              <a:rPr lang="en-US" dirty="0"/>
              <a:t>Urban: 1 Rural: 2</a:t>
            </a:r>
          </a:p>
          <a:p>
            <a:pPr marL="0" indent="0">
              <a:buNone/>
            </a:pPr>
            <a:r>
              <a:rPr lang="en-US" sz="2000" b="1" dirty="0"/>
              <a:t>Duplicates check</a:t>
            </a:r>
          </a:p>
          <a:p>
            <a:pPr lvl="1"/>
            <a:r>
              <a:rPr lang="en-US" sz="2000" dirty="0"/>
              <a:t>Real duplicates</a:t>
            </a:r>
          </a:p>
          <a:p>
            <a:pPr lvl="1"/>
            <a:r>
              <a:rPr lang="en-US" sz="2000" dirty="0"/>
              <a:t>Enter error</a:t>
            </a:r>
          </a:p>
          <a:p>
            <a:pPr lvl="1"/>
            <a:r>
              <a:rPr lang="en-US" sz="2000" dirty="0"/>
              <a:t>Keep or drop</a:t>
            </a:r>
          </a:p>
          <a:p>
            <a:pPr marL="0" indent="0">
              <a:buNone/>
            </a:pPr>
            <a:r>
              <a:rPr lang="en-US" sz="2000" b="1" dirty="0"/>
              <a:t>Missing check</a:t>
            </a:r>
          </a:p>
        </p:txBody>
      </p:sp>
    </p:spTree>
    <p:extLst>
      <p:ext uri="{BB962C8B-B14F-4D97-AF65-F5344CB8AC3E}">
        <p14:creationId xmlns:p14="http://schemas.microsoft.com/office/powerpoint/2010/main" val="1917902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E3EB6037-BB28-89DD-E3E6-E1EB72AF464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7D2DF-B8C5-C4C3-2C9B-7B8E89B46B95}"/>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Flagging missing and invalid observations</a:t>
            </a:r>
          </a:p>
        </p:txBody>
      </p:sp>
      <p:sp>
        <p:nvSpPr>
          <p:cNvPr id="3" name="Content Placeholder 2">
            <a:extLst>
              <a:ext uri="{FF2B5EF4-FFF2-40B4-BE49-F238E27FC236}">
                <a16:creationId xmlns:a16="http://schemas.microsoft.com/office/drawing/2014/main" id="{BD538E3D-C956-B1B1-F285-A9F8446984A7}"/>
              </a:ext>
            </a:extLst>
          </p:cNvPr>
          <p:cNvSpPr>
            <a:spLocks noGrp="1"/>
          </p:cNvSpPr>
          <p:nvPr>
            <p:ph idx="1"/>
          </p:nvPr>
        </p:nvSpPr>
        <p:spPr>
          <a:xfrm>
            <a:off x="4810259" y="649480"/>
            <a:ext cx="6555347" cy="5546047"/>
          </a:xfrm>
        </p:spPr>
        <p:txBody>
          <a:bodyPr anchor="ctr">
            <a:normAutofit/>
          </a:bodyPr>
          <a:lstStyle/>
          <a:p>
            <a:r>
              <a:rPr lang="en-US" sz="1900"/>
              <a:t>Consider expenditure data on general nonfood items</a:t>
            </a:r>
          </a:p>
          <a:p>
            <a:pPr lvl="1"/>
            <a:r>
              <a:rPr lang="en-US" sz="1900" i="1"/>
              <a:t>b2</a:t>
            </a:r>
            <a:r>
              <a:rPr lang="en-US" sz="1900"/>
              <a:t> is amount spent in last month</a:t>
            </a:r>
          </a:p>
          <a:p>
            <a:pPr marL="0" indent="0">
              <a:buNone/>
            </a:pPr>
            <a:endParaRPr lang="en-US" sz="1900" kern="100">
              <a:effectLst/>
              <a:latin typeface="Aptos" panose="020B0004020202020204" pitchFamily="34" charset="0"/>
              <a:ea typeface="Aptos" panose="020B0004020202020204" pitchFamily="34" charset="0"/>
              <a:cs typeface="Times New Roman" panose="02020603050405020304" pitchFamily="18" charset="0"/>
            </a:endParaRPr>
          </a:p>
          <a:p>
            <a:r>
              <a:rPr lang="en-US" sz="1900" kern="100">
                <a:effectLst/>
                <a:latin typeface="Courier New" panose="02070309020205020404" pitchFamily="49" charset="0"/>
                <a:ea typeface="Aptos" panose="020B0004020202020204" pitchFamily="34" charset="0"/>
                <a:cs typeface="Courier New" panose="02070309020205020404" pitchFamily="49" charset="0"/>
              </a:rPr>
              <a:t>lab def causes 0 "no problem" 1 "missing" 2 "negative" 3 "zero" 4 "too small" 5 "not round number" 6 "special code"</a:t>
            </a:r>
          </a:p>
          <a:p>
            <a:r>
              <a:rPr lang="en-US" sz="1900" kern="100">
                <a:effectLst/>
                <a:latin typeface="Courier New" panose="02070309020205020404" pitchFamily="49" charset="0"/>
                <a:ea typeface="Aptos" panose="020B0004020202020204" pitchFamily="34" charset="0"/>
                <a:cs typeface="Courier New" panose="02070309020205020404" pitchFamily="49" charset="0"/>
              </a:rPr>
              <a:t>gen miss_inv = 0</a:t>
            </a:r>
          </a:p>
          <a:p>
            <a:r>
              <a:rPr lang="en-US" sz="1900" kern="100">
                <a:effectLst/>
                <a:latin typeface="Courier New" panose="02070309020205020404" pitchFamily="49" charset="0"/>
                <a:ea typeface="Aptos" panose="020B0004020202020204" pitchFamily="34" charset="0"/>
                <a:cs typeface="Courier New" panose="02070309020205020404" pitchFamily="49" charset="0"/>
              </a:rPr>
              <a:t>replace miss_inv = 1 if b2 &gt;= .</a:t>
            </a:r>
          </a:p>
          <a:p>
            <a:r>
              <a:rPr lang="en-US" sz="1900" kern="100">
                <a:effectLst/>
                <a:latin typeface="Courier New" panose="02070309020205020404" pitchFamily="49" charset="0"/>
                <a:ea typeface="Aptos" panose="020B0004020202020204" pitchFamily="34" charset="0"/>
                <a:cs typeface="Courier New" panose="02070309020205020404" pitchFamily="49" charset="0"/>
              </a:rPr>
              <a:t>replace miss_inv = 2 if b2 &lt; 0 </a:t>
            </a:r>
          </a:p>
          <a:p>
            <a:r>
              <a:rPr lang="en-US" sz="1900" kern="100">
                <a:effectLst/>
                <a:latin typeface="Courier New" panose="02070309020205020404" pitchFamily="49" charset="0"/>
                <a:ea typeface="Aptos" panose="020B0004020202020204" pitchFamily="34" charset="0"/>
                <a:cs typeface="Courier New" panose="02070309020205020404" pitchFamily="49" charset="0"/>
              </a:rPr>
              <a:t>replace miss_inv = 3 if b2 == 0</a:t>
            </a:r>
          </a:p>
          <a:p>
            <a:r>
              <a:rPr lang="en-US" sz="1900" kern="100">
                <a:effectLst/>
                <a:latin typeface="Courier New" panose="02070309020205020404" pitchFamily="49" charset="0"/>
                <a:ea typeface="Aptos" panose="020B0004020202020204" pitchFamily="34" charset="0"/>
                <a:cs typeface="Courier New" panose="02070309020205020404" pitchFamily="49" charset="0"/>
              </a:rPr>
              <a:t>replace miss_inv = 4 if b2 &gt; 0 &amp; b2 &lt; 50 // some threshold for smallest plausible transaction, can be item-dependent</a:t>
            </a:r>
          </a:p>
          <a:p>
            <a:r>
              <a:rPr lang="en-US" sz="1900" kern="100">
                <a:effectLst/>
                <a:latin typeface="Courier New" panose="02070309020205020404" pitchFamily="49" charset="0"/>
                <a:ea typeface="Aptos" panose="020B0004020202020204" pitchFamily="34" charset="0"/>
                <a:cs typeface="Courier New" panose="02070309020205020404" pitchFamily="49" charset="0"/>
              </a:rPr>
              <a:t>replace miss_inv = 5 if mod(b2, 5) != 0</a:t>
            </a:r>
          </a:p>
          <a:p>
            <a:r>
              <a:rPr lang="en-US" sz="1900" kern="100">
                <a:effectLst/>
                <a:latin typeface="Courier New" panose="02070309020205020404" pitchFamily="49" charset="0"/>
                <a:ea typeface="Aptos" panose="020B0004020202020204" pitchFamily="34" charset="0"/>
                <a:cs typeface="Courier New" panose="02070309020205020404" pitchFamily="49" charset="0"/>
              </a:rPr>
              <a:t>replace miss_inv = 6 if inlist(b2, $specials)</a:t>
            </a:r>
          </a:p>
        </p:txBody>
      </p:sp>
    </p:spTree>
    <p:extLst>
      <p:ext uri="{BB962C8B-B14F-4D97-AF65-F5344CB8AC3E}">
        <p14:creationId xmlns:p14="http://schemas.microsoft.com/office/powerpoint/2010/main" val="525132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A5659-4586-5F36-B805-62AEFD6FDC7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clean – step2</a:t>
            </a:r>
          </a:p>
        </p:txBody>
      </p:sp>
      <p:sp>
        <p:nvSpPr>
          <p:cNvPr id="3" name="Content Placeholder 2">
            <a:extLst>
              <a:ext uri="{FF2B5EF4-FFF2-40B4-BE49-F238E27FC236}">
                <a16:creationId xmlns:a16="http://schemas.microsoft.com/office/drawing/2014/main" id="{7B96F465-197F-D075-98EA-EBCE538939CA}"/>
              </a:ext>
            </a:extLst>
          </p:cNvPr>
          <p:cNvSpPr>
            <a:spLocks noGrp="1"/>
          </p:cNvSpPr>
          <p:nvPr>
            <p:ph idx="1"/>
          </p:nvPr>
        </p:nvSpPr>
        <p:spPr>
          <a:xfrm>
            <a:off x="1153551" y="2020957"/>
            <a:ext cx="9942079" cy="4446104"/>
          </a:xfrm>
        </p:spPr>
        <p:txBody>
          <a:bodyPr anchor="ctr">
            <a:normAutofit/>
          </a:bodyPr>
          <a:lstStyle/>
          <a:p>
            <a:pPr marL="0" indent="0">
              <a:buNone/>
            </a:pPr>
            <a:r>
              <a:rPr lang="en-US" sz="2400" b="1" dirty="0"/>
              <a:t>Validate the skipping pattern</a:t>
            </a:r>
          </a:p>
          <a:p>
            <a:pPr lvl="1"/>
            <a:r>
              <a:rPr lang="en-US" dirty="0"/>
              <a:t>Some questions will be omitted for some households or individuals if a specific condition is met.</a:t>
            </a:r>
          </a:p>
          <a:p>
            <a:pPr lvl="1"/>
            <a:r>
              <a:rPr lang="en-US" dirty="0" err="1"/>
              <a:t>eg.</a:t>
            </a:r>
            <a:r>
              <a:rPr lang="en-US" dirty="0"/>
              <a:t> if “others” are selected, the following question will be asked to specify</a:t>
            </a:r>
          </a:p>
          <a:p>
            <a:pPr marL="457200" lvl="1" indent="0">
              <a:buNone/>
            </a:pPr>
            <a:endParaRPr lang="en-US" sz="2400" dirty="0"/>
          </a:p>
          <a:p>
            <a:pPr marL="0" indent="0">
              <a:buNone/>
            </a:pPr>
            <a:r>
              <a:rPr lang="en-US" sz="2400" b="1" dirty="0"/>
              <a:t>Validate the data</a:t>
            </a:r>
          </a:p>
          <a:p>
            <a:pPr lvl="1"/>
            <a:r>
              <a:rPr lang="en-US" dirty="0"/>
              <a:t>Checking missing</a:t>
            </a:r>
          </a:p>
          <a:p>
            <a:pPr lvl="1"/>
            <a:r>
              <a:rPr lang="en-US" u="sng" dirty="0"/>
              <a:t>categorical variables</a:t>
            </a:r>
            <a:r>
              <a:rPr lang="en-US" dirty="0"/>
              <a:t>: if the value within the range</a:t>
            </a:r>
          </a:p>
          <a:p>
            <a:pPr lvl="1"/>
            <a:r>
              <a:rPr lang="en-US" u="sng" dirty="0"/>
              <a:t>String variables</a:t>
            </a:r>
            <a:r>
              <a:rPr lang="en-US" dirty="0"/>
              <a:t>: if all the input meaningful. Especially for “others”</a:t>
            </a:r>
          </a:p>
          <a:p>
            <a:pPr marL="457200" lvl="1" indent="0">
              <a:buNone/>
            </a:pPr>
            <a:endParaRPr lang="en-US" sz="2000" dirty="0"/>
          </a:p>
        </p:txBody>
      </p:sp>
    </p:spTree>
    <p:extLst>
      <p:ext uri="{BB962C8B-B14F-4D97-AF65-F5344CB8AC3E}">
        <p14:creationId xmlns:p14="http://schemas.microsoft.com/office/powerpoint/2010/main" val="271639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26D33-8910-99D9-492F-9040F59CD3E7}"/>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Data clean – step3</a:t>
            </a:r>
          </a:p>
        </p:txBody>
      </p:sp>
      <p:sp>
        <p:nvSpPr>
          <p:cNvPr id="3" name="Content Placeholder 2">
            <a:extLst>
              <a:ext uri="{FF2B5EF4-FFF2-40B4-BE49-F238E27FC236}">
                <a16:creationId xmlns:a16="http://schemas.microsoft.com/office/drawing/2014/main" id="{C4C3A693-5FDC-A379-8499-64EFB76C7CE0}"/>
              </a:ext>
            </a:extLst>
          </p:cNvPr>
          <p:cNvSpPr>
            <a:spLocks noGrp="1"/>
          </p:cNvSpPr>
          <p:nvPr>
            <p:ph idx="1"/>
          </p:nvPr>
        </p:nvSpPr>
        <p:spPr>
          <a:xfrm>
            <a:off x="1152939" y="2219739"/>
            <a:ext cx="9942691" cy="3781816"/>
          </a:xfrm>
        </p:spPr>
        <p:txBody>
          <a:bodyPr anchor="ctr">
            <a:noAutofit/>
          </a:bodyPr>
          <a:lstStyle/>
          <a:p>
            <a:pPr marL="0" indent="0">
              <a:buNone/>
            </a:pPr>
            <a:r>
              <a:rPr lang="en-US" sz="2400" b="1" dirty="0"/>
              <a:t>Issue fix</a:t>
            </a:r>
          </a:p>
          <a:p>
            <a:pPr lvl="1"/>
            <a:r>
              <a:rPr lang="en-US" dirty="0"/>
              <a:t>Some common problems:</a:t>
            </a:r>
          </a:p>
          <a:p>
            <a:pPr lvl="2"/>
            <a:r>
              <a:rPr lang="en-US" sz="2400" dirty="0"/>
              <a:t>Wrong unit entered.  2,000</a:t>
            </a:r>
            <a:r>
              <a:rPr lang="en-US" sz="2400" dirty="0">
                <a:solidFill>
                  <a:srgbClr val="FF0000"/>
                </a:solidFill>
              </a:rPr>
              <a:t>g</a:t>
            </a:r>
            <a:r>
              <a:rPr lang="en-US" sz="2400" dirty="0"/>
              <a:t> instead of 2,000</a:t>
            </a:r>
            <a:r>
              <a:rPr lang="en-US" sz="2400" dirty="0">
                <a:solidFill>
                  <a:srgbClr val="FF0000"/>
                </a:solidFill>
              </a:rPr>
              <a:t>kg</a:t>
            </a:r>
            <a:endParaRPr lang="en-US" sz="2400" dirty="0"/>
          </a:p>
          <a:p>
            <a:pPr lvl="2"/>
            <a:r>
              <a:rPr lang="en-US" sz="2400" dirty="0"/>
              <a:t>Missing decimals: 200000 instead of 2000.00 </a:t>
            </a:r>
          </a:p>
          <a:p>
            <a:pPr lvl="2"/>
            <a:r>
              <a:rPr lang="en-US" sz="2400" dirty="0"/>
              <a:t>Currency issues</a:t>
            </a:r>
          </a:p>
          <a:p>
            <a:pPr marL="0" indent="0">
              <a:buNone/>
            </a:pPr>
            <a:r>
              <a:rPr lang="en-US" sz="2400" b="1" dirty="0"/>
              <a:t>Hard code</a:t>
            </a:r>
          </a:p>
          <a:p>
            <a:pPr lvl="1"/>
            <a:r>
              <a:rPr lang="en-US" dirty="0"/>
              <a:t>Use it when necessary</a:t>
            </a:r>
          </a:p>
          <a:p>
            <a:pPr lvl="1"/>
            <a:r>
              <a:rPr lang="en-US" dirty="0"/>
              <a:t>We should try not to change the value directly to avoid manipulation</a:t>
            </a:r>
          </a:p>
          <a:p>
            <a:pPr lvl="1"/>
            <a:r>
              <a:rPr lang="en-US" dirty="0"/>
              <a:t>Some outliers could be fixed by reviewing the data by the statistical team.</a:t>
            </a:r>
          </a:p>
        </p:txBody>
      </p:sp>
    </p:spTree>
    <p:extLst>
      <p:ext uri="{BB962C8B-B14F-4D97-AF65-F5344CB8AC3E}">
        <p14:creationId xmlns:p14="http://schemas.microsoft.com/office/powerpoint/2010/main" val="1080686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7DDB05E-14C3-8FE3-E734-83C2523F4AD0}"/>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Other extra topics</a:t>
            </a:r>
          </a:p>
        </p:txBody>
      </p:sp>
    </p:spTree>
    <p:extLst>
      <p:ext uri="{BB962C8B-B14F-4D97-AF65-F5344CB8AC3E}">
        <p14:creationId xmlns:p14="http://schemas.microsoft.com/office/powerpoint/2010/main" val="1334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6233E4-A812-408D-9304-91F81735ADF4}"/>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Household </a:t>
            </a:r>
            <a:r>
              <a:rPr lang="en-US" sz="4000" dirty="0">
                <a:solidFill>
                  <a:schemeClr val="bg1"/>
                </a:solidFill>
              </a:rPr>
              <a:t>Weight</a:t>
            </a:r>
          </a:p>
        </p:txBody>
      </p:sp>
      <p:sp>
        <p:nvSpPr>
          <p:cNvPr id="3" name="Content Placeholder 2">
            <a:extLst>
              <a:ext uri="{FF2B5EF4-FFF2-40B4-BE49-F238E27FC236}">
                <a16:creationId xmlns:a16="http://schemas.microsoft.com/office/drawing/2014/main" id="{F8B7BA4B-0037-3558-3C19-A7324CC2D4CA}"/>
              </a:ext>
            </a:extLst>
          </p:cNvPr>
          <p:cNvSpPr>
            <a:spLocks noGrp="1"/>
          </p:cNvSpPr>
          <p:nvPr>
            <p:ph idx="1"/>
          </p:nvPr>
        </p:nvSpPr>
        <p:spPr>
          <a:xfrm>
            <a:off x="1371599" y="1744394"/>
            <a:ext cx="9724031" cy="5022166"/>
          </a:xfrm>
        </p:spPr>
        <p:txBody>
          <a:bodyPr anchor="ctr">
            <a:noAutofit/>
          </a:bodyPr>
          <a:lstStyle/>
          <a:p>
            <a:pPr marL="0" indent="0">
              <a:buNone/>
            </a:pPr>
            <a:r>
              <a:rPr lang="en-US" sz="2400" b="1" dirty="0"/>
              <a:t>When to use household weight </a:t>
            </a:r>
          </a:p>
          <a:p>
            <a:pPr marL="0" indent="0">
              <a:buNone/>
            </a:pPr>
            <a:r>
              <a:rPr lang="en-US" sz="2400" dirty="0"/>
              <a:t>Use it when the statistic you want describes </a:t>
            </a:r>
            <a:r>
              <a:rPr lang="en-US" sz="2400" b="1" dirty="0"/>
              <a:t>households as units</a:t>
            </a:r>
            <a:r>
              <a:rPr lang="en-US" sz="2400" dirty="0"/>
              <a:t>.</a:t>
            </a:r>
          </a:p>
          <a:p>
            <a:endParaRPr lang="en-US" sz="2400" b="1" dirty="0"/>
          </a:p>
          <a:p>
            <a:pPr marL="0" indent="0">
              <a:buNone/>
            </a:pPr>
            <a:r>
              <a:rPr lang="en-US" sz="2400" b="1" dirty="0"/>
              <a:t>Examples:</a:t>
            </a:r>
            <a:endParaRPr lang="en-US" sz="2400" dirty="0"/>
          </a:p>
          <a:p>
            <a:r>
              <a:rPr lang="en-US" sz="2400" dirty="0"/>
              <a:t>% of households with electricity</a:t>
            </a:r>
          </a:p>
          <a:p>
            <a:r>
              <a:rPr lang="en-US" sz="2400" dirty="0"/>
              <a:t>Average household expenditure</a:t>
            </a:r>
          </a:p>
          <a:p>
            <a:r>
              <a:rPr lang="en-US" sz="2400" dirty="0"/>
              <a:t>Distribution of household sizes</a:t>
            </a:r>
          </a:p>
          <a:p>
            <a:r>
              <a:rPr lang="en-US" sz="2400" dirty="0"/>
              <a:t>Ownership of durable goods at the household level (e.g., % of households owning a car)</a:t>
            </a:r>
          </a:p>
          <a:p>
            <a:r>
              <a:rPr lang="en-US" sz="2400" dirty="0"/>
              <a:t>Here, each household counts once, regardless of how many people live in it.</a:t>
            </a:r>
          </a:p>
          <a:p>
            <a:pPr marL="0" indent="0">
              <a:buNone/>
            </a:pPr>
            <a:r>
              <a:rPr lang="en-US" sz="2400" dirty="0"/>
              <a:t>​</a:t>
            </a:r>
          </a:p>
        </p:txBody>
      </p:sp>
    </p:spTree>
    <p:extLst>
      <p:ext uri="{BB962C8B-B14F-4D97-AF65-F5344CB8AC3E}">
        <p14:creationId xmlns:p14="http://schemas.microsoft.com/office/powerpoint/2010/main" val="15974792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DE2326-7266-D3DF-6F60-64100F85F3F8}"/>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Individual </a:t>
            </a:r>
            <a:r>
              <a:rPr lang="en-US" sz="4000" dirty="0">
                <a:solidFill>
                  <a:schemeClr val="bg1"/>
                </a:solidFill>
              </a:rPr>
              <a:t>Weight</a:t>
            </a:r>
            <a:endParaRPr lang="en-US" sz="4000" dirty="0">
              <a:solidFill>
                <a:srgbClr val="FFFFFF"/>
              </a:solidFill>
            </a:endParaRPr>
          </a:p>
        </p:txBody>
      </p:sp>
      <p:sp>
        <p:nvSpPr>
          <p:cNvPr id="3" name="Content Placeholder 2">
            <a:extLst>
              <a:ext uri="{FF2B5EF4-FFF2-40B4-BE49-F238E27FC236}">
                <a16:creationId xmlns:a16="http://schemas.microsoft.com/office/drawing/2014/main" id="{50D387B7-B184-BE77-4B65-5D74BFB87E32}"/>
              </a:ext>
            </a:extLst>
          </p:cNvPr>
          <p:cNvSpPr>
            <a:spLocks noGrp="1"/>
          </p:cNvSpPr>
          <p:nvPr>
            <p:ph idx="1"/>
          </p:nvPr>
        </p:nvSpPr>
        <p:spPr>
          <a:xfrm>
            <a:off x="1033975" y="2835965"/>
            <a:ext cx="10800216" cy="3165590"/>
          </a:xfrm>
        </p:spPr>
        <p:txBody>
          <a:bodyPr anchor="ctr">
            <a:noAutofit/>
          </a:bodyPr>
          <a:lstStyle/>
          <a:p>
            <a:pPr marL="0" indent="0">
              <a:buNone/>
            </a:pPr>
            <a:r>
              <a:rPr lang="en-US" sz="2400" b="1" dirty="0"/>
              <a:t>When to use population (individual) weight </a:t>
            </a:r>
          </a:p>
          <a:p>
            <a:pPr marL="0" indent="0">
              <a:buNone/>
            </a:pPr>
            <a:r>
              <a:rPr lang="en-US" sz="2400" dirty="0"/>
              <a:t>Use it when the statistic you want describes </a:t>
            </a:r>
            <a:r>
              <a:rPr lang="en-US" sz="2400" b="1" dirty="0"/>
              <a:t>individuals (people)</a:t>
            </a:r>
            <a:r>
              <a:rPr lang="en-US" sz="2400" dirty="0"/>
              <a:t>, or when the measure is </a:t>
            </a:r>
            <a:r>
              <a:rPr lang="en-US" sz="2400" b="1" dirty="0"/>
              <a:t>per capita</a:t>
            </a:r>
            <a:r>
              <a:rPr lang="en-US" sz="2400" dirty="0"/>
              <a:t>.</a:t>
            </a:r>
          </a:p>
          <a:p>
            <a:pPr marL="0" indent="0">
              <a:buNone/>
            </a:pPr>
            <a:r>
              <a:rPr lang="en-US" sz="2400" b="1" dirty="0"/>
              <a:t>Examples:</a:t>
            </a:r>
            <a:endParaRPr lang="en-US" sz="2400" dirty="0"/>
          </a:p>
          <a:p>
            <a:r>
              <a:rPr lang="en-US" sz="2400" dirty="0"/>
              <a:t>Poverty headcount rate (% of people living below $2.15/day)</a:t>
            </a:r>
          </a:p>
          <a:p>
            <a:r>
              <a:rPr lang="en-US" sz="2400" dirty="0"/>
              <a:t>Literacy rate of adults</a:t>
            </a:r>
          </a:p>
          <a:p>
            <a:r>
              <a:rPr lang="en-US" sz="2400" dirty="0"/>
              <a:t>Labor force participation rate</a:t>
            </a:r>
          </a:p>
          <a:p>
            <a:r>
              <a:rPr lang="en-US" sz="2400" dirty="0"/>
              <a:t>Average consumption </a:t>
            </a:r>
            <a:r>
              <a:rPr lang="en-US" sz="2400" b="1" dirty="0"/>
              <a:t>per person</a:t>
            </a:r>
            <a:endParaRPr lang="en-US" sz="2400" dirty="0"/>
          </a:p>
          <a:p>
            <a:r>
              <a:rPr lang="en-US" sz="2400" dirty="0"/>
              <a:t>Demographic breakdown (age, sex, etc.)</a:t>
            </a:r>
          </a:p>
          <a:p>
            <a:pPr marL="0" indent="0">
              <a:buNone/>
            </a:pPr>
            <a:r>
              <a:rPr lang="en-US" sz="2400" dirty="0"/>
              <a:t>Here, households with more members contribute more because they represent more people in the population.</a:t>
            </a:r>
          </a:p>
          <a:p>
            <a:pPr marL="0" indent="0">
              <a:buNone/>
            </a:pPr>
            <a:endParaRPr lang="en-US" sz="2400" dirty="0"/>
          </a:p>
        </p:txBody>
      </p:sp>
    </p:spTree>
    <p:extLst>
      <p:ext uri="{BB962C8B-B14F-4D97-AF65-F5344CB8AC3E}">
        <p14:creationId xmlns:p14="http://schemas.microsoft.com/office/powerpoint/2010/main" val="387512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CA7F1C-8080-A75B-3E6E-6DF6846EDE9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B0D4315-95DB-CA3E-C16A-3EC139388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9648BE-9724-7498-0695-903EBDB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01E0EC-4434-C6F3-C601-68E53D9A9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3239DD3-0EF5-2D4F-8557-64FACCFCB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51303C-E99B-39E4-8E9E-7EE9A7F79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85A7D0-9C97-1AF6-607F-43C43F3375B3}"/>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weight comparison</a:t>
            </a:r>
          </a:p>
        </p:txBody>
      </p:sp>
      <p:sp>
        <p:nvSpPr>
          <p:cNvPr id="3" name="Content Placeholder 2">
            <a:extLst>
              <a:ext uri="{FF2B5EF4-FFF2-40B4-BE49-F238E27FC236}">
                <a16:creationId xmlns:a16="http://schemas.microsoft.com/office/drawing/2014/main" id="{540881BE-77D1-A286-5653-15A1D1E64F0F}"/>
              </a:ext>
            </a:extLst>
          </p:cNvPr>
          <p:cNvSpPr>
            <a:spLocks noGrp="1"/>
          </p:cNvSpPr>
          <p:nvPr>
            <p:ph idx="1"/>
          </p:nvPr>
        </p:nvSpPr>
        <p:spPr>
          <a:xfrm>
            <a:off x="390939" y="2835965"/>
            <a:ext cx="11443252" cy="3165590"/>
          </a:xfrm>
        </p:spPr>
        <p:txBody>
          <a:bodyPr anchor="ctr">
            <a:noAutofit/>
          </a:bodyPr>
          <a:lstStyle/>
          <a:p>
            <a:pPr marL="0" indent="0">
              <a:buNone/>
            </a:pPr>
            <a:r>
              <a:rPr lang="en-US" sz="2400" b="1" dirty="0"/>
              <a:t>The intuition:</a:t>
            </a:r>
          </a:p>
          <a:p>
            <a:pPr marL="0" indent="0">
              <a:buNone/>
            </a:pPr>
            <a:r>
              <a:rPr lang="en-US" sz="2400" dirty="0"/>
              <a:t>Household weights → “Each household represents many similar households.”</a:t>
            </a:r>
          </a:p>
          <a:p>
            <a:pPr marL="0" indent="0">
              <a:buNone/>
            </a:pPr>
            <a:r>
              <a:rPr lang="en-US" sz="2400" dirty="0"/>
              <a:t>Population weights → “Each person represents many similar people.”</a:t>
            </a:r>
          </a:p>
          <a:p>
            <a:pPr marL="0" indent="0">
              <a:buNone/>
            </a:pPr>
            <a:r>
              <a:rPr lang="en-US" sz="2400" dirty="0"/>
              <a:t>Since households vary in size, the two weights give different results if you mix them up.</a:t>
            </a:r>
          </a:p>
          <a:p>
            <a:pPr marL="0" indent="0">
              <a:buNone/>
            </a:pPr>
            <a:r>
              <a:rPr lang="en-US" sz="2400" dirty="0"/>
              <a:t>For example:</a:t>
            </a:r>
          </a:p>
          <a:p>
            <a:r>
              <a:rPr lang="en-US" sz="2400" dirty="0"/>
              <a:t>If you estimate poverty with </a:t>
            </a:r>
            <a:r>
              <a:rPr lang="en-US" sz="2400" b="1" dirty="0"/>
              <a:t>household weights</a:t>
            </a:r>
            <a:r>
              <a:rPr lang="en-US" sz="2400" dirty="0"/>
              <a:t>, you’d get the </a:t>
            </a:r>
            <a:r>
              <a:rPr lang="en-US" sz="2400" b="1" dirty="0"/>
              <a:t>share of households </a:t>
            </a:r>
            <a:r>
              <a:rPr lang="en-US" sz="2400" dirty="0"/>
              <a:t>that are poor.</a:t>
            </a:r>
          </a:p>
          <a:p>
            <a:r>
              <a:rPr lang="en-US" sz="2400" dirty="0"/>
              <a:t>If you use population weights, you get the share of people who are poor (this is the standard poverty rate)</a:t>
            </a:r>
          </a:p>
          <a:p>
            <a:pPr marL="0" indent="0">
              <a:buNone/>
            </a:pPr>
            <a:r>
              <a:rPr lang="en-US" sz="2400" b="1" dirty="0"/>
              <a:t>Rule of thumb</a:t>
            </a:r>
          </a:p>
          <a:p>
            <a:pPr marL="0" indent="0">
              <a:buNone/>
            </a:pPr>
            <a:r>
              <a:rPr lang="en-US" sz="2400" dirty="0">
                <a:solidFill>
                  <a:schemeClr val="accent4"/>
                </a:solidFill>
              </a:rPr>
              <a:t>	Unit = household                           → use </a:t>
            </a:r>
            <a:r>
              <a:rPr lang="en-US" sz="2400" dirty="0" err="1">
                <a:solidFill>
                  <a:schemeClr val="accent4"/>
                </a:solidFill>
              </a:rPr>
              <a:t>weight_hh</a:t>
            </a:r>
            <a:endParaRPr lang="en-US" sz="2400" dirty="0">
              <a:solidFill>
                <a:schemeClr val="accent4"/>
              </a:solidFill>
            </a:endParaRPr>
          </a:p>
          <a:p>
            <a:pPr marL="0" indent="0">
              <a:buNone/>
            </a:pPr>
            <a:r>
              <a:rPr lang="en-US" sz="2400" dirty="0">
                <a:solidFill>
                  <a:schemeClr val="accent4"/>
                </a:solidFill>
              </a:rPr>
              <a:t>	​Unit = individual or per capita  → use </a:t>
            </a:r>
            <a:r>
              <a:rPr lang="en-US" sz="2400" dirty="0" err="1">
                <a:solidFill>
                  <a:schemeClr val="accent4"/>
                </a:solidFill>
              </a:rPr>
              <a:t>weight_pop</a:t>
            </a:r>
            <a:r>
              <a:rPr lang="en-US" sz="2400" dirty="0"/>
              <a:t>	​</a:t>
            </a:r>
          </a:p>
          <a:p>
            <a:pPr marL="0" indent="0">
              <a:buNone/>
            </a:pPr>
            <a:endParaRPr lang="en-US" sz="2400" dirty="0"/>
          </a:p>
        </p:txBody>
      </p:sp>
    </p:spTree>
    <p:extLst>
      <p:ext uri="{BB962C8B-B14F-4D97-AF65-F5344CB8AC3E}">
        <p14:creationId xmlns:p14="http://schemas.microsoft.com/office/powerpoint/2010/main" val="456700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221F9-A7A5-7ACA-2138-DA8360B7BE8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Extra data needed</a:t>
            </a:r>
          </a:p>
        </p:txBody>
      </p:sp>
      <p:sp>
        <p:nvSpPr>
          <p:cNvPr id="3" name="Content Placeholder 2">
            <a:extLst>
              <a:ext uri="{FF2B5EF4-FFF2-40B4-BE49-F238E27FC236}">
                <a16:creationId xmlns:a16="http://schemas.microsoft.com/office/drawing/2014/main" id="{EE1547CA-C844-71AD-9502-3ED95B4CF356}"/>
              </a:ext>
            </a:extLst>
          </p:cNvPr>
          <p:cNvSpPr>
            <a:spLocks noGrp="1"/>
          </p:cNvSpPr>
          <p:nvPr>
            <p:ph idx="1"/>
          </p:nvPr>
        </p:nvSpPr>
        <p:spPr>
          <a:xfrm>
            <a:off x="1371599" y="2318197"/>
            <a:ext cx="9724031" cy="3683358"/>
          </a:xfrm>
        </p:spPr>
        <p:txBody>
          <a:bodyPr anchor="ctr">
            <a:normAutofit/>
          </a:bodyPr>
          <a:lstStyle/>
          <a:p>
            <a:r>
              <a:rPr lang="en-US" dirty="0"/>
              <a:t> Conversion factor:</a:t>
            </a:r>
          </a:p>
          <a:p>
            <a:pPr lvl="1"/>
            <a:r>
              <a:rPr lang="en-US" sz="2800" dirty="0"/>
              <a:t>Change form the not standard unit(heap, tin, etc.) to standard unit (kg/l)</a:t>
            </a:r>
          </a:p>
          <a:p>
            <a:r>
              <a:rPr lang="en-US" dirty="0"/>
              <a:t>Market unit price for food</a:t>
            </a:r>
          </a:p>
          <a:p>
            <a:pPr lvl="1"/>
            <a:r>
              <a:rPr lang="en-US" sz="2800" dirty="0"/>
              <a:t>Ex: Average price for rice in kg </a:t>
            </a:r>
          </a:p>
          <a:p>
            <a:r>
              <a:rPr lang="en-US" dirty="0" err="1"/>
              <a:t>Enegy</a:t>
            </a:r>
            <a:r>
              <a:rPr lang="en-US" dirty="0"/>
              <a:t> intake </a:t>
            </a:r>
            <a:r>
              <a:rPr lang="en-US" dirty="0" err="1"/>
              <a:t>convertion</a:t>
            </a:r>
            <a:r>
              <a:rPr lang="en-US" dirty="0"/>
              <a:t> factor</a:t>
            </a:r>
          </a:p>
          <a:p>
            <a:pPr lvl="1"/>
            <a:r>
              <a:rPr lang="en-US" sz="2800" dirty="0"/>
              <a:t>Food energy for per 100g items</a:t>
            </a:r>
          </a:p>
          <a:p>
            <a:pPr marL="457200" lvl="1" indent="0">
              <a:buNone/>
            </a:pPr>
            <a:endParaRPr lang="en-US" sz="2800" dirty="0"/>
          </a:p>
        </p:txBody>
      </p:sp>
    </p:spTree>
    <p:extLst>
      <p:ext uri="{BB962C8B-B14F-4D97-AF65-F5344CB8AC3E}">
        <p14:creationId xmlns:p14="http://schemas.microsoft.com/office/powerpoint/2010/main" val="229510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Missing Values – The Problem</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696351" y="1835834"/>
            <a:ext cx="11092375" cy="4727628"/>
          </a:xfrm>
        </p:spPr>
        <p:txBody>
          <a:bodyPr anchor="ctr">
            <a:normAutofit/>
          </a:bodyPr>
          <a:lstStyle/>
          <a:p>
            <a:r>
              <a:rPr lang="en-US" sz="2000" dirty="0"/>
              <a:t>Constructing the consumption aggregate requires aggregating information from hundreds or thousands of variables across thousands of households.</a:t>
            </a:r>
          </a:p>
          <a:p>
            <a:r>
              <a:rPr lang="en-US" sz="2000" dirty="0"/>
              <a:t>Depending on how this is aggregated, missing values are either implicitly treated as zero (if using commands like </a:t>
            </a:r>
            <a:r>
              <a:rPr lang="en-US" sz="2000" dirty="0">
                <a:latin typeface="Courier New" panose="02070309020205020404" pitchFamily="49" charset="0"/>
                <a:cs typeface="Courier New" panose="02070309020205020404" pitchFamily="49" charset="0"/>
              </a:rPr>
              <a:t>collapse</a:t>
            </a:r>
            <a:r>
              <a:rPr lang="en-US" sz="2000" dirty="0"/>
              <a:t> or </a:t>
            </a:r>
            <a:r>
              <a:rPr lang="en-US" sz="2000" dirty="0" err="1">
                <a:latin typeface="Courier New" panose="02070309020205020404" pitchFamily="49" charset="0"/>
                <a:cs typeface="Courier New" panose="02070309020205020404" pitchFamily="49" charset="0"/>
              </a:rPr>
              <a:t>egen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rowtotal</a:t>
            </a:r>
            <a:r>
              <a:rPr lang="en-US" sz="2000" dirty="0">
                <a:latin typeface="Courier New" panose="02070309020205020404" pitchFamily="49" charset="0"/>
                <a:cs typeface="Courier New" panose="02070309020205020404" pitchFamily="49" charset="0"/>
              </a:rPr>
              <a:t>()</a:t>
            </a:r>
            <a:r>
              <a:rPr lang="en-US" sz="2000" dirty="0"/>
              <a:t>) or result in a missing value for the aggregate (if using the + operator).</a:t>
            </a:r>
          </a:p>
          <a:p>
            <a:pPr lvl="1"/>
            <a:r>
              <a:rPr lang="en-US" sz="2000" dirty="0"/>
              <a:t>The first results in the total consumption being underestimated, potentially by enough to impact the poverty rate.</a:t>
            </a:r>
          </a:p>
          <a:p>
            <a:pPr lvl="1"/>
            <a:r>
              <a:rPr lang="en-US" sz="2000" dirty="0"/>
              <a:t>The second will result in the consumption aggregate not being constructed for a significant number of households.</a:t>
            </a:r>
          </a:p>
          <a:p>
            <a:r>
              <a:rPr lang="en-US" sz="2000" dirty="0"/>
              <a:t>Even worse, say the construction of sub-aggregates (like food consumption) results in a missing if any component variable is missing, but the construction of the total aggregate treats missing food consumption as 0.</a:t>
            </a:r>
          </a:p>
          <a:p>
            <a:r>
              <a:rPr lang="en-US" sz="2000" dirty="0">
                <a:solidFill>
                  <a:schemeClr val="accent4"/>
                </a:solidFill>
              </a:rPr>
              <a:t>Solution: be very thorough and deliberate in your treatment of missing values.</a:t>
            </a:r>
          </a:p>
          <a:p>
            <a:pPr marL="0" indent="0">
              <a:buNone/>
            </a:pPr>
            <a:endParaRPr lang="en-US" sz="1700" dirty="0"/>
          </a:p>
        </p:txBody>
      </p:sp>
    </p:spTree>
    <p:extLst>
      <p:ext uri="{BB962C8B-B14F-4D97-AF65-F5344CB8AC3E}">
        <p14:creationId xmlns:p14="http://schemas.microsoft.com/office/powerpoint/2010/main" val="233218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Outliers – The Problem</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1048043" y="1941342"/>
            <a:ext cx="10047587" cy="4060213"/>
          </a:xfrm>
        </p:spPr>
        <p:txBody>
          <a:bodyPr anchor="ctr">
            <a:normAutofit lnSpcReduction="10000"/>
          </a:bodyPr>
          <a:lstStyle/>
          <a:p>
            <a:r>
              <a:rPr lang="en-US" dirty="0"/>
              <a:t>A single gross outlier (such as rice consumption being reported as 2000 kg when it is really 2000 g) can result in a household having a level of consumption above the poverty line due solely to that one mistake.</a:t>
            </a:r>
          </a:p>
          <a:p>
            <a:r>
              <a:rPr lang="en-US" dirty="0"/>
              <a:t>Errors of several orders of magnitude are quite possible due to sticky-0 key, mistakes over units, mistakes about recall periods, mistakes about currency conventions (amounts to be entered sometimes in Leones, sometimes in thousands of Leones).</a:t>
            </a:r>
          </a:p>
          <a:p>
            <a:r>
              <a:rPr lang="en-US" dirty="0">
                <a:solidFill>
                  <a:schemeClr val="accent4"/>
                </a:solidFill>
              </a:rPr>
              <a:t>Solution: identify and treat gross outliers.</a:t>
            </a:r>
          </a:p>
        </p:txBody>
      </p:sp>
    </p:spTree>
    <p:extLst>
      <p:ext uri="{BB962C8B-B14F-4D97-AF65-F5344CB8AC3E}">
        <p14:creationId xmlns:p14="http://schemas.microsoft.com/office/powerpoint/2010/main" val="324266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Outliers – </a:t>
            </a:r>
            <a:r>
              <a:rPr lang="en-US" sz="4000" dirty="0">
                <a:solidFill>
                  <a:srgbClr val="FF0000"/>
                </a:solidFill>
              </a:rPr>
              <a:t>Not</a:t>
            </a:r>
            <a:r>
              <a:rPr lang="en-US" sz="4000" dirty="0">
                <a:solidFill>
                  <a:srgbClr val="FFFFFF"/>
                </a:solidFill>
              </a:rPr>
              <a:t> (Really) a Problem</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669235" y="2318197"/>
            <a:ext cx="11344574" cy="3683358"/>
          </a:xfrm>
        </p:spPr>
        <p:txBody>
          <a:bodyPr anchor="ctr">
            <a:noAutofit/>
          </a:bodyPr>
          <a:lstStyle/>
          <a:p>
            <a:r>
              <a:rPr lang="en-US" sz="2000" dirty="0"/>
              <a:t>Values of variables are randomly 50% higher or even twice as high as they should be.  </a:t>
            </a:r>
          </a:p>
          <a:p>
            <a:r>
              <a:rPr lang="en-US" sz="2000" dirty="0"/>
              <a:t>Values at the top end of the distribution are a little suspicious although plausible for wealthy households.</a:t>
            </a:r>
          </a:p>
          <a:p>
            <a:r>
              <a:rPr lang="en-US" sz="2000" dirty="0"/>
              <a:t>There are implausible values at the bottom end of the distribution (households spending amounts less than the smallest denomination bill/coin, less than smallest quantity of the good its possible to purchase).</a:t>
            </a:r>
          </a:p>
          <a:p>
            <a:r>
              <a:rPr lang="en-US" sz="2000" dirty="0"/>
              <a:t>Although ideally we would like to identify and correct for all of these, it is very difficult (to impossible) and very time-consuming to do.</a:t>
            </a:r>
          </a:p>
          <a:p>
            <a:r>
              <a:rPr lang="en-US" sz="2000" dirty="0"/>
              <a:t>As long as these types of errors are fairly rare and fairly random, they will have basically no impact on the poverty rate.</a:t>
            </a:r>
          </a:p>
          <a:p>
            <a:r>
              <a:rPr lang="en-US" sz="2000" dirty="0"/>
              <a:t>They might impact measures of inequality like the Gini (but general household questionnaires aren’t designed to capture the consumption in the tails of the distribution anyway)</a:t>
            </a:r>
          </a:p>
          <a:p>
            <a:r>
              <a:rPr lang="en-US" sz="2000" dirty="0"/>
              <a:t>Problem: over trimming/</a:t>
            </a:r>
            <a:r>
              <a:rPr lang="en-US" sz="2000" dirty="0" err="1"/>
              <a:t>winsorizing</a:t>
            </a:r>
            <a:r>
              <a:rPr lang="en-US" sz="2000" dirty="0"/>
              <a:t> your data can artificially compress the distribution</a:t>
            </a:r>
          </a:p>
          <a:p>
            <a:r>
              <a:rPr lang="en-US" sz="2000" dirty="0">
                <a:solidFill>
                  <a:schemeClr val="accent4"/>
                </a:solidFill>
              </a:rPr>
              <a:t>Solution: do a reasonable job on moderate outliers without wasting too much time or over-trimming/</a:t>
            </a:r>
            <a:r>
              <a:rPr lang="en-US" sz="2000" dirty="0" err="1">
                <a:solidFill>
                  <a:schemeClr val="accent4"/>
                </a:solidFill>
              </a:rPr>
              <a:t>winsorizing</a:t>
            </a:r>
            <a:r>
              <a:rPr lang="en-US" sz="2000" dirty="0"/>
              <a:t>.</a:t>
            </a:r>
          </a:p>
        </p:txBody>
      </p:sp>
    </p:spTree>
    <p:extLst>
      <p:ext uri="{BB962C8B-B14F-4D97-AF65-F5344CB8AC3E}">
        <p14:creationId xmlns:p14="http://schemas.microsoft.com/office/powerpoint/2010/main" val="28838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Random Errors – The Problem</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1371599" y="2318197"/>
            <a:ext cx="9724031" cy="3683358"/>
          </a:xfrm>
        </p:spPr>
        <p:txBody>
          <a:bodyPr anchor="ctr">
            <a:normAutofit/>
          </a:bodyPr>
          <a:lstStyle/>
          <a:p>
            <a:r>
              <a:rPr lang="en-US" sz="2400" dirty="0"/>
              <a:t>A single gross outlier or a cluster of outliers could result in an erroneous construction of a key value (such as the regional price for a key staple food) or an erroneous model (such as the imputation model for the value of owner-occupied housing).</a:t>
            </a:r>
          </a:p>
          <a:p>
            <a:endParaRPr lang="en-US" sz="2400" dirty="0"/>
          </a:p>
          <a:p>
            <a:r>
              <a:rPr lang="en-US" sz="2400" dirty="0">
                <a:solidFill>
                  <a:schemeClr val="accent4"/>
                </a:solidFill>
              </a:rPr>
              <a:t>Solution: use robust constructions (median instead of mean </a:t>
            </a:r>
            <a:r>
              <a:rPr lang="en-US" sz="2400" dirty="0" err="1">
                <a:solidFill>
                  <a:schemeClr val="accent4"/>
                </a:solidFill>
              </a:rPr>
              <a:t>etc</a:t>
            </a:r>
            <a:r>
              <a:rPr lang="en-US" sz="2400" dirty="0">
                <a:solidFill>
                  <a:schemeClr val="accent4"/>
                </a:solidFill>
              </a:rPr>
              <a:t>) and be conservative about the observations used as input.  Check the results of any constructions before applying them to the data</a:t>
            </a:r>
            <a:r>
              <a:rPr lang="en-US" sz="2400" dirty="0"/>
              <a:t>.</a:t>
            </a:r>
          </a:p>
          <a:p>
            <a:endParaRPr lang="en-US" sz="2400" dirty="0"/>
          </a:p>
        </p:txBody>
      </p:sp>
    </p:spTree>
    <p:extLst>
      <p:ext uri="{BB962C8B-B14F-4D97-AF65-F5344CB8AC3E}">
        <p14:creationId xmlns:p14="http://schemas.microsoft.com/office/powerpoint/2010/main" val="1116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1BBEF-6D83-4F89-A3FF-BF6B2FBE9D96}"/>
              </a:ext>
            </a:extLst>
          </p:cNvPr>
          <p:cNvSpPr>
            <a:spLocks noGrp="1"/>
          </p:cNvSpPr>
          <p:nvPr>
            <p:ph type="title"/>
          </p:nvPr>
        </p:nvSpPr>
        <p:spPr>
          <a:xfrm>
            <a:off x="5596501" y="489508"/>
            <a:ext cx="5754896" cy="1667569"/>
          </a:xfrm>
        </p:spPr>
        <p:txBody>
          <a:bodyPr anchor="b">
            <a:normAutofit/>
          </a:bodyPr>
          <a:lstStyle/>
          <a:p>
            <a:r>
              <a:rPr lang="en-US" sz="4000"/>
              <a:t>Three Step Approach</a:t>
            </a:r>
          </a:p>
        </p:txBody>
      </p:sp>
      <p:pic>
        <p:nvPicPr>
          <p:cNvPr id="6" name="Graphic 5" descr="Clipboard Partially Checked outline">
            <a:extLst>
              <a:ext uri="{FF2B5EF4-FFF2-40B4-BE49-F238E27FC236}">
                <a16:creationId xmlns:a16="http://schemas.microsoft.com/office/drawing/2014/main" id="{C758085C-A2FF-4E60-87BD-4FFF93AA79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4BF13A7C-4D7E-4F7B-A878-E181699A0B14}"/>
              </a:ext>
            </a:extLst>
          </p:cNvPr>
          <p:cNvSpPr>
            <a:spLocks noGrp="1"/>
          </p:cNvSpPr>
          <p:nvPr>
            <p:ph idx="1"/>
          </p:nvPr>
        </p:nvSpPr>
        <p:spPr>
          <a:xfrm>
            <a:off x="5596502" y="2405894"/>
            <a:ext cx="5754896" cy="3197464"/>
          </a:xfrm>
        </p:spPr>
        <p:txBody>
          <a:bodyPr anchor="t">
            <a:normAutofit/>
          </a:bodyPr>
          <a:lstStyle/>
          <a:p>
            <a:pPr marL="457200" indent="-457200">
              <a:buFont typeface="+mj-lt"/>
              <a:buAutoNum type="arabicPeriod"/>
            </a:pPr>
            <a:r>
              <a:rPr lang="en-US" sz="2000" dirty="0"/>
              <a:t>Domain, obvious and systematic editing of each dataset that is to be used.  </a:t>
            </a:r>
          </a:p>
          <a:p>
            <a:pPr marL="457200" indent="-457200">
              <a:buFont typeface="+mj-lt"/>
              <a:buAutoNum type="arabicPeriod"/>
            </a:pPr>
            <a:r>
              <a:rPr lang="en-US" sz="2000" dirty="0"/>
              <a:t>Comprehensive treatment of missing values and outliers </a:t>
            </a:r>
          </a:p>
          <a:p>
            <a:pPr marL="914400" lvl="1" indent="-457200">
              <a:buFont typeface="+mj-lt"/>
              <a:buAutoNum type="alphaLcPeriod"/>
            </a:pPr>
            <a:r>
              <a:rPr lang="en-US" sz="2000" dirty="0"/>
              <a:t>In all variables used</a:t>
            </a:r>
          </a:p>
          <a:p>
            <a:pPr marL="914400" lvl="1" indent="-457200">
              <a:buFont typeface="+mj-lt"/>
              <a:buAutoNum type="alphaLcPeriod"/>
            </a:pPr>
            <a:r>
              <a:rPr lang="en-US" sz="2000" dirty="0"/>
              <a:t>In all variables constructed</a:t>
            </a:r>
          </a:p>
          <a:p>
            <a:pPr marL="457200" indent="-457200">
              <a:buFont typeface="+mj-lt"/>
              <a:buAutoNum type="arabicPeriod"/>
            </a:pPr>
            <a:r>
              <a:rPr lang="en-US" sz="2000" dirty="0"/>
              <a:t>Check of distribution of final aggregates</a:t>
            </a:r>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201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1BBEF-6D83-4F89-A3FF-BF6B2FBE9D96}"/>
              </a:ext>
            </a:extLst>
          </p:cNvPr>
          <p:cNvSpPr>
            <a:spLocks noGrp="1"/>
          </p:cNvSpPr>
          <p:nvPr>
            <p:ph type="title"/>
          </p:nvPr>
        </p:nvSpPr>
        <p:spPr>
          <a:xfrm>
            <a:off x="5596501" y="489508"/>
            <a:ext cx="5754896" cy="1667569"/>
          </a:xfrm>
        </p:spPr>
        <p:txBody>
          <a:bodyPr anchor="b">
            <a:normAutofit/>
          </a:bodyPr>
          <a:lstStyle/>
          <a:p>
            <a:r>
              <a:rPr lang="en-US" sz="4000"/>
              <a:t>Step 1: Domain, obvious and systematic editing</a:t>
            </a:r>
          </a:p>
        </p:txBody>
      </p:sp>
      <p:pic>
        <p:nvPicPr>
          <p:cNvPr id="6" name="Graphic 5" descr="Bad Inventory outline">
            <a:extLst>
              <a:ext uri="{FF2B5EF4-FFF2-40B4-BE49-F238E27FC236}">
                <a16:creationId xmlns:a16="http://schemas.microsoft.com/office/drawing/2014/main" id="{C758085C-A2FF-4E60-87BD-4FFF93AA79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4BF13A7C-4D7E-4F7B-A878-E181699A0B14}"/>
              </a:ext>
            </a:extLst>
          </p:cNvPr>
          <p:cNvSpPr>
            <a:spLocks noGrp="1"/>
          </p:cNvSpPr>
          <p:nvPr>
            <p:ph idx="1"/>
          </p:nvPr>
        </p:nvSpPr>
        <p:spPr>
          <a:xfrm>
            <a:off x="5596502" y="2405894"/>
            <a:ext cx="5754896" cy="3197464"/>
          </a:xfrm>
        </p:spPr>
        <p:txBody>
          <a:bodyPr anchor="t">
            <a:normAutofit/>
          </a:bodyPr>
          <a:lstStyle/>
          <a:p>
            <a:r>
              <a:rPr lang="en-US" sz="2000"/>
              <a:t>Trust no one</a:t>
            </a:r>
          </a:p>
          <a:p>
            <a:r>
              <a:rPr lang="en-US" sz="2000"/>
              <a:t>Every time you use a dataset, inspect it carefully</a:t>
            </a:r>
          </a:p>
        </p:txBody>
      </p:sp>
      <p:sp>
        <p:nvSpPr>
          <p:cNvPr id="13" name="Rectangle 12">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270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1516</TotalTime>
  <Words>3508</Words>
  <Application>Microsoft Office PowerPoint</Application>
  <PresentationFormat>Widescreen</PresentationFormat>
  <Paragraphs>309</Paragraphs>
  <Slides>39</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Aptos</vt:lpstr>
      <vt:lpstr>Aptos Display</vt:lpstr>
      <vt:lpstr>Arial</vt:lpstr>
      <vt:lpstr>Calibri</vt:lpstr>
      <vt:lpstr>Cambria Math</vt:lpstr>
      <vt:lpstr>Courier New</vt:lpstr>
      <vt:lpstr>Office Theme</vt:lpstr>
      <vt:lpstr>Data cleaning</vt:lpstr>
      <vt:lpstr>Data Cleaning Goals</vt:lpstr>
      <vt:lpstr>Systematic Mistakes – The Problem</vt:lpstr>
      <vt:lpstr>Missing Values – The Problem</vt:lpstr>
      <vt:lpstr>Outliers – The Problem</vt:lpstr>
      <vt:lpstr>Outliers – Not (Really) a Problem</vt:lpstr>
      <vt:lpstr>Random Errors – The Problem</vt:lpstr>
      <vt:lpstr>Three Step Approach</vt:lpstr>
      <vt:lpstr>Step 1: Domain, obvious and systematic editing</vt:lpstr>
      <vt:lpstr>Domain / Obvious / Systematic Errors</vt:lpstr>
      <vt:lpstr>Domain / Obvious / Systematic Errors</vt:lpstr>
      <vt:lpstr>Step 2: Comprehensive Treatment of Missing Values and Outliers</vt:lpstr>
      <vt:lpstr>Flagging missing and invalid observations</vt:lpstr>
      <vt:lpstr>Identifying Missing Data</vt:lpstr>
      <vt:lpstr>Identifying Missing Data</vt:lpstr>
      <vt:lpstr>Replacing Missing Values with Imputation</vt:lpstr>
      <vt:lpstr>Excessive Missing Values</vt:lpstr>
      <vt:lpstr>What is an Outlier?</vt:lpstr>
      <vt:lpstr>Detection of Outliers</vt:lpstr>
      <vt:lpstr>Formulas to Identify Outliers</vt:lpstr>
      <vt:lpstr>Examples of Formulas to Identify Outliers</vt:lpstr>
      <vt:lpstr>Examples of Formulas to Identify Outliers</vt:lpstr>
      <vt:lpstr>Lower Outliers</vt:lpstr>
      <vt:lpstr>Treatment of Outliers Believed to be Errors</vt:lpstr>
      <vt:lpstr>Overall Distribution of Consumption</vt:lpstr>
      <vt:lpstr>Checking Overall Distribution</vt:lpstr>
      <vt:lpstr>Use of outdetect</vt:lpstr>
      <vt:lpstr>flagout example for outliers and imputation</vt:lpstr>
      <vt:lpstr>flagout syntax</vt:lpstr>
      <vt:lpstr>flagout details</vt:lpstr>
      <vt:lpstr>Data clean – step1</vt:lpstr>
      <vt:lpstr>Flagging missing and invalid observations</vt:lpstr>
      <vt:lpstr>Data clean – step2</vt:lpstr>
      <vt:lpstr>Data clean – step3</vt:lpstr>
      <vt:lpstr>Other extra topics</vt:lpstr>
      <vt:lpstr>Household Weight</vt:lpstr>
      <vt:lpstr>Individual Weight</vt:lpstr>
      <vt:lpstr>weight comparison</vt:lpstr>
      <vt:lpstr>Extra data needed</vt:lpstr>
    </vt:vector>
  </TitlesOfParts>
  <Company>WBG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Haoyu Wu</dc:creator>
  <cp:lastModifiedBy>Haoyu Wu</cp:lastModifiedBy>
  <cp:revision>1</cp:revision>
  <dcterms:created xsi:type="dcterms:W3CDTF">2025-08-02T14:29:27Z</dcterms:created>
  <dcterms:modified xsi:type="dcterms:W3CDTF">2025-08-25T12:37:23Z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1bf45b6-5649-4236-82a3-f45024cd282e_Enabled">
    <vt:lpwstr>true</vt:lpwstr>
  </property>
  <property fmtid="{D5CDD505-2E9C-101B-9397-08002B2CF9AE}" pid="3" name="MSIP_Label_f1bf45b6-5649-4236-82a3-f45024cd282e_SetDate">
    <vt:lpwstr>2025-08-02T14:33:49Z</vt:lpwstr>
  </property>
  <property fmtid="{D5CDD505-2E9C-101B-9397-08002B2CF9AE}" pid="4" name="MSIP_Label_f1bf45b6-5649-4236-82a3-f45024cd282e_Method">
    <vt:lpwstr>Standard</vt:lpwstr>
  </property>
  <property fmtid="{D5CDD505-2E9C-101B-9397-08002B2CF9AE}" pid="5" name="MSIP_Label_f1bf45b6-5649-4236-82a3-f45024cd282e_Name">
    <vt:lpwstr>Official Use Only</vt:lpwstr>
  </property>
  <property fmtid="{D5CDD505-2E9C-101B-9397-08002B2CF9AE}" pid="6" name="MSIP_Label_f1bf45b6-5649-4236-82a3-f45024cd282e_SiteId">
    <vt:lpwstr>31a2fec0-266b-4c67-b56e-2796d8f59c36</vt:lpwstr>
  </property>
  <property fmtid="{D5CDD505-2E9C-101B-9397-08002B2CF9AE}" pid="7" name="MSIP_Label_f1bf45b6-5649-4236-82a3-f45024cd282e_ActionId">
    <vt:lpwstr>aa9c4c52-2b3d-4d75-86a3-8c9354d9a0ec</vt:lpwstr>
  </property>
  <property fmtid="{D5CDD505-2E9C-101B-9397-08002B2CF9AE}" pid="8" name="MSIP_Label_f1bf45b6-5649-4236-82a3-f45024cd282e_ContentBits">
    <vt:lpwstr>2</vt:lpwstr>
  </property>
  <property fmtid="{D5CDD505-2E9C-101B-9397-08002B2CF9AE}" pid="9" name="MSIP_Label_f1bf45b6-5649-4236-82a3-f45024cd282e_Tag">
    <vt:lpwstr>10, 3, 0, 1</vt:lpwstr>
  </property>
  <property fmtid="{D5CDD505-2E9C-101B-9397-08002B2CF9AE}" pid="10" name="ClassificationContentMarkingFooterLocations">
    <vt:lpwstr>Office Theme:8</vt:lpwstr>
  </property>
  <property fmtid="{D5CDD505-2E9C-101B-9397-08002B2CF9AE}" pid="11" name="ClassificationContentMarkingFooterText">
    <vt:lpwstr>Official Use Only</vt:lpwstr>
  </property>
</Properties>
</file>