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488E29A-EDCB-4B93-97DD-A84A900CE734}" v="20" dt="2025-08-24T17:53:32.6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0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oyu Wu" userId="17b4ab16-1dcf-4309-9b92-d51e6b6da478" providerId="ADAL" clId="{D488E29A-EDCB-4B93-97DD-A84A900CE734}"/>
    <pc:docChg chg="custSel addSld modSld">
      <pc:chgData name="Haoyu Wu" userId="17b4ab16-1dcf-4309-9b92-d51e6b6da478" providerId="ADAL" clId="{D488E29A-EDCB-4B93-97DD-A84A900CE734}" dt="2025-08-24T17:54:40.665" v="1031" actId="14100"/>
      <pc:docMkLst>
        <pc:docMk/>
      </pc:docMkLst>
      <pc:sldChg chg="addSp modSp new mod setBg addAnim">
        <pc:chgData name="Haoyu Wu" userId="17b4ab16-1dcf-4309-9b92-d51e6b6da478" providerId="ADAL" clId="{D488E29A-EDCB-4B93-97DD-A84A900CE734}" dt="2025-08-24T17:24:54.175" v="33"/>
        <pc:sldMkLst>
          <pc:docMk/>
          <pc:sldMk cId="1316018286" sldId="256"/>
        </pc:sldMkLst>
        <pc:spChg chg="mod">
          <ac:chgData name="Haoyu Wu" userId="17b4ab16-1dcf-4309-9b92-d51e6b6da478" providerId="ADAL" clId="{D488E29A-EDCB-4B93-97DD-A84A900CE734}" dt="2025-08-24T17:24:54.170" v="31" actId="26606"/>
          <ac:spMkLst>
            <pc:docMk/>
            <pc:sldMk cId="1316018286" sldId="256"/>
            <ac:spMk id="2" creationId="{DCDF4D0F-93FC-68A3-2B2A-CEBDF148831A}"/>
          </ac:spMkLst>
        </pc:spChg>
        <pc:spChg chg="mod">
          <ac:chgData name="Haoyu Wu" userId="17b4ab16-1dcf-4309-9b92-d51e6b6da478" providerId="ADAL" clId="{D488E29A-EDCB-4B93-97DD-A84A900CE734}" dt="2025-08-24T17:24:54.170" v="31" actId="26606"/>
          <ac:spMkLst>
            <pc:docMk/>
            <pc:sldMk cId="1316018286" sldId="256"/>
            <ac:spMk id="3" creationId="{EDADD7ED-EF24-2B67-03FC-2CB572E56EA3}"/>
          </ac:spMkLst>
        </pc:spChg>
        <pc:spChg chg="add">
          <ac:chgData name="Haoyu Wu" userId="17b4ab16-1dcf-4309-9b92-d51e6b6da478" providerId="ADAL" clId="{D488E29A-EDCB-4B93-97DD-A84A900CE734}" dt="2025-08-24T17:24:54.170" v="31" actId="26606"/>
          <ac:spMkLst>
            <pc:docMk/>
            <pc:sldMk cId="1316018286" sldId="256"/>
            <ac:spMk id="8" creationId="{577D6B2E-37A3-429E-A37C-F30ED6487282}"/>
          </ac:spMkLst>
        </pc:spChg>
        <pc:spChg chg="add">
          <ac:chgData name="Haoyu Wu" userId="17b4ab16-1dcf-4309-9b92-d51e6b6da478" providerId="ADAL" clId="{D488E29A-EDCB-4B93-97DD-A84A900CE734}" dt="2025-08-24T17:24:54.170" v="31" actId="26606"/>
          <ac:spMkLst>
            <pc:docMk/>
            <pc:sldMk cId="1316018286" sldId="256"/>
            <ac:spMk id="10" creationId="{5CEAD642-85CF-4750-8432-7C80C901F001}"/>
          </ac:spMkLst>
        </pc:spChg>
        <pc:spChg chg="add">
          <ac:chgData name="Haoyu Wu" userId="17b4ab16-1dcf-4309-9b92-d51e6b6da478" providerId="ADAL" clId="{D488E29A-EDCB-4B93-97DD-A84A900CE734}" dt="2025-08-24T17:24:54.170" v="31" actId="26606"/>
          <ac:spMkLst>
            <pc:docMk/>
            <pc:sldMk cId="1316018286" sldId="256"/>
            <ac:spMk id="12" creationId="{FA33EEAE-15D5-4119-8C1E-89D943F911EF}"/>
          </ac:spMkLst>
        </pc:spChg>
        <pc:spChg chg="add">
          <ac:chgData name="Haoyu Wu" userId="17b4ab16-1dcf-4309-9b92-d51e6b6da478" providerId="ADAL" clId="{D488E29A-EDCB-4B93-97DD-A84A900CE734}" dt="2025-08-24T17:24:54.170" v="31" actId="26606"/>
          <ac:spMkLst>
            <pc:docMk/>
            <pc:sldMk cId="1316018286" sldId="256"/>
            <ac:spMk id="14" creationId="{730D8B3B-9B80-4025-B934-26DC7D7CD231}"/>
          </ac:spMkLst>
        </pc:spChg>
        <pc:spChg chg="add">
          <ac:chgData name="Haoyu Wu" userId="17b4ab16-1dcf-4309-9b92-d51e6b6da478" providerId="ADAL" clId="{D488E29A-EDCB-4B93-97DD-A84A900CE734}" dt="2025-08-24T17:24:54.170" v="31" actId="26606"/>
          <ac:spMkLst>
            <pc:docMk/>
            <pc:sldMk cId="1316018286" sldId="256"/>
            <ac:spMk id="16" creationId="{1064D5D5-227B-4F66-9AEA-46F570E793BD}"/>
          </ac:spMkLst>
        </pc:spChg>
        <pc:spChg chg="add">
          <ac:chgData name="Haoyu Wu" userId="17b4ab16-1dcf-4309-9b92-d51e6b6da478" providerId="ADAL" clId="{D488E29A-EDCB-4B93-97DD-A84A900CE734}" dt="2025-08-24T17:24:54.170" v="31" actId="26606"/>
          <ac:spMkLst>
            <pc:docMk/>
            <pc:sldMk cId="1316018286" sldId="256"/>
            <ac:spMk id="18" creationId="{646B67A4-D328-4747-A82B-65E84FA46368}"/>
          </ac:spMkLst>
        </pc:spChg>
        <pc:spChg chg="add">
          <ac:chgData name="Haoyu Wu" userId="17b4ab16-1dcf-4309-9b92-d51e6b6da478" providerId="ADAL" clId="{D488E29A-EDCB-4B93-97DD-A84A900CE734}" dt="2025-08-24T17:24:54.170" v="31" actId="26606"/>
          <ac:spMkLst>
            <pc:docMk/>
            <pc:sldMk cId="1316018286" sldId="256"/>
            <ac:spMk id="20" creationId="{B5A1B09C-1565-46F8-B70F-621C5EB48A09}"/>
          </ac:spMkLst>
        </pc:spChg>
        <pc:spChg chg="add">
          <ac:chgData name="Haoyu Wu" userId="17b4ab16-1dcf-4309-9b92-d51e6b6da478" providerId="ADAL" clId="{D488E29A-EDCB-4B93-97DD-A84A900CE734}" dt="2025-08-24T17:24:54.170" v="31" actId="26606"/>
          <ac:spMkLst>
            <pc:docMk/>
            <pc:sldMk cId="1316018286" sldId="256"/>
            <ac:spMk id="22" creationId="{8C516CC8-80AC-446C-A56E-9F54B7210402}"/>
          </ac:spMkLst>
        </pc:spChg>
      </pc:sldChg>
      <pc:sldChg chg="addSp modSp new mod setBg">
        <pc:chgData name="Haoyu Wu" userId="17b4ab16-1dcf-4309-9b92-d51e6b6da478" providerId="ADAL" clId="{D488E29A-EDCB-4B93-97DD-A84A900CE734}" dt="2025-08-24T17:31:37.888" v="422" actId="14100"/>
        <pc:sldMkLst>
          <pc:docMk/>
          <pc:sldMk cId="1486370911" sldId="257"/>
        </pc:sldMkLst>
        <pc:spChg chg="mod">
          <ac:chgData name="Haoyu Wu" userId="17b4ab16-1dcf-4309-9b92-d51e6b6da478" providerId="ADAL" clId="{D488E29A-EDCB-4B93-97DD-A84A900CE734}" dt="2025-08-24T17:31:16.696" v="412" actId="26606"/>
          <ac:spMkLst>
            <pc:docMk/>
            <pc:sldMk cId="1486370911" sldId="257"/>
            <ac:spMk id="2" creationId="{5FB46192-14C5-B432-7E48-FD73583F15A4}"/>
          </ac:spMkLst>
        </pc:spChg>
        <pc:spChg chg="mod">
          <ac:chgData name="Haoyu Wu" userId="17b4ab16-1dcf-4309-9b92-d51e6b6da478" providerId="ADAL" clId="{D488E29A-EDCB-4B93-97DD-A84A900CE734}" dt="2025-08-24T17:31:37.888" v="422" actId="14100"/>
          <ac:spMkLst>
            <pc:docMk/>
            <pc:sldMk cId="1486370911" sldId="257"/>
            <ac:spMk id="3" creationId="{0E5FC192-5FFB-715A-2019-6C5CBFCFEC6A}"/>
          </ac:spMkLst>
        </pc:spChg>
        <pc:spChg chg="add">
          <ac:chgData name="Haoyu Wu" userId="17b4ab16-1dcf-4309-9b92-d51e6b6da478" providerId="ADAL" clId="{D488E29A-EDCB-4B93-97DD-A84A900CE734}" dt="2025-08-24T17:31:16.696" v="412" actId="26606"/>
          <ac:spMkLst>
            <pc:docMk/>
            <pc:sldMk cId="1486370911" sldId="257"/>
            <ac:spMk id="8" creationId="{1B15ED52-F352-441B-82BF-E0EA34836D08}"/>
          </ac:spMkLst>
        </pc:spChg>
        <pc:spChg chg="add">
          <ac:chgData name="Haoyu Wu" userId="17b4ab16-1dcf-4309-9b92-d51e6b6da478" providerId="ADAL" clId="{D488E29A-EDCB-4B93-97DD-A84A900CE734}" dt="2025-08-24T17:31:16.696" v="412" actId="26606"/>
          <ac:spMkLst>
            <pc:docMk/>
            <pc:sldMk cId="1486370911" sldId="257"/>
            <ac:spMk id="10" creationId="{3B2E3793-BFE6-45A2-9B7B-E18844431C99}"/>
          </ac:spMkLst>
        </pc:spChg>
        <pc:spChg chg="add">
          <ac:chgData name="Haoyu Wu" userId="17b4ab16-1dcf-4309-9b92-d51e6b6da478" providerId="ADAL" clId="{D488E29A-EDCB-4B93-97DD-A84A900CE734}" dt="2025-08-24T17:31:16.696" v="412" actId="26606"/>
          <ac:spMkLst>
            <pc:docMk/>
            <pc:sldMk cId="1486370911" sldId="257"/>
            <ac:spMk id="12" creationId="{BC4C4868-CB8F-4AF9-9CDB-8108F2C19B67}"/>
          </ac:spMkLst>
        </pc:spChg>
        <pc:spChg chg="add">
          <ac:chgData name="Haoyu Wu" userId="17b4ab16-1dcf-4309-9b92-d51e6b6da478" providerId="ADAL" clId="{D488E29A-EDCB-4B93-97DD-A84A900CE734}" dt="2025-08-24T17:31:16.696" v="412" actId="26606"/>
          <ac:spMkLst>
            <pc:docMk/>
            <pc:sldMk cId="1486370911" sldId="257"/>
            <ac:spMk id="14" creationId="{375E0459-6403-40CD-989D-56A4407CA12E}"/>
          </ac:spMkLst>
        </pc:spChg>
        <pc:spChg chg="add">
          <ac:chgData name="Haoyu Wu" userId="17b4ab16-1dcf-4309-9b92-d51e6b6da478" providerId="ADAL" clId="{D488E29A-EDCB-4B93-97DD-A84A900CE734}" dt="2025-08-24T17:31:16.696" v="412" actId="26606"/>
          <ac:spMkLst>
            <pc:docMk/>
            <pc:sldMk cId="1486370911" sldId="257"/>
            <ac:spMk id="16" creationId="{53E5B1A8-3AC9-4BD1-9BBC-78CA94F2D1BA}"/>
          </ac:spMkLst>
        </pc:spChg>
      </pc:sldChg>
      <pc:sldChg chg="addSp delSp modSp new mod setBg">
        <pc:chgData name="Haoyu Wu" userId="17b4ab16-1dcf-4309-9b92-d51e6b6da478" providerId="ADAL" clId="{D488E29A-EDCB-4B93-97DD-A84A900CE734}" dt="2025-08-24T17:54:40.665" v="1031" actId="14100"/>
        <pc:sldMkLst>
          <pc:docMk/>
          <pc:sldMk cId="679239718" sldId="258"/>
        </pc:sldMkLst>
        <pc:spChg chg="mod">
          <ac:chgData name="Haoyu Wu" userId="17b4ab16-1dcf-4309-9b92-d51e6b6da478" providerId="ADAL" clId="{D488E29A-EDCB-4B93-97DD-A84A900CE734}" dt="2025-08-24T17:50:08.271" v="917" actId="26606"/>
          <ac:spMkLst>
            <pc:docMk/>
            <pc:sldMk cId="679239718" sldId="258"/>
            <ac:spMk id="2" creationId="{E194C12C-5412-326A-9331-768198B8157C}"/>
          </ac:spMkLst>
        </pc:spChg>
        <pc:spChg chg="del mod">
          <ac:chgData name="Haoyu Wu" userId="17b4ab16-1dcf-4309-9b92-d51e6b6da478" providerId="ADAL" clId="{D488E29A-EDCB-4B93-97DD-A84A900CE734}" dt="2025-08-24T17:50:23.619" v="920" actId="478"/>
          <ac:spMkLst>
            <pc:docMk/>
            <pc:sldMk cId="679239718" sldId="258"/>
            <ac:spMk id="3" creationId="{DE1767D8-5C2F-AC91-ACFF-88704B0B045C}"/>
          </ac:spMkLst>
        </pc:spChg>
        <pc:spChg chg="add del mod">
          <ac:chgData name="Haoyu Wu" userId="17b4ab16-1dcf-4309-9b92-d51e6b6da478" providerId="ADAL" clId="{D488E29A-EDCB-4B93-97DD-A84A900CE734}" dt="2025-08-24T17:50:27.353" v="921" actId="478"/>
          <ac:spMkLst>
            <pc:docMk/>
            <pc:sldMk cId="679239718" sldId="258"/>
            <ac:spMk id="6" creationId="{D9E5C232-4E25-EC1E-7B6C-0476C36A6DE5}"/>
          </ac:spMkLst>
        </pc:spChg>
        <pc:spChg chg="add">
          <ac:chgData name="Haoyu Wu" userId="17b4ab16-1dcf-4309-9b92-d51e6b6da478" providerId="ADAL" clId="{D488E29A-EDCB-4B93-97DD-A84A900CE734}" dt="2025-08-24T17:50:08.271" v="917" actId="26606"/>
          <ac:spMkLst>
            <pc:docMk/>
            <pc:sldMk cId="679239718" sldId="258"/>
            <ac:spMk id="8" creationId="{1B15ED52-F352-441B-82BF-E0EA34836D08}"/>
          </ac:spMkLst>
        </pc:spChg>
        <pc:spChg chg="add">
          <ac:chgData name="Haoyu Wu" userId="17b4ab16-1dcf-4309-9b92-d51e6b6da478" providerId="ADAL" clId="{D488E29A-EDCB-4B93-97DD-A84A900CE734}" dt="2025-08-24T17:50:08.271" v="917" actId="26606"/>
          <ac:spMkLst>
            <pc:docMk/>
            <pc:sldMk cId="679239718" sldId="258"/>
            <ac:spMk id="10" creationId="{3B2E3793-BFE6-45A2-9B7B-E18844431C99}"/>
          </ac:spMkLst>
        </pc:spChg>
        <pc:spChg chg="add">
          <ac:chgData name="Haoyu Wu" userId="17b4ab16-1dcf-4309-9b92-d51e6b6da478" providerId="ADAL" clId="{D488E29A-EDCB-4B93-97DD-A84A900CE734}" dt="2025-08-24T17:50:08.271" v="917" actId="26606"/>
          <ac:spMkLst>
            <pc:docMk/>
            <pc:sldMk cId="679239718" sldId="258"/>
            <ac:spMk id="12" creationId="{BC4C4868-CB8F-4AF9-9CDB-8108F2C19B67}"/>
          </ac:spMkLst>
        </pc:spChg>
        <pc:spChg chg="add">
          <ac:chgData name="Haoyu Wu" userId="17b4ab16-1dcf-4309-9b92-d51e6b6da478" providerId="ADAL" clId="{D488E29A-EDCB-4B93-97DD-A84A900CE734}" dt="2025-08-24T17:50:08.271" v="917" actId="26606"/>
          <ac:spMkLst>
            <pc:docMk/>
            <pc:sldMk cId="679239718" sldId="258"/>
            <ac:spMk id="14" creationId="{375E0459-6403-40CD-989D-56A4407CA12E}"/>
          </ac:spMkLst>
        </pc:spChg>
        <pc:spChg chg="add">
          <ac:chgData name="Haoyu Wu" userId="17b4ab16-1dcf-4309-9b92-d51e6b6da478" providerId="ADAL" clId="{D488E29A-EDCB-4B93-97DD-A84A900CE734}" dt="2025-08-24T17:50:08.271" v="917" actId="26606"/>
          <ac:spMkLst>
            <pc:docMk/>
            <pc:sldMk cId="679239718" sldId="258"/>
            <ac:spMk id="16" creationId="{53E5B1A8-3AC9-4BD1-9BBC-78CA94F2D1BA}"/>
          </ac:spMkLst>
        </pc:spChg>
        <pc:graphicFrameChg chg="add mod modGraphic">
          <ac:chgData name="Haoyu Wu" userId="17b4ab16-1dcf-4309-9b92-d51e6b6da478" providerId="ADAL" clId="{D488E29A-EDCB-4B93-97DD-A84A900CE734}" dt="2025-08-24T17:54:40.665" v="1031" actId="14100"/>
          <ac:graphicFrameMkLst>
            <pc:docMk/>
            <pc:sldMk cId="679239718" sldId="258"/>
            <ac:graphicFrameMk id="4" creationId="{500A655E-5315-0349-347B-249BBEB58E15}"/>
          </ac:graphicFrameMkLst>
        </pc:graphicFrameChg>
      </pc:sldChg>
      <pc:sldChg chg="addSp delSp modSp new mod setBg">
        <pc:chgData name="Haoyu Wu" userId="17b4ab16-1dcf-4309-9b92-d51e6b6da478" providerId="ADAL" clId="{D488E29A-EDCB-4B93-97DD-A84A900CE734}" dt="2025-08-24T17:41:00.224" v="762" actId="14100"/>
        <pc:sldMkLst>
          <pc:docMk/>
          <pc:sldMk cId="4019090935" sldId="259"/>
        </pc:sldMkLst>
        <pc:spChg chg="mod">
          <ac:chgData name="Haoyu Wu" userId="17b4ab16-1dcf-4309-9b92-d51e6b6da478" providerId="ADAL" clId="{D488E29A-EDCB-4B93-97DD-A84A900CE734}" dt="2025-08-24T17:40:29.958" v="756" actId="26606"/>
          <ac:spMkLst>
            <pc:docMk/>
            <pc:sldMk cId="4019090935" sldId="259"/>
            <ac:spMk id="2" creationId="{32C27C3F-E151-663B-A7D7-09DF0F776169}"/>
          </ac:spMkLst>
        </pc:spChg>
        <pc:spChg chg="mod">
          <ac:chgData name="Haoyu Wu" userId="17b4ab16-1dcf-4309-9b92-d51e6b6da478" providerId="ADAL" clId="{D488E29A-EDCB-4B93-97DD-A84A900CE734}" dt="2025-08-24T17:41:00.224" v="762" actId="14100"/>
          <ac:spMkLst>
            <pc:docMk/>
            <pc:sldMk cId="4019090935" sldId="259"/>
            <ac:spMk id="3" creationId="{A471D973-1A3B-014D-4D5C-54D47EA98EC2}"/>
          </ac:spMkLst>
        </pc:spChg>
        <pc:spChg chg="add">
          <ac:chgData name="Haoyu Wu" userId="17b4ab16-1dcf-4309-9b92-d51e6b6da478" providerId="ADAL" clId="{D488E29A-EDCB-4B93-97DD-A84A900CE734}" dt="2025-08-24T17:40:29.958" v="756" actId="26606"/>
          <ac:spMkLst>
            <pc:docMk/>
            <pc:sldMk cId="4019090935" sldId="259"/>
            <ac:spMk id="8" creationId="{1B15ED52-F352-441B-82BF-E0EA34836D08}"/>
          </ac:spMkLst>
        </pc:spChg>
        <pc:spChg chg="add">
          <ac:chgData name="Haoyu Wu" userId="17b4ab16-1dcf-4309-9b92-d51e6b6da478" providerId="ADAL" clId="{D488E29A-EDCB-4B93-97DD-A84A900CE734}" dt="2025-08-24T17:40:29.958" v="756" actId="26606"/>
          <ac:spMkLst>
            <pc:docMk/>
            <pc:sldMk cId="4019090935" sldId="259"/>
            <ac:spMk id="10" creationId="{3B2E3793-BFE6-45A2-9B7B-E18844431C99}"/>
          </ac:spMkLst>
        </pc:spChg>
        <pc:spChg chg="add">
          <ac:chgData name="Haoyu Wu" userId="17b4ab16-1dcf-4309-9b92-d51e6b6da478" providerId="ADAL" clId="{D488E29A-EDCB-4B93-97DD-A84A900CE734}" dt="2025-08-24T17:40:29.958" v="756" actId="26606"/>
          <ac:spMkLst>
            <pc:docMk/>
            <pc:sldMk cId="4019090935" sldId="259"/>
            <ac:spMk id="12" creationId="{BC4C4868-CB8F-4AF9-9CDB-8108F2C19B67}"/>
          </ac:spMkLst>
        </pc:spChg>
        <pc:spChg chg="add">
          <ac:chgData name="Haoyu Wu" userId="17b4ab16-1dcf-4309-9b92-d51e6b6da478" providerId="ADAL" clId="{D488E29A-EDCB-4B93-97DD-A84A900CE734}" dt="2025-08-24T17:40:29.958" v="756" actId="26606"/>
          <ac:spMkLst>
            <pc:docMk/>
            <pc:sldMk cId="4019090935" sldId="259"/>
            <ac:spMk id="14" creationId="{375E0459-6403-40CD-989D-56A4407CA12E}"/>
          </ac:spMkLst>
        </pc:spChg>
        <pc:spChg chg="add">
          <ac:chgData name="Haoyu Wu" userId="17b4ab16-1dcf-4309-9b92-d51e6b6da478" providerId="ADAL" clId="{D488E29A-EDCB-4B93-97DD-A84A900CE734}" dt="2025-08-24T17:40:29.958" v="756" actId="26606"/>
          <ac:spMkLst>
            <pc:docMk/>
            <pc:sldMk cId="4019090935" sldId="259"/>
            <ac:spMk id="16" creationId="{53E5B1A8-3AC9-4BD1-9BBC-78CA94F2D1BA}"/>
          </ac:spMkLst>
        </pc:spChg>
        <pc:picChg chg="add del mod">
          <ac:chgData name="Haoyu Wu" userId="17b4ab16-1dcf-4309-9b92-d51e6b6da478" providerId="ADAL" clId="{D488E29A-EDCB-4B93-97DD-A84A900CE734}" dt="2025-08-24T17:40:23.943" v="755" actId="21"/>
          <ac:picMkLst>
            <pc:docMk/>
            <pc:sldMk cId="4019090935" sldId="259"/>
            <ac:picMk id="5" creationId="{198CEB93-E743-11E1-5FCA-87E151E6014A}"/>
          </ac:picMkLst>
        </pc:picChg>
        <pc:picChg chg="add mod">
          <ac:chgData name="Haoyu Wu" userId="17b4ab16-1dcf-4309-9b92-d51e6b6da478" providerId="ADAL" clId="{D488E29A-EDCB-4B93-97DD-A84A900CE734}" dt="2025-08-24T17:40:46.270" v="759" actId="1076"/>
          <ac:picMkLst>
            <pc:docMk/>
            <pc:sldMk cId="4019090935" sldId="259"/>
            <ac:picMk id="6" creationId="{198CEB93-E743-11E1-5FCA-87E151E6014A}"/>
          </ac:picMkLst>
        </pc:picChg>
      </pc:sldChg>
      <pc:sldChg chg="addSp delSp modSp new mod setBg">
        <pc:chgData name="Haoyu Wu" userId="17b4ab16-1dcf-4309-9b92-d51e6b6da478" providerId="ADAL" clId="{D488E29A-EDCB-4B93-97DD-A84A900CE734}" dt="2025-08-24T17:44:12.041" v="915" actId="1076"/>
        <pc:sldMkLst>
          <pc:docMk/>
          <pc:sldMk cId="3259494897" sldId="260"/>
        </pc:sldMkLst>
        <pc:spChg chg="mod">
          <ac:chgData name="Haoyu Wu" userId="17b4ab16-1dcf-4309-9b92-d51e6b6da478" providerId="ADAL" clId="{D488E29A-EDCB-4B93-97DD-A84A900CE734}" dt="2025-08-24T17:43:13.137" v="898" actId="26606"/>
          <ac:spMkLst>
            <pc:docMk/>
            <pc:sldMk cId="3259494897" sldId="260"/>
            <ac:spMk id="2" creationId="{1D1BBA83-D428-9C81-8126-E4D27CDA693D}"/>
          </ac:spMkLst>
        </pc:spChg>
        <pc:spChg chg="mod">
          <ac:chgData name="Haoyu Wu" userId="17b4ab16-1dcf-4309-9b92-d51e6b6da478" providerId="ADAL" clId="{D488E29A-EDCB-4B93-97DD-A84A900CE734}" dt="2025-08-24T17:43:37.784" v="910" actId="1076"/>
          <ac:spMkLst>
            <pc:docMk/>
            <pc:sldMk cId="3259494897" sldId="260"/>
            <ac:spMk id="3" creationId="{DDD80473-F490-4735-6C7E-F5AF9F3FC62E}"/>
          </ac:spMkLst>
        </pc:spChg>
        <pc:spChg chg="add">
          <ac:chgData name="Haoyu Wu" userId="17b4ab16-1dcf-4309-9b92-d51e6b6da478" providerId="ADAL" clId="{D488E29A-EDCB-4B93-97DD-A84A900CE734}" dt="2025-08-24T17:43:13.137" v="898" actId="26606"/>
          <ac:spMkLst>
            <pc:docMk/>
            <pc:sldMk cId="3259494897" sldId="260"/>
            <ac:spMk id="8" creationId="{1B15ED52-F352-441B-82BF-E0EA34836D08}"/>
          </ac:spMkLst>
        </pc:spChg>
        <pc:spChg chg="add">
          <ac:chgData name="Haoyu Wu" userId="17b4ab16-1dcf-4309-9b92-d51e6b6da478" providerId="ADAL" clId="{D488E29A-EDCB-4B93-97DD-A84A900CE734}" dt="2025-08-24T17:43:13.137" v="898" actId="26606"/>
          <ac:spMkLst>
            <pc:docMk/>
            <pc:sldMk cId="3259494897" sldId="260"/>
            <ac:spMk id="10" creationId="{3B2E3793-BFE6-45A2-9B7B-E18844431C99}"/>
          </ac:spMkLst>
        </pc:spChg>
        <pc:spChg chg="add">
          <ac:chgData name="Haoyu Wu" userId="17b4ab16-1dcf-4309-9b92-d51e6b6da478" providerId="ADAL" clId="{D488E29A-EDCB-4B93-97DD-A84A900CE734}" dt="2025-08-24T17:43:13.137" v="898" actId="26606"/>
          <ac:spMkLst>
            <pc:docMk/>
            <pc:sldMk cId="3259494897" sldId="260"/>
            <ac:spMk id="12" creationId="{BC4C4868-CB8F-4AF9-9CDB-8108F2C19B67}"/>
          </ac:spMkLst>
        </pc:spChg>
        <pc:spChg chg="add">
          <ac:chgData name="Haoyu Wu" userId="17b4ab16-1dcf-4309-9b92-d51e6b6da478" providerId="ADAL" clId="{D488E29A-EDCB-4B93-97DD-A84A900CE734}" dt="2025-08-24T17:43:13.137" v="898" actId="26606"/>
          <ac:spMkLst>
            <pc:docMk/>
            <pc:sldMk cId="3259494897" sldId="260"/>
            <ac:spMk id="14" creationId="{375E0459-6403-40CD-989D-56A4407CA12E}"/>
          </ac:spMkLst>
        </pc:spChg>
        <pc:spChg chg="add">
          <ac:chgData name="Haoyu Wu" userId="17b4ab16-1dcf-4309-9b92-d51e6b6da478" providerId="ADAL" clId="{D488E29A-EDCB-4B93-97DD-A84A900CE734}" dt="2025-08-24T17:43:13.137" v="898" actId="26606"/>
          <ac:spMkLst>
            <pc:docMk/>
            <pc:sldMk cId="3259494897" sldId="260"/>
            <ac:spMk id="16" creationId="{53E5B1A8-3AC9-4BD1-9BBC-78CA94F2D1BA}"/>
          </ac:spMkLst>
        </pc:spChg>
        <pc:picChg chg="add del mod">
          <ac:chgData name="Haoyu Wu" userId="17b4ab16-1dcf-4309-9b92-d51e6b6da478" providerId="ADAL" clId="{D488E29A-EDCB-4B93-97DD-A84A900CE734}" dt="2025-08-24T17:43:06.035" v="897" actId="21"/>
          <ac:picMkLst>
            <pc:docMk/>
            <pc:sldMk cId="3259494897" sldId="260"/>
            <ac:picMk id="5" creationId="{721B68B4-6239-5C03-2D00-AFBDE9720963}"/>
          </ac:picMkLst>
        </pc:picChg>
        <pc:picChg chg="add mod">
          <ac:chgData name="Haoyu Wu" userId="17b4ab16-1dcf-4309-9b92-d51e6b6da478" providerId="ADAL" clId="{D488E29A-EDCB-4B93-97DD-A84A900CE734}" dt="2025-08-24T17:43:41.202" v="911" actId="1076"/>
          <ac:picMkLst>
            <pc:docMk/>
            <pc:sldMk cId="3259494897" sldId="260"/>
            <ac:picMk id="6" creationId="{721B68B4-6239-5C03-2D00-AFBDE9720963}"/>
          </ac:picMkLst>
        </pc:picChg>
        <pc:picChg chg="add mod">
          <ac:chgData name="Haoyu Wu" userId="17b4ab16-1dcf-4309-9b92-d51e6b6da478" providerId="ADAL" clId="{D488E29A-EDCB-4B93-97DD-A84A900CE734}" dt="2025-08-24T17:44:12.041" v="915" actId="1076"/>
          <ac:picMkLst>
            <pc:docMk/>
            <pc:sldMk cId="3259494897" sldId="260"/>
            <ac:picMk id="9" creationId="{FFEB3361-8273-2FE0-E8CC-5694C38D366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0755E-CEA9-B87A-08B4-12C7ED34EB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3015D7-8D07-6EAD-7AAF-2C12303DB3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E74D2-2E5A-67D0-123F-5D652CD45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ECB0C-865D-48AA-96AE-52EA45E4045B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4174C-5352-E7ED-C36B-03FA8AF43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369FA0-6EAB-F5A1-3FA0-229DDA3C7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E0E87-36A7-493B-BB09-0273DA24B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385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80314-6EC9-768A-93EF-2424FC602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A10ECA-769E-F695-EFD7-A379DE9086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BAF45E-EEA2-A2D6-CFDB-4B6972818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ECB0C-865D-48AA-96AE-52EA45E4045B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B01C00-577D-8DA2-A6BF-EA67B4AB4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87221-F999-DCB3-707A-2EF6EA62F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E0E87-36A7-493B-BB09-0273DA24B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138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1741B4-1EF1-2C3E-6E52-BC0C256298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6D1BBB-3BC5-66B6-42BF-DEBF4519D9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3680BA-930B-A823-B9B9-64F83FA7B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ECB0C-865D-48AA-96AE-52EA45E4045B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965EC2-696C-3A4E-8ABD-0CBFD46C2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25E8D9-E466-53A7-DBAA-D8763B39A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E0E87-36A7-493B-BB09-0273DA24B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891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D094F-8ED2-7214-6388-74D600F92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58E19-3A22-A2C1-F2B8-37C3BD7D3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A9C43B-2CCC-6FF5-5FE2-7F75D22AA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ECB0C-865D-48AA-96AE-52EA45E4045B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771011-9EDF-E652-5587-49AC47500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369D37-D625-D069-F781-36AF4623E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E0E87-36A7-493B-BB09-0273DA24B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328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2FA98-E241-DBDB-5BEA-3DADE5EFE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A9E610-63FB-56A4-BEA6-E507B517E0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32F7F-5A35-8F11-C344-BFDAFEB2D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ECB0C-865D-48AA-96AE-52EA45E4045B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C8E51-99C8-652C-0EB3-E7596AE45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72A86D-8CAD-B761-CAEF-3A3DC0033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E0E87-36A7-493B-BB09-0273DA24B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222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81F57-2060-30AD-F397-97BCD65B7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BAF1C-F157-6507-F9A3-EDE516B3F1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0AB8C2-E904-FF18-C6E4-5B87E0DE11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7475E6-F978-54BE-D3E8-D6A98E7DA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ECB0C-865D-48AA-96AE-52EA45E4045B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9D3AA0-C675-A7C0-1934-C47630772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07150A-0212-02C3-7B29-2DB0C700A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E0E87-36A7-493B-BB09-0273DA24B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494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BF4FD-1B9A-3C47-6B33-15A1468C9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63A381-7C1C-4B9D-206A-84D32B8011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22DB5C-1D0D-C304-DD70-E2B3A8D402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5A5BC4-E351-6A77-D42A-729BF77E7F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4ADDF5-8540-E669-9388-1032A859FF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C0E746-4119-EE95-E0E6-867B3460B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ECB0C-865D-48AA-96AE-52EA45E4045B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1C12A7-C9B6-8AB9-FA1F-97E1F81CA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2C4064-E2B9-B773-347A-E949551A6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E0E87-36A7-493B-BB09-0273DA24B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897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C0777-D908-672E-AFA5-F93664E9B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6C83F-C1F7-5E36-8FC8-B10723195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ECB0C-865D-48AA-96AE-52EA45E4045B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DDA54B-581D-FFA5-838F-2B28FD709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F35E29-440C-5308-5707-7614D75FF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E0E87-36A7-493B-BB09-0273DA24B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358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6AC847-9DAF-75E2-1DFF-4CCE55A69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ECB0C-865D-48AA-96AE-52EA45E4045B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43DD1D-403F-F7F8-9790-BFC9C9909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C64C19-1956-6FC1-F25F-653AFE97A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E0E87-36A7-493B-BB09-0273DA24B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011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015EE-456F-D687-4546-AA6EBECCD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DE0ED-FBF4-0140-90EC-34E7078DC8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00433C-C508-5412-1068-F24318A640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306626-1446-7CE4-D2B4-F9B2B207A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ECB0C-865D-48AA-96AE-52EA45E4045B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522B5F-41DD-8EE6-6A92-311935079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30535D-9E88-AEFB-F4E7-48127D539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E0E87-36A7-493B-BB09-0273DA24B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883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22613-1E6C-2703-9F31-D7A20A855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933DDA-4047-3765-E7AE-512043375A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0F148B-AAC4-EF5E-D18D-9891363C53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916FBC-A80F-12C7-531B-A8FBAD959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ECB0C-865D-48AA-96AE-52EA45E4045B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878959-E7A7-632E-9FE6-0DEBF8A92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1C4098-43A5-9209-52CF-43F7A8E73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E0E87-36A7-493B-BB09-0273DA24B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139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60229D-176F-4E82-F5AE-2C557A3BD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0E3D6C-6258-01D0-D75F-C783658C70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5EBAFE-9C2D-4C6F-16F0-99BE742323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71ECB0C-865D-48AA-96AE-52EA45E4045B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637999-C81A-FC6D-5A61-8003F94CA7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C6AB1-54DA-BB8E-E8CE-17D5450583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7DE0E87-36A7-493B-BB09-0273DA24B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18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hwwbg/ETH_poverty_measurement_training_2025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DF4D0F-93FC-68A3-2B2A-CEBDF14883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en-US" sz="4800" b="1">
                <a:solidFill>
                  <a:srgbClr val="FFFFFF"/>
                </a:solidFill>
              </a:rPr>
              <a:t>Monetary Poverty Measurement Training Workshop for ESS and MoPD Staff (cont.)</a:t>
            </a:r>
            <a:endParaRPr lang="en-US" sz="4800">
              <a:solidFill>
                <a:srgbClr val="FFFFFF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ADD7ED-EF24-2B67-03FC-2CB572E56E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rgbClr val="FFFFFF"/>
                </a:solidFill>
              </a:rPr>
              <a:t>Aug 25 – Aug 29 2025</a:t>
            </a:r>
          </a:p>
        </p:txBody>
      </p:sp>
    </p:spTree>
    <p:extLst>
      <p:ext uri="{BB962C8B-B14F-4D97-AF65-F5344CB8AC3E}">
        <p14:creationId xmlns:p14="http://schemas.microsoft.com/office/powerpoint/2010/main" val="1316018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B46192-14C5-B432-7E48-FD73583F1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FFFFFF"/>
                </a:solidFill>
              </a:rPr>
              <a:t>Objectives of the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FC192-5FFB-715A-2019-6C5CBFCFE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885280"/>
            <a:ext cx="9724031" cy="4433633"/>
          </a:xfrm>
        </p:spPr>
        <p:txBody>
          <a:bodyPr anchor="ctr">
            <a:normAutofit/>
          </a:bodyPr>
          <a:lstStyle/>
          <a:p>
            <a:r>
              <a:rPr lang="en-US" sz="3000" b="1" dirty="0"/>
              <a:t>Recap</a:t>
            </a:r>
            <a:r>
              <a:rPr lang="en-US" sz="3000" dirty="0"/>
              <a:t> the welfare aggregation process from the last training to strengthen familiarity with constructing welfare aggregates.</a:t>
            </a:r>
          </a:p>
          <a:p>
            <a:r>
              <a:rPr lang="en-US" sz="3000" b="1" dirty="0"/>
              <a:t>Review</a:t>
            </a:r>
            <a:r>
              <a:rPr lang="en-US" sz="3000" dirty="0"/>
              <a:t> the ETH2021 (HoW2021 + WMS2022) welfare aggregation steps and identify possible improvements.</a:t>
            </a:r>
          </a:p>
          <a:p>
            <a:r>
              <a:rPr lang="en-US" sz="3000" b="1" dirty="0"/>
              <a:t>Preview</a:t>
            </a:r>
            <a:r>
              <a:rPr lang="en-US" sz="3000" dirty="0"/>
              <a:t> the upcoming NISH 2024 survey and prepare for the key steps in welfare aggregate construction.</a:t>
            </a:r>
          </a:p>
        </p:txBody>
      </p:sp>
    </p:spTree>
    <p:extLst>
      <p:ext uri="{BB962C8B-B14F-4D97-AF65-F5344CB8AC3E}">
        <p14:creationId xmlns:p14="http://schemas.microsoft.com/office/powerpoint/2010/main" val="1486370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C27C3F-E151-663B-A7D7-09DF0F776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Course Materials Folder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1D973-1A3B-014D-4D5C-54D47EA98E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1" y="1891970"/>
            <a:ext cx="3908452" cy="2372533"/>
          </a:xfrm>
        </p:spPr>
        <p:txBody>
          <a:bodyPr anchor="ctr">
            <a:normAutofit/>
          </a:bodyPr>
          <a:lstStyle/>
          <a:p>
            <a:r>
              <a:rPr lang="en-US" sz="2000" dirty="0"/>
              <a:t>All the materials will be published on </a:t>
            </a:r>
            <a:r>
              <a:rPr lang="en-US" sz="2000" dirty="0" err="1"/>
              <a:t>Github</a:t>
            </a:r>
            <a:r>
              <a:rPr lang="en-US" sz="2000" dirty="0"/>
              <a:t>:</a:t>
            </a:r>
          </a:p>
          <a:p>
            <a:pPr marL="0" indent="0">
              <a:buNone/>
            </a:pPr>
            <a:r>
              <a:rPr lang="en-US" sz="2000" dirty="0">
                <a:hlinkClick r:id="rId2"/>
              </a:rPr>
              <a:t>https://github.com/hwwbg/ETH_poverty_measurement_training_2025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8CEB93-E743-11E1-5FCA-87E151E601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8001" y="2067154"/>
            <a:ext cx="6658850" cy="3641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090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1BBA83-D428-9C81-8126-E4D27CDA6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Data used in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80473-F490-4735-6C7E-F5AF9F3FC6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8905" y="2365709"/>
            <a:ext cx="9771134" cy="2269987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US" sz="2400" dirty="0"/>
              <a:t>Main data set: </a:t>
            </a:r>
          </a:p>
          <a:p>
            <a:pPr marL="0" indent="0">
              <a:buNone/>
            </a:pPr>
            <a:r>
              <a:rPr lang="en-US" sz="2400" dirty="0"/>
              <a:t> 1. HCES 2021: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2. WMS2022: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1B68B4-6239-5C03-2D00-AFBDE97209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13" y="3302530"/>
            <a:ext cx="10886522" cy="5420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FEB3361-8273-2FE0-E8CC-5694C38D36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905" y="4913987"/>
            <a:ext cx="10591135" cy="920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494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94C12C-5412-326A-9331-768198B81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Course Outline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00A655E-5315-0349-347B-249BBEB58E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6004443"/>
              </p:ext>
            </p:extLst>
          </p:nvPr>
        </p:nvGraphicFramePr>
        <p:xfrm>
          <a:off x="566383" y="2238233"/>
          <a:ext cx="11163865" cy="41401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2773">
                  <a:extLst>
                    <a:ext uri="{9D8B030D-6E8A-4147-A177-3AD203B41FA5}">
                      <a16:colId xmlns:a16="http://schemas.microsoft.com/office/drawing/2014/main" val="2295765905"/>
                    </a:ext>
                  </a:extLst>
                </a:gridCol>
                <a:gridCol w="2232773">
                  <a:extLst>
                    <a:ext uri="{9D8B030D-6E8A-4147-A177-3AD203B41FA5}">
                      <a16:colId xmlns:a16="http://schemas.microsoft.com/office/drawing/2014/main" val="678602507"/>
                    </a:ext>
                  </a:extLst>
                </a:gridCol>
                <a:gridCol w="2232773">
                  <a:extLst>
                    <a:ext uri="{9D8B030D-6E8A-4147-A177-3AD203B41FA5}">
                      <a16:colId xmlns:a16="http://schemas.microsoft.com/office/drawing/2014/main" val="4002988845"/>
                    </a:ext>
                  </a:extLst>
                </a:gridCol>
                <a:gridCol w="2232773">
                  <a:extLst>
                    <a:ext uri="{9D8B030D-6E8A-4147-A177-3AD203B41FA5}">
                      <a16:colId xmlns:a16="http://schemas.microsoft.com/office/drawing/2014/main" val="2836029673"/>
                    </a:ext>
                  </a:extLst>
                </a:gridCol>
                <a:gridCol w="2232773">
                  <a:extLst>
                    <a:ext uri="{9D8B030D-6E8A-4147-A177-3AD203B41FA5}">
                      <a16:colId xmlns:a16="http://schemas.microsoft.com/office/drawing/2014/main" val="700400389"/>
                    </a:ext>
                  </a:extLst>
                </a:gridCol>
              </a:tblGrid>
              <a:tr h="482501">
                <a:tc>
                  <a:txBody>
                    <a:bodyPr/>
                    <a:lstStyle/>
                    <a:p>
                      <a:r>
                        <a:rPr lang="en-US" dirty="0"/>
                        <a:t>Monday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Tuesday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Wednesday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Thursday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Friday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934421"/>
                  </a:ext>
                </a:extLst>
              </a:tr>
              <a:tr h="3639683"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Recap from last training and refresher on key poverty measurement concepts</a:t>
                      </a:r>
                    </a:p>
                    <a:p>
                      <a:pPr marL="0" indent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cleaning principles and restructuring survey microdata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ETH2021 survey review and comparison</a:t>
                      </a:r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Constructing food consumption aggregates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Unit values, consistency checks, treatment of missing values, and outliers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Nonfood – nondurable goods consumption aggregates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Nonfood – nondurable goods consumption aggregates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Durable goods: consumption flow estimation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Poverty Line Construction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National and International Poverty Measures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Organizing work and data quality control process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32480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9239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200</Words>
  <Application>Microsoft Office PowerPoint</Application>
  <PresentationFormat>Widescreen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Monetary Poverty Measurement Training Workshop for ESS and MoPD Staff (cont.)</vt:lpstr>
      <vt:lpstr>Objectives of the Training</vt:lpstr>
      <vt:lpstr>Course Materials Folder</vt:lpstr>
      <vt:lpstr>Data used in training</vt:lpstr>
      <vt:lpstr>Course Outline</vt:lpstr>
    </vt:vector>
  </TitlesOfParts>
  <Company>WBG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Haoyu Wu</dc:creator>
  <cp:lastModifiedBy>Haoyu Wu</cp:lastModifiedBy>
  <cp:revision>1</cp:revision>
  <dcterms:created xsi:type="dcterms:W3CDTF">2025-08-24T17:20:01Z</dcterms:created>
  <dcterms:modified xsi:type="dcterms:W3CDTF">2025-08-25T19:20:21Z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9608d83-f952-409d-b7c5-456515bbbf5a_Enabled">
    <vt:lpwstr>true</vt:lpwstr>
  </property>
  <property fmtid="{D5CDD505-2E9C-101B-9397-08002B2CF9AE}" pid="3" name="MSIP_Label_89608d83-f952-409d-b7c5-456515bbbf5a_SetDate">
    <vt:lpwstr>2025-08-25T19:20:20Z</vt:lpwstr>
  </property>
  <property fmtid="{D5CDD505-2E9C-101B-9397-08002B2CF9AE}" pid="4" name="MSIP_Label_89608d83-f952-409d-b7c5-456515bbbf5a_Method">
    <vt:lpwstr>Privileged</vt:lpwstr>
  </property>
  <property fmtid="{D5CDD505-2E9C-101B-9397-08002B2CF9AE}" pid="5" name="MSIP_Label_89608d83-f952-409d-b7c5-456515bbbf5a_Name">
    <vt:lpwstr>Public</vt:lpwstr>
  </property>
  <property fmtid="{D5CDD505-2E9C-101B-9397-08002B2CF9AE}" pid="6" name="MSIP_Label_89608d83-f952-409d-b7c5-456515bbbf5a_SiteId">
    <vt:lpwstr>31a2fec0-266b-4c67-b56e-2796d8f59c36</vt:lpwstr>
  </property>
  <property fmtid="{D5CDD505-2E9C-101B-9397-08002B2CF9AE}" pid="7" name="MSIP_Label_89608d83-f952-409d-b7c5-456515bbbf5a_ActionId">
    <vt:lpwstr>7a20c413-3720-4a30-a0bd-4194859b49cd</vt:lpwstr>
  </property>
  <property fmtid="{D5CDD505-2E9C-101B-9397-08002B2CF9AE}" pid="8" name="MSIP_Label_89608d83-f952-409d-b7c5-456515bbbf5a_ContentBits">
    <vt:lpwstr>0</vt:lpwstr>
  </property>
  <property fmtid="{D5CDD505-2E9C-101B-9397-08002B2CF9AE}" pid="9" name="MSIP_Label_89608d83-f952-409d-b7c5-456515bbbf5a_Tag">
    <vt:lpwstr>10, 0, 1, 1</vt:lpwstr>
  </property>
</Properties>
</file>