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4CBA8D-C0D2-43AD-940A-418D0673F63C}" v="174" dt="2025-08-29T08:00:19.4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303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EFD09-4F27-4569-9871-A4A5654C006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AA4668-9474-4060-9E99-522B52BDD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18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AA4668-9474-4060-9E99-522B52BDD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66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0755E-CEA9-B87A-08B4-12C7ED34E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3015D7-8D07-6EAD-7AAF-2C12303DB3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E74D2-2E5A-67D0-123F-5D652CD45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4174C-5352-E7ED-C36B-03FA8AF43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69FA0-6EAB-F5A1-3FA0-229DDA3C7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385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80314-6EC9-768A-93EF-2424FC602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A10ECA-769E-F695-EFD7-A379DE908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AF45E-EEA2-A2D6-CFDB-4B697281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01C00-577D-8DA2-A6BF-EA67B4AB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87221-F999-DCB3-707A-2EF6EA62F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38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741B4-1EF1-2C3E-6E52-BC0C25629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D1BBB-3BC5-66B6-42BF-DEBF4519D9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80BA-930B-A823-B9B9-64F83FA7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65EC2-696C-3A4E-8ABD-0CBFD46C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5E8D9-E466-53A7-DBAA-D8763B39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891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D094F-8ED2-7214-6388-74D600F92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58E19-3A22-A2C1-F2B8-37C3BD7D3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9C43B-2CCC-6FF5-5FE2-7F75D22AA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71011-9EDF-E652-5587-49AC47500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369D37-D625-D069-F781-36AF4623E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8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2FA98-E241-DBDB-5BEA-3DADE5EF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9E610-63FB-56A4-BEA6-E507B517E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32F7F-5A35-8F11-C344-BFDAFEB2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7C8E51-99C8-652C-0EB3-E7596AE45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2A86D-8CAD-B761-CAEF-3A3DC003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2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81F57-2060-30AD-F397-97BCD65B7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BAF1C-F157-6507-F9A3-EDE516B3F1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0AB8C2-E904-FF18-C6E4-5B87E0DE1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7475E6-F978-54BE-D3E8-D6A98E7DA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9D3AA0-C675-A7C0-1934-C4763077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7150A-0212-02C3-7B29-2DB0C700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94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BF4FD-1B9A-3C47-6B33-15A1468C9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3A381-7C1C-4B9D-206A-84D32B801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22DB5C-1D0D-C304-DD70-E2B3A8D402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5A5BC4-E351-6A77-D42A-729BF77E7F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4ADDF5-8540-E669-9388-1032A859FF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C0E746-4119-EE95-E0E6-867B3460B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C12A7-C9B6-8AB9-FA1F-97E1F81C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C4064-E2B9-B773-347A-E949551A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89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C0777-D908-672E-AFA5-F93664E9B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6C83F-C1F7-5E36-8FC8-B10723195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DDA54B-581D-FFA5-838F-2B28FD709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F35E29-440C-5308-5707-7614D75FF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58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6AC847-9DAF-75E2-1DFF-4CCE55A69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DD1D-403F-F7F8-9790-BFC9C9909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64C19-1956-6FC1-F25F-653AFE97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11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015EE-456F-D687-4546-AA6EBECCD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DE0ED-FBF4-0140-90EC-34E7078DC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0433C-C508-5412-1068-F24318A640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06626-1446-7CE4-D2B4-F9B2B207A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22B5F-41DD-8EE6-6A92-311935079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30535D-9E88-AEFB-F4E7-48127D53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83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2613-1E6C-2703-9F31-D7A20A855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933DDA-4047-3765-E7AE-512043375A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F148B-AAC4-EF5E-D18D-9891363C53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916FBC-A80F-12C7-531B-A8FBAD959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78959-E7A7-632E-9FE6-0DEBF8A92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1C4098-43A5-9209-52CF-43F7A8E7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139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60229D-176F-4E82-F5AE-2C557A3BD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0E3D6C-6258-01D0-D75F-C783658C70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EBAFE-9C2D-4C6F-16F0-99BE74232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ECB0C-865D-48AA-96AE-52EA45E4045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637999-C81A-FC6D-5A61-8003F94CA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C6AB1-54DA-BB8E-E8CE-17D545058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DE0E87-36A7-493B-BB09-0273DA24B0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18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4D0F-93FC-68A3-2B2A-CEBDF1488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0635" y="719573"/>
            <a:ext cx="6339579" cy="2405574"/>
          </a:xfrm>
        </p:spPr>
        <p:txBody>
          <a:bodyPr anchor="t">
            <a:normAutofit/>
          </a:bodyPr>
          <a:lstStyle/>
          <a:p>
            <a:pPr algn="l"/>
            <a:r>
              <a:rPr lang="en-US" sz="4000" b="1" dirty="0"/>
              <a:t>Monetary Welfare and Poverty Measurement Training Workshop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ADD7ED-EF24-2B67-03FC-2CB572E56E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740" y="3073220"/>
            <a:ext cx="4706647" cy="1172346"/>
          </a:xfrm>
        </p:spPr>
        <p:txBody>
          <a:bodyPr anchor="ctr">
            <a:normAutofit/>
          </a:bodyPr>
          <a:lstStyle/>
          <a:p>
            <a:pPr algn="l"/>
            <a:r>
              <a:rPr lang="en-US" sz="2800" dirty="0"/>
              <a:t>Aug 25</a:t>
            </a:r>
            <a:r>
              <a:rPr lang="en-US" sz="2800" baseline="30000" dirty="0"/>
              <a:t>th</a:t>
            </a:r>
            <a:r>
              <a:rPr lang="en-US" sz="2800" dirty="0"/>
              <a:t> – Aug 29</a:t>
            </a:r>
            <a:r>
              <a:rPr lang="en-US" sz="2800" baseline="30000" dirty="0"/>
              <a:t>th</a:t>
            </a:r>
            <a:r>
              <a:rPr lang="en-US" sz="2800" dirty="0"/>
              <a:t>, 2025</a:t>
            </a:r>
          </a:p>
          <a:p>
            <a:pPr algn="l"/>
            <a:r>
              <a:rPr lang="en-US" sz="2800" dirty="0"/>
              <a:t>Addis Ababa, Ethiopia</a:t>
            </a:r>
          </a:p>
        </p:txBody>
      </p:sp>
      <p:pic>
        <p:nvPicPr>
          <p:cNvPr id="11" name="Picture 10" descr="A person standing in a small shed with goats&#10;&#10;AI-generated content may be incorrect.">
            <a:extLst>
              <a:ext uri="{FF2B5EF4-FFF2-40B4-BE49-F238E27FC236}">
                <a16:creationId xmlns:a16="http://schemas.microsoft.com/office/drawing/2014/main" id="{7F8DCF5A-54E5-A2B8-346F-F36D96BC53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5" b="19170"/>
          <a:stretch>
            <a:fillRect/>
          </a:stretch>
        </p:blipFill>
        <p:spPr>
          <a:xfrm>
            <a:off x="7563619" y="-6220"/>
            <a:ext cx="4628382" cy="3435220"/>
          </a:xfrm>
          <a:prstGeom prst="rect">
            <a:avLst/>
          </a:prstGeom>
        </p:spPr>
      </p:pic>
      <p:pic>
        <p:nvPicPr>
          <p:cNvPr id="1030" name="Picture 6" descr="modernising ethiopia's slums in addis ababa">
            <a:extLst>
              <a:ext uri="{FF2B5EF4-FFF2-40B4-BE49-F238E27FC236}">
                <a16:creationId xmlns:a16="http://schemas.microsoft.com/office/drawing/2014/main" id="{5875442D-3EE9-FD8A-6133-1408C9698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13"/>
          <a:stretch>
            <a:fillRect/>
          </a:stretch>
        </p:blipFill>
        <p:spPr bwMode="auto">
          <a:xfrm flipH="1">
            <a:off x="7563614" y="3429000"/>
            <a:ext cx="4628383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48" name="Group 1047">
            <a:extLst>
              <a:ext uri="{FF2B5EF4-FFF2-40B4-BE49-F238E27FC236}">
                <a16:creationId xmlns:a16="http://schemas.microsoft.com/office/drawing/2014/main" id="{A117522D-1E8C-2876-EE3B-7BEC192F0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52151" y="-6220"/>
            <a:ext cx="123362" cy="6864220"/>
            <a:chOff x="12068638" y="0"/>
            <a:chExt cx="123362" cy="6858000"/>
          </a:xfrm>
        </p:grpSpPr>
        <p:sp>
          <p:nvSpPr>
            <p:cNvPr id="1049" name="Rectangle 1048">
              <a:extLst>
                <a:ext uri="{FF2B5EF4-FFF2-40B4-BE49-F238E27FC236}">
                  <a16:creationId xmlns:a16="http://schemas.microsoft.com/office/drawing/2014/main" id="{6E307A6C-A54E-BEF9-E5E7-8AD243D5B3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0" name="Rectangle 1049">
              <a:extLst>
                <a:ext uri="{FF2B5EF4-FFF2-40B4-BE49-F238E27FC236}">
                  <a16:creationId xmlns:a16="http://schemas.microsoft.com/office/drawing/2014/main" id="{1C5E938B-CB1F-2CD9-9918-FE900C118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27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5" name="Picture 2" descr="Ethiopian Statistical Service ...">
            <a:extLst>
              <a:ext uri="{FF2B5EF4-FFF2-40B4-BE49-F238E27FC236}">
                <a16:creationId xmlns:a16="http://schemas.microsoft.com/office/drawing/2014/main" id="{F2978D0A-641E-E2BC-8569-0185ADA4E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057" y="5053026"/>
            <a:ext cx="1177878" cy="1177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lanning and Development - Ethiopia ...">
            <a:extLst>
              <a:ext uri="{FF2B5EF4-FFF2-40B4-BE49-F238E27FC236}">
                <a16:creationId xmlns:a16="http://schemas.microsoft.com/office/drawing/2014/main" id="{C2B3EB94-6CE2-2EB4-4454-8AACCF3EF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57053" y="5106073"/>
            <a:ext cx="1100553" cy="1100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616D65CE-B54D-B68C-E51A-CF762814AED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6492" y="5365985"/>
            <a:ext cx="3146417" cy="62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01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19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Monetary Welfare and Poverty Measurement Training Workshop</vt:lpstr>
    </vt:vector>
  </TitlesOfParts>
  <Company>WBG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Haoyu Wu</dc:creator>
  <cp:lastModifiedBy>Cesar A. Cancho</cp:lastModifiedBy>
  <cp:revision>3</cp:revision>
  <dcterms:created xsi:type="dcterms:W3CDTF">2025-08-24T17:20:01Z</dcterms:created>
  <dcterms:modified xsi:type="dcterms:W3CDTF">2025-08-29T08:01:31Z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608d83-f952-409d-b7c5-456515bbbf5a_Enabled">
    <vt:lpwstr>true</vt:lpwstr>
  </property>
  <property fmtid="{D5CDD505-2E9C-101B-9397-08002B2CF9AE}" pid="3" name="MSIP_Label_89608d83-f952-409d-b7c5-456515bbbf5a_SetDate">
    <vt:lpwstr>2025-08-25T19:20:20Z</vt:lpwstr>
  </property>
  <property fmtid="{D5CDD505-2E9C-101B-9397-08002B2CF9AE}" pid="4" name="MSIP_Label_89608d83-f952-409d-b7c5-456515bbbf5a_Method">
    <vt:lpwstr>Privileged</vt:lpwstr>
  </property>
  <property fmtid="{D5CDD505-2E9C-101B-9397-08002B2CF9AE}" pid="5" name="MSIP_Label_89608d83-f952-409d-b7c5-456515bbbf5a_Name">
    <vt:lpwstr>Public</vt:lpwstr>
  </property>
  <property fmtid="{D5CDD505-2E9C-101B-9397-08002B2CF9AE}" pid="6" name="MSIP_Label_89608d83-f952-409d-b7c5-456515bbbf5a_SiteId">
    <vt:lpwstr>31a2fec0-266b-4c67-b56e-2796d8f59c36</vt:lpwstr>
  </property>
  <property fmtid="{D5CDD505-2E9C-101B-9397-08002B2CF9AE}" pid="7" name="MSIP_Label_89608d83-f952-409d-b7c5-456515bbbf5a_ActionId">
    <vt:lpwstr>7a20c413-3720-4a30-a0bd-4194859b49cd</vt:lpwstr>
  </property>
  <property fmtid="{D5CDD505-2E9C-101B-9397-08002B2CF9AE}" pid="8" name="MSIP_Label_89608d83-f952-409d-b7c5-456515bbbf5a_ContentBits">
    <vt:lpwstr>0</vt:lpwstr>
  </property>
  <property fmtid="{D5CDD505-2E9C-101B-9397-08002B2CF9AE}" pid="9" name="MSIP_Label_89608d83-f952-409d-b7c5-456515bbbf5a_Tag">
    <vt:lpwstr>10, 0, 1, 1</vt:lpwstr>
  </property>
</Properties>
</file>