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CBA8D-C0D2-43AD-940A-418D0673F63C}" v="184" dt="2025-08-29T13:55:00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FD09-4F27-4569-9871-A4A5654C0062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A4668-9474-4060-9E99-522B52BDD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4668-9474-4060-9E99-522B52BDD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755E-CEA9-B87A-08B4-12C7ED34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015D7-8D07-6EAD-7AAF-2C12303D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74D2-2E5A-67D0-123F-5D652CD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174C-5352-E7ED-C36B-03FA8AF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9FA0-6EAB-F5A1-3FA0-229DDA3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0314-6EC9-768A-93EF-2424FC6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0ECA-769E-F695-EFD7-A379DE90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F45E-EEA2-A2D6-CFDB-4B697281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1C00-577D-8DA2-A6BF-EA67B4A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7221-F999-DCB3-707A-2EF6EA62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741B4-1EF1-2C3E-6E52-BC0C25629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1BBB-3BC5-66B6-42BF-DEBF4519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0BA-930B-A823-B9B9-64F83FA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5EC2-696C-3A4E-8ABD-0CBFD46C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E8D9-E466-53A7-DBAA-D8763B3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094F-8ED2-7214-6388-74D600F9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8E19-3A22-A2C1-F2B8-37C3BD7D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43B-2CCC-6FF5-5FE2-7F75D22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1011-9EDF-E652-5587-49AC4750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9D37-D625-D069-F781-36AF4623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A98-E241-DBDB-5BEA-3DADE5E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E610-63FB-56A4-BEA6-E507B517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2F7F-5A35-8F11-C344-BFDAFEB2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8E51-99C8-652C-0EB3-E7596AE4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A86D-8CAD-B761-CAEF-3A3DC00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F57-2060-30AD-F397-97BCD65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F1C-F157-6507-F9A3-EDE516B3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B8C2-E904-FF18-C6E4-5B87E0DE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5E6-F978-54BE-D3E8-D6A98E7D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D3AA0-C675-A7C0-1934-C4763077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150A-0212-02C3-7B29-2DB0C700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4FD-1B9A-3C47-6B33-15A1468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A381-7C1C-4B9D-206A-84D32B80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DB5C-1D0D-C304-DD70-E2B3A8D4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A5BC4-E351-6A77-D42A-729BF77E7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DDF5-8540-E669-9388-1032A859F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E746-4119-EE95-E0E6-867B346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12A7-C9B6-8AB9-FA1F-97E1F81C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4064-E2B9-B773-347A-E949551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777-D908-672E-AFA5-F93664E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6C83F-C1F7-5E36-8FC8-B107231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DA54B-581D-FFA5-838F-2B28FD7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35E29-440C-5308-5707-7614D75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C847-9DAF-75E2-1DFF-4CCE55A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DD1D-403F-F7F8-9790-BFC9C990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4C19-1956-6FC1-F25F-653AFE9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5EE-456F-D687-4546-AA6EBECC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E0ED-FBF4-0140-90EC-34E7078D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433C-C508-5412-1068-F24318A6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6626-1446-7CE4-D2B4-F9B2B207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2B5F-41DD-8EE6-6A92-3119350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535D-9E88-AEFB-F4E7-48127D53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2613-1E6C-2703-9F31-D7A20A85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3DDA-4047-3765-E7AE-512043375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148B-AAC4-EF5E-D18D-9891363C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6FBC-A80F-12C7-531B-A8FBAD9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8959-E7A7-632E-9FE6-0DEBF8A9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4098-43A5-9209-52CF-43F7A8E7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0229D-176F-4E82-F5AE-2C557A3B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3D6C-6258-01D0-D75F-C783658C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BAFE-9C2D-4C6F-16F0-99BE74232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ECB0C-865D-48AA-96AE-52EA45E4045B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7999-C81A-FC6D-5A61-8003F94C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1-54DA-BB8E-E8CE-17D54505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D0F-93FC-68A3-2B2A-CEBDF148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719573"/>
            <a:ext cx="6339579" cy="2405574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Monetary Welfare and Poverty Measurement Training Workshop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DD7ED-EF24-2B67-03FC-2CB572E5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290" y="3073220"/>
            <a:ext cx="4706647" cy="117234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August 25</a:t>
            </a:r>
            <a:r>
              <a:rPr lang="en-US" sz="2800" baseline="30000" dirty="0"/>
              <a:t>th</a:t>
            </a:r>
            <a:r>
              <a:rPr lang="en-US" sz="2800" dirty="0"/>
              <a:t> – 29</a:t>
            </a:r>
            <a:r>
              <a:rPr lang="en-US" sz="2800" baseline="30000" dirty="0"/>
              <a:t>th</a:t>
            </a:r>
            <a:r>
              <a:rPr lang="en-US" sz="2800" dirty="0"/>
              <a:t>, 2025</a:t>
            </a:r>
          </a:p>
          <a:p>
            <a:pPr algn="l"/>
            <a:r>
              <a:rPr lang="en-US" sz="2800" dirty="0"/>
              <a:t>Addis Ababa, Ethiopia</a:t>
            </a:r>
          </a:p>
        </p:txBody>
      </p:sp>
      <p:pic>
        <p:nvPicPr>
          <p:cNvPr id="11" name="Picture 10" descr="A person standing in a small shed with goats&#10;&#10;AI-generated content may be incorrect.">
            <a:extLst>
              <a:ext uri="{FF2B5EF4-FFF2-40B4-BE49-F238E27FC236}">
                <a16:creationId xmlns:a16="http://schemas.microsoft.com/office/drawing/2014/main" id="{7F8DCF5A-54E5-A2B8-346F-F36D96BC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5" b="19170"/>
          <a:stretch>
            <a:fillRect/>
          </a:stretch>
        </p:blipFill>
        <p:spPr>
          <a:xfrm>
            <a:off x="7557269" y="-6220"/>
            <a:ext cx="4628382" cy="3435220"/>
          </a:xfrm>
          <a:prstGeom prst="rect">
            <a:avLst/>
          </a:prstGeom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A117522D-1E8C-2876-EE3B-7BEC192F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52151" y="-6220"/>
            <a:ext cx="123362" cy="6864220"/>
            <a:chOff x="12068638" y="0"/>
            <a:chExt cx="123362" cy="6858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E307A6C-A54E-BEF9-E5E7-8AD243D5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1C5E938B-CB1F-2CD9-9918-FE900C11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Ethiopian Statistical Service ...">
            <a:extLst>
              <a:ext uri="{FF2B5EF4-FFF2-40B4-BE49-F238E27FC236}">
                <a16:creationId xmlns:a16="http://schemas.microsoft.com/office/drawing/2014/main" id="{F2978D0A-641E-E2BC-8569-0185ADA4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57" y="5053026"/>
            <a:ext cx="1177878" cy="117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lanning and Development - Ethiopia ...">
            <a:extLst>
              <a:ext uri="{FF2B5EF4-FFF2-40B4-BE49-F238E27FC236}">
                <a16:creationId xmlns:a16="http://schemas.microsoft.com/office/drawing/2014/main" id="{C2B3EB94-6CE2-2EB4-4454-8AACCF3E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7053" y="5106073"/>
            <a:ext cx="1100553" cy="1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616D65CE-B54D-B68C-E51A-CF762814AE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92" y="5365985"/>
            <a:ext cx="3146417" cy="629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8BDBEA-C0DC-33BD-26BD-82A4FE27EE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9969" y="3251286"/>
            <a:ext cx="4615681" cy="36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Monetary Welfare and Poverty Measurement Training Workshop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 Wu</dc:creator>
  <cp:lastModifiedBy>Fikirte Girmachew Abeje</cp:lastModifiedBy>
  <cp:revision>3</cp:revision>
  <dcterms:created xsi:type="dcterms:W3CDTF">2025-08-24T17:20:01Z</dcterms:created>
  <dcterms:modified xsi:type="dcterms:W3CDTF">2025-09-01T08:07:27Z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608d83-f952-409d-b7c5-456515bbbf5a_Enabled">
    <vt:lpwstr>true</vt:lpwstr>
  </property>
  <property fmtid="{D5CDD505-2E9C-101B-9397-08002B2CF9AE}" pid="3" name="MSIP_Label_89608d83-f952-409d-b7c5-456515bbbf5a_SetDate">
    <vt:lpwstr>2025-09-01T08:05:44Z</vt:lpwstr>
  </property>
  <property fmtid="{D5CDD505-2E9C-101B-9397-08002B2CF9AE}" pid="4" name="MSIP_Label_89608d83-f952-409d-b7c5-456515bbbf5a_Method">
    <vt:lpwstr>Privileged</vt:lpwstr>
  </property>
  <property fmtid="{D5CDD505-2E9C-101B-9397-08002B2CF9AE}" pid="5" name="MSIP_Label_89608d83-f952-409d-b7c5-456515bbbf5a_Name">
    <vt:lpwstr>Public</vt:lpwstr>
  </property>
  <property fmtid="{D5CDD505-2E9C-101B-9397-08002B2CF9AE}" pid="6" name="MSIP_Label_89608d83-f952-409d-b7c5-456515bbbf5a_SiteId">
    <vt:lpwstr>31a2fec0-266b-4c67-b56e-2796d8f59c36</vt:lpwstr>
  </property>
  <property fmtid="{D5CDD505-2E9C-101B-9397-08002B2CF9AE}" pid="7" name="MSIP_Label_89608d83-f952-409d-b7c5-456515bbbf5a_ActionId">
    <vt:lpwstr>dc78ce34-0364-4ebb-88b9-840c617d7627</vt:lpwstr>
  </property>
  <property fmtid="{D5CDD505-2E9C-101B-9397-08002B2CF9AE}" pid="8" name="MSIP_Label_89608d83-f952-409d-b7c5-456515bbbf5a_ContentBits">
    <vt:lpwstr>0</vt:lpwstr>
  </property>
  <property fmtid="{D5CDD505-2E9C-101B-9397-08002B2CF9AE}" pid="9" name="MSIP_Label_89608d83-f952-409d-b7c5-456515bbbf5a_Tag">
    <vt:lpwstr>10, 0, 1, 1</vt:lpwstr>
  </property>
</Properties>
</file>