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257" r:id="rId3"/>
    <p:sldId id="318" r:id="rId4"/>
    <p:sldId id="333" r:id="rId5"/>
    <p:sldId id="392" r:id="rId6"/>
    <p:sldId id="260" r:id="rId7"/>
    <p:sldId id="261" r:id="rId8"/>
    <p:sldId id="262" r:id="rId9"/>
    <p:sldId id="263" r:id="rId10"/>
    <p:sldId id="264" r:id="rId11"/>
    <p:sldId id="390" r:id="rId12"/>
    <p:sldId id="268" r:id="rId13"/>
    <p:sldId id="397" r:id="rId14"/>
    <p:sldId id="398" r:id="rId15"/>
    <p:sldId id="394" r:id="rId16"/>
    <p:sldId id="266" r:id="rId17"/>
    <p:sldId id="404" r:id="rId18"/>
    <p:sldId id="291" r:id="rId19"/>
    <p:sldId id="259" r:id="rId20"/>
    <p:sldId id="401" r:id="rId21"/>
    <p:sldId id="304" r:id="rId22"/>
    <p:sldId id="296" r:id="rId23"/>
    <p:sldId id="274" r:id="rId24"/>
    <p:sldId id="275" r:id="rId25"/>
    <p:sldId id="408" r:id="rId26"/>
    <p:sldId id="276" r:id="rId27"/>
    <p:sldId id="411" r:id="rId28"/>
    <p:sldId id="280" r:id="rId29"/>
    <p:sldId id="281" r:id="rId30"/>
    <p:sldId id="271" r:id="rId31"/>
    <p:sldId id="272" r:id="rId32"/>
    <p:sldId id="273" r:id="rId33"/>
    <p:sldId id="412" r:id="rId34"/>
    <p:sldId id="413" r:id="rId35"/>
    <p:sldId id="414" r:id="rId36"/>
    <p:sldId id="415" r:id="rId37"/>
    <p:sldId id="425" r:id="rId38"/>
    <p:sldId id="258" r:id="rId39"/>
    <p:sldId id="416" r:id="rId40"/>
    <p:sldId id="277" r:id="rId41"/>
    <p:sldId id="417" r:id="rId42"/>
    <p:sldId id="269" r:id="rId43"/>
    <p:sldId id="270" r:id="rId44"/>
    <p:sldId id="426" r:id="rId45"/>
    <p:sldId id="427" r:id="rId46"/>
    <p:sldId id="428" r:id="rId47"/>
    <p:sldId id="429" r:id="rId48"/>
    <p:sldId id="434" r:id="rId49"/>
    <p:sldId id="432" r:id="rId50"/>
    <p:sldId id="433" r:id="rId51"/>
    <p:sldId id="450" r:id="rId52"/>
    <p:sldId id="284" r:id="rId53"/>
    <p:sldId id="286" r:id="rId54"/>
    <p:sldId id="285" r:id="rId55"/>
    <p:sldId id="435" r:id="rId56"/>
    <p:sldId id="436" r:id="rId57"/>
    <p:sldId id="437" r:id="rId58"/>
    <p:sldId id="438" r:id="rId59"/>
    <p:sldId id="439" r:id="rId60"/>
    <p:sldId id="440" r:id="rId61"/>
    <p:sldId id="441" r:id="rId62"/>
    <p:sldId id="442" r:id="rId63"/>
    <p:sldId id="443" r:id="rId64"/>
    <p:sldId id="287" r:id="rId65"/>
    <p:sldId id="444" r:id="rId66"/>
    <p:sldId id="445" r:id="rId67"/>
    <p:sldId id="452" r:id="rId68"/>
    <p:sldId id="447" r:id="rId69"/>
    <p:sldId id="449" r:id="rId70"/>
    <p:sldId id="451"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a:srgbClr val="194770"/>
    <a:srgbClr val="CB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E9B476-2ED0-4C02-8F6D-D05000E36007}" v="188" dt="2025-08-22T14:10:59.2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1" autoAdjust="0"/>
    <p:restoredTop sz="84668" autoAdjust="0"/>
  </p:normalViewPr>
  <p:slideViewPr>
    <p:cSldViewPr snapToGrid="0">
      <p:cViewPr varScale="1">
        <p:scale>
          <a:sx n="103" d="100"/>
          <a:sy n="103" d="100"/>
        </p:scale>
        <p:origin x="288" y="72"/>
      </p:cViewPr>
      <p:guideLst/>
    </p:cSldViewPr>
  </p:slideViewPr>
  <p:outlineViewPr>
    <p:cViewPr>
      <p:scale>
        <a:sx n="33" d="100"/>
        <a:sy n="33" d="100"/>
      </p:scale>
      <p:origin x="0" y="-4996"/>
    </p:cViewPr>
  </p:outlineViewPr>
  <p:notesTextViewPr>
    <p:cViewPr>
      <p:scale>
        <a:sx n="1" d="1"/>
        <a:sy n="1" d="1"/>
      </p:scale>
      <p:origin x="0" y="0"/>
    </p:cViewPr>
  </p:notesTextViewPr>
  <p:sorterViewPr>
    <p:cViewPr>
      <p:scale>
        <a:sx n="73" d="100"/>
        <a:sy n="73" d="100"/>
      </p:scale>
      <p:origin x="0" y="0"/>
    </p:cViewPr>
  </p:sorterViewPr>
  <p:notesViewPr>
    <p:cSldViewPr snapToGrid="0">
      <p:cViewPr varScale="1">
        <p:scale>
          <a:sx n="45" d="100"/>
          <a:sy n="45" d="100"/>
        </p:scale>
        <p:origin x="2700" y="5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oyu Wu" userId="17b4ab16-1dcf-4309-9b92-d51e6b6da478" providerId="ADAL" clId="{348B79A3-E4F4-40D0-AD6C-20AFE359E7CE}"/>
    <pc:docChg chg="undo custSel addSld delSld modSld sldOrd">
      <pc:chgData name="Haoyu Wu" userId="17b4ab16-1dcf-4309-9b92-d51e6b6da478" providerId="ADAL" clId="{348B79A3-E4F4-40D0-AD6C-20AFE359E7CE}" dt="2025-08-02T19:31:04.410" v="311" actId="47"/>
      <pc:docMkLst>
        <pc:docMk/>
      </pc:docMkLst>
      <pc:sldChg chg="add">
        <pc:chgData name="Haoyu Wu" userId="17b4ab16-1dcf-4309-9b92-d51e6b6da478" providerId="ADAL" clId="{348B79A3-E4F4-40D0-AD6C-20AFE359E7CE}" dt="2025-08-02T14:47:34.996" v="206"/>
        <pc:sldMkLst>
          <pc:docMk/>
          <pc:sldMk cId="1992657843" sldId="268"/>
        </pc:sldMkLst>
      </pc:sldChg>
      <pc:sldChg chg="add">
        <pc:chgData name="Haoyu Wu" userId="17b4ab16-1dcf-4309-9b92-d51e6b6da478" providerId="ADAL" clId="{348B79A3-E4F4-40D0-AD6C-20AFE359E7CE}" dt="2025-08-02T14:47:34.996" v="206"/>
        <pc:sldMkLst>
          <pc:docMk/>
          <pc:sldMk cId="19098925" sldId="269"/>
        </pc:sldMkLst>
      </pc:sldChg>
      <pc:sldChg chg="modSp add mod">
        <pc:chgData name="Haoyu Wu" userId="17b4ab16-1dcf-4309-9b92-d51e6b6da478" providerId="ADAL" clId="{348B79A3-E4F4-40D0-AD6C-20AFE359E7CE}" dt="2025-08-02T14:47:35.521" v="207" actId="27636"/>
        <pc:sldMkLst>
          <pc:docMk/>
          <pc:sldMk cId="2015761923" sldId="270"/>
        </pc:sldMkLst>
      </pc:sldChg>
      <pc:sldChg chg="delSp modSp add mod setBg delDesignElem">
        <pc:chgData name="Haoyu Wu" userId="17b4ab16-1dcf-4309-9b92-d51e6b6da478" providerId="ADAL" clId="{348B79A3-E4F4-40D0-AD6C-20AFE359E7CE}" dt="2025-08-02T14:47:35.740" v="209" actId="27636"/>
        <pc:sldMkLst>
          <pc:docMk/>
          <pc:sldMk cId="3777912742" sldId="271"/>
        </pc:sldMkLst>
      </pc:sldChg>
      <pc:sldChg chg="delSp modSp add del mod setBg delDesignElem">
        <pc:chgData name="Haoyu Wu" userId="17b4ab16-1dcf-4309-9b92-d51e6b6da478" providerId="ADAL" clId="{348B79A3-E4F4-40D0-AD6C-20AFE359E7CE}" dt="2025-08-02T19:31:04.410" v="311" actId="47"/>
        <pc:sldMkLst>
          <pc:docMk/>
          <pc:sldMk cId="1203538411" sldId="272"/>
        </pc:sldMkLst>
      </pc:sldChg>
      <pc:sldChg chg="delSp add del setBg delDesignElem">
        <pc:chgData name="Haoyu Wu" userId="17b4ab16-1dcf-4309-9b92-d51e6b6da478" providerId="ADAL" clId="{348B79A3-E4F4-40D0-AD6C-20AFE359E7CE}" dt="2025-08-02T19:31:04.152" v="310" actId="47"/>
        <pc:sldMkLst>
          <pc:docMk/>
          <pc:sldMk cId="452846290" sldId="273"/>
        </pc:sldMkLst>
      </pc:sldChg>
      <pc:sldChg chg="add del">
        <pc:chgData name="Haoyu Wu" userId="17b4ab16-1dcf-4309-9b92-d51e6b6da478" providerId="ADAL" clId="{348B79A3-E4F4-40D0-AD6C-20AFE359E7CE}" dt="2025-08-02T19:31:01.061" v="304" actId="47"/>
        <pc:sldMkLst>
          <pc:docMk/>
          <pc:sldMk cId="1609119468" sldId="275"/>
        </pc:sldMkLst>
      </pc:sldChg>
      <pc:sldChg chg="add del">
        <pc:chgData name="Haoyu Wu" userId="17b4ab16-1dcf-4309-9b92-d51e6b6da478" providerId="ADAL" clId="{348B79A3-E4F4-40D0-AD6C-20AFE359E7CE}" dt="2025-08-02T19:30:59.696" v="300" actId="47"/>
        <pc:sldMkLst>
          <pc:docMk/>
          <pc:sldMk cId="1600208433" sldId="277"/>
        </pc:sldMkLst>
      </pc:sldChg>
      <pc:sldChg chg="modSp add del mod">
        <pc:chgData name="Haoyu Wu" userId="17b4ab16-1dcf-4309-9b92-d51e6b6da478" providerId="ADAL" clId="{348B79A3-E4F4-40D0-AD6C-20AFE359E7CE}" dt="2025-08-02T19:31:03.780" v="309" actId="47"/>
        <pc:sldMkLst>
          <pc:docMk/>
          <pc:sldMk cId="4159675392" sldId="278"/>
        </pc:sldMkLst>
      </pc:sldChg>
      <pc:sldChg chg="delSp modSp add del mod setBg delDesignElem">
        <pc:chgData name="Haoyu Wu" userId="17b4ab16-1dcf-4309-9b92-d51e6b6da478" providerId="ADAL" clId="{348B79A3-E4F4-40D0-AD6C-20AFE359E7CE}" dt="2025-08-02T19:30:52.539" v="290" actId="47"/>
        <pc:sldMkLst>
          <pc:docMk/>
          <pc:sldMk cId="1992710743" sldId="279"/>
        </pc:sldMkLst>
      </pc:sldChg>
      <pc:sldChg chg="modSp add del mod">
        <pc:chgData name="Haoyu Wu" userId="17b4ab16-1dcf-4309-9b92-d51e6b6da478" providerId="ADAL" clId="{348B79A3-E4F4-40D0-AD6C-20AFE359E7CE}" dt="2025-08-02T19:31:01.812" v="305" actId="47"/>
        <pc:sldMkLst>
          <pc:docMk/>
          <pc:sldMk cId="3200273986" sldId="280"/>
        </pc:sldMkLst>
      </pc:sldChg>
      <pc:sldChg chg="add del">
        <pc:chgData name="Haoyu Wu" userId="17b4ab16-1dcf-4309-9b92-d51e6b6da478" providerId="ADAL" clId="{348B79A3-E4F4-40D0-AD6C-20AFE359E7CE}" dt="2025-08-02T19:31:03.216" v="308" actId="47"/>
        <pc:sldMkLst>
          <pc:docMk/>
          <pc:sldMk cId="241344209" sldId="281"/>
        </pc:sldMkLst>
      </pc:sldChg>
      <pc:sldChg chg="add del">
        <pc:chgData name="Haoyu Wu" userId="17b4ab16-1dcf-4309-9b92-d51e6b6da478" providerId="ADAL" clId="{348B79A3-E4F4-40D0-AD6C-20AFE359E7CE}" dt="2025-08-02T14:50:11.559" v="288" actId="47"/>
        <pc:sldMkLst>
          <pc:docMk/>
          <pc:sldMk cId="3178946789" sldId="282"/>
        </pc:sldMkLst>
      </pc:sldChg>
      <pc:sldChg chg="modSp add mod">
        <pc:chgData name="Haoyu Wu" userId="17b4ab16-1dcf-4309-9b92-d51e6b6da478" providerId="ADAL" clId="{348B79A3-E4F4-40D0-AD6C-20AFE359E7CE}" dt="2025-08-02T14:47:35.712" v="208" actId="27636"/>
        <pc:sldMkLst>
          <pc:docMk/>
          <pc:sldMk cId="264773063" sldId="283"/>
        </pc:sldMkLst>
      </pc:sldChg>
      <pc:sldChg chg="modSp add del mod">
        <pc:chgData name="Haoyu Wu" userId="17b4ab16-1dcf-4309-9b92-d51e6b6da478" providerId="ADAL" clId="{348B79A3-E4F4-40D0-AD6C-20AFE359E7CE}" dt="2025-08-02T19:30:51.407" v="289" actId="47"/>
        <pc:sldMkLst>
          <pc:docMk/>
          <pc:sldMk cId="2481043075" sldId="284"/>
        </pc:sldMkLst>
      </pc:sldChg>
      <pc:sldChg chg="modSp add del mod">
        <pc:chgData name="Haoyu Wu" userId="17b4ab16-1dcf-4309-9b92-d51e6b6da478" providerId="ADAL" clId="{348B79A3-E4F4-40D0-AD6C-20AFE359E7CE}" dt="2025-08-02T19:30:55.143" v="292" actId="47"/>
        <pc:sldMkLst>
          <pc:docMk/>
          <pc:sldMk cId="381955381" sldId="285"/>
        </pc:sldMkLst>
      </pc:sldChg>
      <pc:sldChg chg="add del">
        <pc:chgData name="Haoyu Wu" userId="17b4ab16-1dcf-4309-9b92-d51e6b6da478" providerId="ADAL" clId="{348B79A3-E4F4-40D0-AD6C-20AFE359E7CE}" dt="2025-08-02T19:30:55.913" v="293" actId="47"/>
        <pc:sldMkLst>
          <pc:docMk/>
          <pc:sldMk cId="3063150228" sldId="286"/>
        </pc:sldMkLst>
      </pc:sldChg>
      <pc:sldChg chg="add del">
        <pc:chgData name="Haoyu Wu" userId="17b4ab16-1dcf-4309-9b92-d51e6b6da478" providerId="ADAL" clId="{348B79A3-E4F4-40D0-AD6C-20AFE359E7CE}" dt="2025-08-02T19:30:56.767" v="294" actId="47"/>
        <pc:sldMkLst>
          <pc:docMk/>
          <pc:sldMk cId="3268338367" sldId="287"/>
        </pc:sldMkLst>
      </pc:sldChg>
      <pc:sldChg chg="add del">
        <pc:chgData name="Haoyu Wu" userId="17b4ab16-1dcf-4309-9b92-d51e6b6da478" providerId="ADAL" clId="{348B79A3-E4F4-40D0-AD6C-20AFE359E7CE}" dt="2025-08-02T19:30:57.110" v="295" actId="47"/>
        <pc:sldMkLst>
          <pc:docMk/>
          <pc:sldMk cId="2475033539" sldId="288"/>
        </pc:sldMkLst>
      </pc:sldChg>
      <pc:sldChg chg="add del">
        <pc:chgData name="Haoyu Wu" userId="17b4ab16-1dcf-4309-9b92-d51e6b6da478" providerId="ADAL" clId="{348B79A3-E4F4-40D0-AD6C-20AFE359E7CE}" dt="2025-08-02T19:30:57.329" v="296" actId="47"/>
        <pc:sldMkLst>
          <pc:docMk/>
          <pc:sldMk cId="3092335026" sldId="289"/>
        </pc:sldMkLst>
      </pc:sldChg>
      <pc:sldChg chg="add del">
        <pc:chgData name="Haoyu Wu" userId="17b4ab16-1dcf-4309-9b92-d51e6b6da478" providerId="ADAL" clId="{348B79A3-E4F4-40D0-AD6C-20AFE359E7CE}" dt="2025-08-02T19:30:59.898" v="301" actId="47"/>
        <pc:sldMkLst>
          <pc:docMk/>
          <pc:sldMk cId="372411618" sldId="290"/>
        </pc:sldMkLst>
      </pc:sldChg>
      <pc:sldChg chg="add del">
        <pc:chgData name="Haoyu Wu" userId="17b4ab16-1dcf-4309-9b92-d51e6b6da478" providerId="ADAL" clId="{348B79A3-E4F4-40D0-AD6C-20AFE359E7CE}" dt="2025-08-02T19:30:57.660" v="297" actId="47"/>
        <pc:sldMkLst>
          <pc:docMk/>
          <pc:sldMk cId="2230398956" sldId="291"/>
        </pc:sldMkLst>
      </pc:sldChg>
      <pc:sldChg chg="add del">
        <pc:chgData name="Haoyu Wu" userId="17b4ab16-1dcf-4309-9b92-d51e6b6da478" providerId="ADAL" clId="{348B79A3-E4F4-40D0-AD6C-20AFE359E7CE}" dt="2025-08-02T19:30:58.197" v="298" actId="47"/>
        <pc:sldMkLst>
          <pc:docMk/>
          <pc:sldMk cId="2870727185" sldId="292"/>
        </pc:sldMkLst>
      </pc:sldChg>
      <pc:sldChg chg="add del">
        <pc:chgData name="Haoyu Wu" userId="17b4ab16-1dcf-4309-9b92-d51e6b6da478" providerId="ADAL" clId="{348B79A3-E4F4-40D0-AD6C-20AFE359E7CE}" dt="2025-08-02T19:30:58.974" v="299" actId="47"/>
        <pc:sldMkLst>
          <pc:docMk/>
          <pc:sldMk cId="1946170824" sldId="293"/>
        </pc:sldMkLst>
      </pc:sldChg>
      <pc:sldChg chg="add del">
        <pc:chgData name="Haoyu Wu" userId="17b4ab16-1dcf-4309-9b92-d51e6b6da478" providerId="ADAL" clId="{348B79A3-E4F4-40D0-AD6C-20AFE359E7CE}" dt="2025-08-02T19:31:00.090" v="302" actId="47"/>
        <pc:sldMkLst>
          <pc:docMk/>
          <pc:sldMk cId="3343496102" sldId="294"/>
        </pc:sldMkLst>
      </pc:sldChg>
      <pc:sldChg chg="modSp add del mod">
        <pc:chgData name="Haoyu Wu" userId="17b4ab16-1dcf-4309-9b92-d51e6b6da478" providerId="ADAL" clId="{348B79A3-E4F4-40D0-AD6C-20AFE359E7CE}" dt="2025-08-02T19:31:02.978" v="307" actId="47"/>
        <pc:sldMkLst>
          <pc:docMk/>
          <pc:sldMk cId="217832417" sldId="295"/>
        </pc:sldMkLst>
      </pc:sldChg>
      <pc:sldChg chg="modSp add del mod">
        <pc:chgData name="Haoyu Wu" userId="17b4ab16-1dcf-4309-9b92-d51e6b6da478" providerId="ADAL" clId="{348B79A3-E4F4-40D0-AD6C-20AFE359E7CE}" dt="2025-08-02T19:30:54.113" v="291" actId="47"/>
        <pc:sldMkLst>
          <pc:docMk/>
          <pc:sldMk cId="1404045619" sldId="296"/>
        </pc:sldMkLst>
      </pc:sldChg>
      <pc:sldChg chg="add del">
        <pc:chgData name="Haoyu Wu" userId="17b4ab16-1dcf-4309-9b92-d51e6b6da478" providerId="ADAL" clId="{348B79A3-E4F4-40D0-AD6C-20AFE359E7CE}" dt="2025-08-02T19:31:02.581" v="306" actId="47"/>
        <pc:sldMkLst>
          <pc:docMk/>
          <pc:sldMk cId="2414109715" sldId="297"/>
        </pc:sldMkLst>
      </pc:sldChg>
      <pc:sldChg chg="add del">
        <pc:chgData name="Haoyu Wu" userId="17b4ab16-1dcf-4309-9b92-d51e6b6da478" providerId="ADAL" clId="{348B79A3-E4F4-40D0-AD6C-20AFE359E7CE}" dt="2025-08-02T19:31:00.670" v="303" actId="47"/>
        <pc:sldMkLst>
          <pc:docMk/>
          <pc:sldMk cId="2599109954" sldId="298"/>
        </pc:sldMkLst>
      </pc:sldChg>
      <pc:sldChg chg="del">
        <pc:chgData name="Haoyu Wu" userId="17b4ab16-1dcf-4309-9b92-d51e6b6da478" providerId="ADAL" clId="{348B79A3-E4F4-40D0-AD6C-20AFE359E7CE}" dt="2025-08-02T12:49:56.741" v="5" actId="47"/>
        <pc:sldMkLst>
          <pc:docMk/>
          <pc:sldMk cId="4029191271" sldId="326"/>
        </pc:sldMkLst>
      </pc:sldChg>
      <pc:sldChg chg="del">
        <pc:chgData name="Haoyu Wu" userId="17b4ab16-1dcf-4309-9b92-d51e6b6da478" providerId="ADAL" clId="{348B79A3-E4F4-40D0-AD6C-20AFE359E7CE}" dt="2025-08-02T12:49:54.954" v="4" actId="47"/>
        <pc:sldMkLst>
          <pc:docMk/>
          <pc:sldMk cId="1532927005" sldId="329"/>
        </pc:sldMkLst>
      </pc:sldChg>
      <pc:sldChg chg="del">
        <pc:chgData name="Haoyu Wu" userId="17b4ab16-1dcf-4309-9b92-d51e6b6da478" providerId="ADAL" clId="{348B79A3-E4F4-40D0-AD6C-20AFE359E7CE}" dt="2025-08-02T12:49:52.702" v="2" actId="47"/>
        <pc:sldMkLst>
          <pc:docMk/>
          <pc:sldMk cId="1057571264" sldId="330"/>
        </pc:sldMkLst>
      </pc:sldChg>
      <pc:sldChg chg="del">
        <pc:chgData name="Haoyu Wu" userId="17b4ab16-1dcf-4309-9b92-d51e6b6da478" providerId="ADAL" clId="{348B79A3-E4F4-40D0-AD6C-20AFE359E7CE}" dt="2025-08-02T12:49:51.847" v="1" actId="47"/>
        <pc:sldMkLst>
          <pc:docMk/>
          <pc:sldMk cId="1895433404" sldId="331"/>
        </pc:sldMkLst>
      </pc:sldChg>
      <pc:sldChg chg="del">
        <pc:chgData name="Haoyu Wu" userId="17b4ab16-1dcf-4309-9b92-d51e6b6da478" providerId="ADAL" clId="{348B79A3-E4F4-40D0-AD6C-20AFE359E7CE}" dt="2025-08-02T12:50:00.638" v="7" actId="47"/>
        <pc:sldMkLst>
          <pc:docMk/>
          <pc:sldMk cId="3632445823" sldId="332"/>
        </pc:sldMkLst>
      </pc:sldChg>
      <pc:sldChg chg="del">
        <pc:chgData name="Haoyu Wu" userId="17b4ab16-1dcf-4309-9b92-d51e6b6da478" providerId="ADAL" clId="{348B79A3-E4F4-40D0-AD6C-20AFE359E7CE}" dt="2025-08-02T12:49:53.920" v="3" actId="47"/>
        <pc:sldMkLst>
          <pc:docMk/>
          <pc:sldMk cId="524214061" sldId="335"/>
        </pc:sldMkLst>
      </pc:sldChg>
      <pc:sldChg chg="del">
        <pc:chgData name="Haoyu Wu" userId="17b4ab16-1dcf-4309-9b92-d51e6b6da478" providerId="ADAL" clId="{348B79A3-E4F4-40D0-AD6C-20AFE359E7CE}" dt="2025-08-02T12:49:58.634" v="6" actId="47"/>
        <pc:sldMkLst>
          <pc:docMk/>
          <pc:sldMk cId="2915612514" sldId="336"/>
        </pc:sldMkLst>
      </pc:sldChg>
      <pc:sldChg chg="del">
        <pc:chgData name="Haoyu Wu" userId="17b4ab16-1dcf-4309-9b92-d51e6b6da478" providerId="ADAL" clId="{348B79A3-E4F4-40D0-AD6C-20AFE359E7CE}" dt="2025-08-02T14:30:16.243" v="83" actId="2696"/>
        <pc:sldMkLst>
          <pc:docMk/>
          <pc:sldMk cId="770145630" sldId="338"/>
        </pc:sldMkLst>
      </pc:sldChg>
      <pc:sldChg chg="del">
        <pc:chgData name="Haoyu Wu" userId="17b4ab16-1dcf-4309-9b92-d51e6b6da478" providerId="ADAL" clId="{348B79A3-E4F4-40D0-AD6C-20AFE359E7CE}" dt="2025-08-02T14:30:16.243" v="83" actId="2696"/>
        <pc:sldMkLst>
          <pc:docMk/>
          <pc:sldMk cId="3022012830" sldId="339"/>
        </pc:sldMkLst>
      </pc:sldChg>
      <pc:sldChg chg="del">
        <pc:chgData name="Haoyu Wu" userId="17b4ab16-1dcf-4309-9b92-d51e6b6da478" providerId="ADAL" clId="{348B79A3-E4F4-40D0-AD6C-20AFE359E7CE}" dt="2025-08-02T14:30:16.243" v="83" actId="2696"/>
        <pc:sldMkLst>
          <pc:docMk/>
          <pc:sldMk cId="1350992595" sldId="340"/>
        </pc:sldMkLst>
      </pc:sldChg>
      <pc:sldChg chg="del">
        <pc:chgData name="Haoyu Wu" userId="17b4ab16-1dcf-4309-9b92-d51e6b6da478" providerId="ADAL" clId="{348B79A3-E4F4-40D0-AD6C-20AFE359E7CE}" dt="2025-08-02T14:30:16.243" v="83" actId="2696"/>
        <pc:sldMkLst>
          <pc:docMk/>
          <pc:sldMk cId="2332183694" sldId="341"/>
        </pc:sldMkLst>
      </pc:sldChg>
      <pc:sldChg chg="del">
        <pc:chgData name="Haoyu Wu" userId="17b4ab16-1dcf-4309-9b92-d51e6b6da478" providerId="ADAL" clId="{348B79A3-E4F4-40D0-AD6C-20AFE359E7CE}" dt="2025-08-02T14:30:16.243" v="83" actId="2696"/>
        <pc:sldMkLst>
          <pc:docMk/>
          <pc:sldMk cId="3242668225" sldId="342"/>
        </pc:sldMkLst>
      </pc:sldChg>
      <pc:sldChg chg="del">
        <pc:chgData name="Haoyu Wu" userId="17b4ab16-1dcf-4309-9b92-d51e6b6da478" providerId="ADAL" clId="{348B79A3-E4F4-40D0-AD6C-20AFE359E7CE}" dt="2025-08-02T14:30:16.243" v="83" actId="2696"/>
        <pc:sldMkLst>
          <pc:docMk/>
          <pc:sldMk cId="28838630" sldId="343"/>
        </pc:sldMkLst>
      </pc:sldChg>
      <pc:sldChg chg="del">
        <pc:chgData name="Haoyu Wu" userId="17b4ab16-1dcf-4309-9b92-d51e6b6da478" providerId="ADAL" clId="{348B79A3-E4F4-40D0-AD6C-20AFE359E7CE}" dt="2025-08-02T14:30:16.243" v="83" actId="2696"/>
        <pc:sldMkLst>
          <pc:docMk/>
          <pc:sldMk cId="11160604" sldId="344"/>
        </pc:sldMkLst>
      </pc:sldChg>
      <pc:sldChg chg="del">
        <pc:chgData name="Haoyu Wu" userId="17b4ab16-1dcf-4309-9b92-d51e6b6da478" providerId="ADAL" clId="{348B79A3-E4F4-40D0-AD6C-20AFE359E7CE}" dt="2025-08-02T14:30:16.243" v="83" actId="2696"/>
        <pc:sldMkLst>
          <pc:docMk/>
          <pc:sldMk cId="800270766" sldId="345"/>
        </pc:sldMkLst>
      </pc:sldChg>
      <pc:sldChg chg="del">
        <pc:chgData name="Haoyu Wu" userId="17b4ab16-1dcf-4309-9b92-d51e6b6da478" providerId="ADAL" clId="{348B79A3-E4F4-40D0-AD6C-20AFE359E7CE}" dt="2025-08-02T14:30:16.243" v="83" actId="2696"/>
        <pc:sldMkLst>
          <pc:docMk/>
          <pc:sldMk cId="196129190" sldId="346"/>
        </pc:sldMkLst>
      </pc:sldChg>
      <pc:sldChg chg="del">
        <pc:chgData name="Haoyu Wu" userId="17b4ab16-1dcf-4309-9b92-d51e6b6da478" providerId="ADAL" clId="{348B79A3-E4F4-40D0-AD6C-20AFE359E7CE}" dt="2025-08-02T14:30:16.243" v="83" actId="2696"/>
        <pc:sldMkLst>
          <pc:docMk/>
          <pc:sldMk cId="2009420337" sldId="347"/>
        </pc:sldMkLst>
      </pc:sldChg>
      <pc:sldChg chg="del">
        <pc:chgData name="Haoyu Wu" userId="17b4ab16-1dcf-4309-9b92-d51e6b6da478" providerId="ADAL" clId="{348B79A3-E4F4-40D0-AD6C-20AFE359E7CE}" dt="2025-08-02T14:30:16.243" v="83" actId="2696"/>
        <pc:sldMkLst>
          <pc:docMk/>
          <pc:sldMk cId="1543764984" sldId="348"/>
        </pc:sldMkLst>
      </pc:sldChg>
      <pc:sldChg chg="del">
        <pc:chgData name="Haoyu Wu" userId="17b4ab16-1dcf-4309-9b92-d51e6b6da478" providerId="ADAL" clId="{348B79A3-E4F4-40D0-AD6C-20AFE359E7CE}" dt="2025-08-02T14:30:16.243" v="83" actId="2696"/>
        <pc:sldMkLst>
          <pc:docMk/>
          <pc:sldMk cId="2188139784" sldId="349"/>
        </pc:sldMkLst>
      </pc:sldChg>
      <pc:sldChg chg="del">
        <pc:chgData name="Haoyu Wu" userId="17b4ab16-1dcf-4309-9b92-d51e6b6da478" providerId="ADAL" clId="{348B79A3-E4F4-40D0-AD6C-20AFE359E7CE}" dt="2025-08-02T14:30:16.243" v="83" actId="2696"/>
        <pc:sldMkLst>
          <pc:docMk/>
          <pc:sldMk cId="1881811037" sldId="355"/>
        </pc:sldMkLst>
      </pc:sldChg>
      <pc:sldChg chg="del">
        <pc:chgData name="Haoyu Wu" userId="17b4ab16-1dcf-4309-9b92-d51e6b6da478" providerId="ADAL" clId="{348B79A3-E4F4-40D0-AD6C-20AFE359E7CE}" dt="2025-08-02T14:30:16.243" v="83" actId="2696"/>
        <pc:sldMkLst>
          <pc:docMk/>
          <pc:sldMk cId="735859915" sldId="356"/>
        </pc:sldMkLst>
      </pc:sldChg>
      <pc:sldChg chg="del">
        <pc:chgData name="Haoyu Wu" userId="17b4ab16-1dcf-4309-9b92-d51e6b6da478" providerId="ADAL" clId="{348B79A3-E4F4-40D0-AD6C-20AFE359E7CE}" dt="2025-08-02T14:30:16.243" v="83" actId="2696"/>
        <pc:sldMkLst>
          <pc:docMk/>
          <pc:sldMk cId="2872818808" sldId="357"/>
        </pc:sldMkLst>
      </pc:sldChg>
      <pc:sldChg chg="del">
        <pc:chgData name="Haoyu Wu" userId="17b4ab16-1dcf-4309-9b92-d51e6b6da478" providerId="ADAL" clId="{348B79A3-E4F4-40D0-AD6C-20AFE359E7CE}" dt="2025-08-02T14:30:16.243" v="83" actId="2696"/>
        <pc:sldMkLst>
          <pc:docMk/>
          <pc:sldMk cId="4137459193" sldId="358"/>
        </pc:sldMkLst>
      </pc:sldChg>
      <pc:sldChg chg="del">
        <pc:chgData name="Haoyu Wu" userId="17b4ab16-1dcf-4309-9b92-d51e6b6da478" providerId="ADAL" clId="{348B79A3-E4F4-40D0-AD6C-20AFE359E7CE}" dt="2025-08-02T14:30:16.243" v="83" actId="2696"/>
        <pc:sldMkLst>
          <pc:docMk/>
          <pc:sldMk cId="2673456560" sldId="359"/>
        </pc:sldMkLst>
      </pc:sldChg>
      <pc:sldChg chg="del">
        <pc:chgData name="Haoyu Wu" userId="17b4ab16-1dcf-4309-9b92-d51e6b6da478" providerId="ADAL" clId="{348B79A3-E4F4-40D0-AD6C-20AFE359E7CE}" dt="2025-08-02T14:30:16.243" v="83" actId="2696"/>
        <pc:sldMkLst>
          <pc:docMk/>
          <pc:sldMk cId="2133776888" sldId="360"/>
        </pc:sldMkLst>
      </pc:sldChg>
      <pc:sldChg chg="del">
        <pc:chgData name="Haoyu Wu" userId="17b4ab16-1dcf-4309-9b92-d51e6b6da478" providerId="ADAL" clId="{348B79A3-E4F4-40D0-AD6C-20AFE359E7CE}" dt="2025-08-02T14:30:16.243" v="83" actId="2696"/>
        <pc:sldMkLst>
          <pc:docMk/>
          <pc:sldMk cId="1364735786" sldId="361"/>
        </pc:sldMkLst>
      </pc:sldChg>
      <pc:sldChg chg="del">
        <pc:chgData name="Haoyu Wu" userId="17b4ab16-1dcf-4309-9b92-d51e6b6da478" providerId="ADAL" clId="{348B79A3-E4F4-40D0-AD6C-20AFE359E7CE}" dt="2025-08-02T14:30:16.243" v="83" actId="2696"/>
        <pc:sldMkLst>
          <pc:docMk/>
          <pc:sldMk cId="2454646109" sldId="362"/>
        </pc:sldMkLst>
      </pc:sldChg>
      <pc:sldChg chg="del">
        <pc:chgData name="Haoyu Wu" userId="17b4ab16-1dcf-4309-9b92-d51e6b6da478" providerId="ADAL" clId="{348B79A3-E4F4-40D0-AD6C-20AFE359E7CE}" dt="2025-08-02T14:30:16.243" v="83" actId="2696"/>
        <pc:sldMkLst>
          <pc:docMk/>
          <pc:sldMk cId="4061766222" sldId="363"/>
        </pc:sldMkLst>
      </pc:sldChg>
      <pc:sldChg chg="del">
        <pc:chgData name="Haoyu Wu" userId="17b4ab16-1dcf-4309-9b92-d51e6b6da478" providerId="ADAL" clId="{348B79A3-E4F4-40D0-AD6C-20AFE359E7CE}" dt="2025-08-02T14:30:16.243" v="83" actId="2696"/>
        <pc:sldMkLst>
          <pc:docMk/>
          <pc:sldMk cId="4164490126" sldId="364"/>
        </pc:sldMkLst>
      </pc:sldChg>
      <pc:sldChg chg="del">
        <pc:chgData name="Haoyu Wu" userId="17b4ab16-1dcf-4309-9b92-d51e6b6da478" providerId="ADAL" clId="{348B79A3-E4F4-40D0-AD6C-20AFE359E7CE}" dt="2025-08-02T14:30:16.243" v="83" actId="2696"/>
        <pc:sldMkLst>
          <pc:docMk/>
          <pc:sldMk cId="1571394970" sldId="365"/>
        </pc:sldMkLst>
      </pc:sldChg>
      <pc:sldChg chg="del">
        <pc:chgData name="Haoyu Wu" userId="17b4ab16-1dcf-4309-9b92-d51e6b6da478" providerId="ADAL" clId="{348B79A3-E4F4-40D0-AD6C-20AFE359E7CE}" dt="2025-08-02T14:30:16.243" v="83" actId="2696"/>
        <pc:sldMkLst>
          <pc:docMk/>
          <pc:sldMk cId="1792606784" sldId="366"/>
        </pc:sldMkLst>
      </pc:sldChg>
      <pc:sldChg chg="del">
        <pc:chgData name="Haoyu Wu" userId="17b4ab16-1dcf-4309-9b92-d51e6b6da478" providerId="ADAL" clId="{348B79A3-E4F4-40D0-AD6C-20AFE359E7CE}" dt="2025-08-02T14:30:16.243" v="83" actId="2696"/>
        <pc:sldMkLst>
          <pc:docMk/>
          <pc:sldMk cId="3525959866" sldId="367"/>
        </pc:sldMkLst>
      </pc:sldChg>
      <pc:sldChg chg="del">
        <pc:chgData name="Haoyu Wu" userId="17b4ab16-1dcf-4309-9b92-d51e6b6da478" providerId="ADAL" clId="{348B79A3-E4F4-40D0-AD6C-20AFE359E7CE}" dt="2025-08-02T12:49:51.066" v="0" actId="47"/>
        <pc:sldMkLst>
          <pc:docMk/>
          <pc:sldMk cId="1400480507" sldId="371"/>
        </pc:sldMkLst>
      </pc:sldChg>
      <pc:sldChg chg="del">
        <pc:chgData name="Haoyu Wu" userId="17b4ab16-1dcf-4309-9b92-d51e6b6da478" providerId="ADAL" clId="{348B79A3-E4F4-40D0-AD6C-20AFE359E7CE}" dt="2025-08-02T13:08:44.825" v="73" actId="47"/>
        <pc:sldMkLst>
          <pc:docMk/>
          <pc:sldMk cId="1124303658" sldId="372"/>
        </pc:sldMkLst>
      </pc:sldChg>
      <pc:sldChg chg="del">
        <pc:chgData name="Haoyu Wu" userId="17b4ab16-1dcf-4309-9b92-d51e6b6da478" providerId="ADAL" clId="{348B79A3-E4F4-40D0-AD6C-20AFE359E7CE}" dt="2025-08-02T13:08:46.577" v="74" actId="47"/>
        <pc:sldMkLst>
          <pc:docMk/>
          <pc:sldMk cId="556901122" sldId="373"/>
        </pc:sldMkLst>
      </pc:sldChg>
      <pc:sldChg chg="del">
        <pc:chgData name="Haoyu Wu" userId="17b4ab16-1dcf-4309-9b92-d51e6b6da478" providerId="ADAL" clId="{348B79A3-E4F4-40D0-AD6C-20AFE359E7CE}" dt="2025-08-02T12:51:03.481" v="17" actId="47"/>
        <pc:sldMkLst>
          <pc:docMk/>
          <pc:sldMk cId="3226931949" sldId="375"/>
        </pc:sldMkLst>
      </pc:sldChg>
      <pc:sldChg chg="addSp modSp mod">
        <pc:chgData name="Haoyu Wu" userId="17b4ab16-1dcf-4309-9b92-d51e6b6da478" providerId="ADAL" clId="{348B79A3-E4F4-40D0-AD6C-20AFE359E7CE}" dt="2025-08-02T13:07:45.684" v="71" actId="20577"/>
        <pc:sldMkLst>
          <pc:docMk/>
          <pc:sldMk cId="3872867116" sldId="376"/>
        </pc:sldMkLst>
      </pc:sldChg>
      <pc:sldChg chg="del">
        <pc:chgData name="Haoyu Wu" userId="17b4ab16-1dcf-4309-9b92-d51e6b6da478" providerId="ADAL" clId="{348B79A3-E4F4-40D0-AD6C-20AFE359E7CE}" dt="2025-08-02T13:07:50.504" v="72" actId="47"/>
        <pc:sldMkLst>
          <pc:docMk/>
          <pc:sldMk cId="3261401142" sldId="380"/>
        </pc:sldMkLst>
      </pc:sldChg>
      <pc:sldChg chg="del ord">
        <pc:chgData name="Haoyu Wu" userId="17b4ab16-1dcf-4309-9b92-d51e6b6da478" providerId="ADAL" clId="{348B79A3-E4F4-40D0-AD6C-20AFE359E7CE}" dt="2025-08-02T13:32:50.378" v="79" actId="47"/>
        <pc:sldMkLst>
          <pc:docMk/>
          <pc:sldMk cId="3141816256" sldId="381"/>
        </pc:sldMkLst>
      </pc:sldChg>
      <pc:sldChg chg="del">
        <pc:chgData name="Haoyu Wu" userId="17b4ab16-1dcf-4309-9b92-d51e6b6da478" providerId="ADAL" clId="{348B79A3-E4F4-40D0-AD6C-20AFE359E7CE}" dt="2025-08-02T14:46:06.472" v="84" actId="47"/>
        <pc:sldMkLst>
          <pc:docMk/>
          <pc:sldMk cId="4270500878" sldId="384"/>
        </pc:sldMkLst>
      </pc:sldChg>
      <pc:sldChg chg="modSp mod">
        <pc:chgData name="Haoyu Wu" userId="17b4ab16-1dcf-4309-9b92-d51e6b6da478" providerId="ADAL" clId="{348B79A3-E4F4-40D0-AD6C-20AFE359E7CE}" dt="2025-08-02T13:47:17.028" v="81" actId="27636"/>
        <pc:sldMkLst>
          <pc:docMk/>
          <pc:sldMk cId="204193954" sldId="389"/>
        </pc:sldMkLst>
      </pc:sldChg>
      <pc:sldChg chg="modSp new mod">
        <pc:chgData name="Haoyu Wu" userId="17b4ab16-1dcf-4309-9b92-d51e6b6da478" providerId="ADAL" clId="{348B79A3-E4F4-40D0-AD6C-20AFE359E7CE}" dt="2025-08-02T14:49:46.679" v="287"/>
        <pc:sldMkLst>
          <pc:docMk/>
          <pc:sldMk cId="3293115016" sldId="390"/>
        </pc:sldMkLst>
        <pc:spChg chg="mod">
          <ac:chgData name="Haoyu Wu" userId="17b4ab16-1dcf-4309-9b92-d51e6b6da478" providerId="ADAL" clId="{348B79A3-E4F4-40D0-AD6C-20AFE359E7CE}" dt="2025-08-02T14:46:19.330" v="86"/>
          <ac:spMkLst>
            <pc:docMk/>
            <pc:sldMk cId="3293115016" sldId="390"/>
            <ac:spMk id="2" creationId="{809FC1CE-1F2F-A65B-7729-0BAFD229F6B7}"/>
          </ac:spMkLst>
        </pc:spChg>
      </pc:sldChg>
      <pc:sldChg chg="del">
        <pc:chgData name="Haoyu Wu" userId="17b4ab16-1dcf-4309-9b92-d51e6b6da478" providerId="ADAL" clId="{348B79A3-E4F4-40D0-AD6C-20AFE359E7CE}" dt="2025-08-02T13:47:46.186" v="82" actId="47"/>
        <pc:sldMkLst>
          <pc:docMk/>
          <pc:sldMk cId="933166784" sldId="391"/>
        </pc:sldMkLst>
      </pc:sldChg>
      <pc:sldChg chg="add del">
        <pc:chgData name="Haoyu Wu" userId="17b4ab16-1dcf-4309-9b92-d51e6b6da478" providerId="ADAL" clId="{348B79A3-E4F4-40D0-AD6C-20AFE359E7CE}" dt="2025-08-02T14:47:47.535" v="220" actId="47"/>
        <pc:sldMkLst>
          <pc:docMk/>
          <pc:sldMk cId="2627116130" sldId="391"/>
        </pc:sldMkLst>
      </pc:sldChg>
    </pc:docChg>
  </pc:docChgLst>
  <pc:docChgLst>
    <pc:chgData name="Haoyu Wu" userId="17b4ab16-1dcf-4309-9b92-d51e6b6da478" providerId="ADAL" clId="{4AE9B476-2ED0-4C02-8F6D-D05000E36007}"/>
    <pc:docChg chg="undo custSel addSld delSld modSld sldOrd">
      <pc:chgData name="Haoyu Wu" userId="17b4ab16-1dcf-4309-9b92-d51e6b6da478" providerId="ADAL" clId="{4AE9B476-2ED0-4C02-8F6D-D05000E36007}" dt="2025-08-22T14:10:59.203" v="2095" actId="20577"/>
      <pc:docMkLst>
        <pc:docMk/>
      </pc:docMkLst>
      <pc:sldChg chg="addSp delSp modSp mod addAnim">
        <pc:chgData name="Haoyu Wu" userId="17b4ab16-1dcf-4309-9b92-d51e6b6da478" providerId="ADAL" clId="{4AE9B476-2ED0-4C02-8F6D-D05000E36007}" dt="2025-08-22T14:10:59.203" v="2095" actId="20577"/>
        <pc:sldMkLst>
          <pc:docMk/>
          <pc:sldMk cId="2737031270" sldId="256"/>
        </pc:sldMkLst>
        <pc:spChg chg="mod">
          <ac:chgData name="Haoyu Wu" userId="17b4ab16-1dcf-4309-9b92-d51e6b6da478" providerId="ADAL" clId="{4AE9B476-2ED0-4C02-8F6D-D05000E36007}" dt="2025-08-22T14:10:30.753" v="2029" actId="20577"/>
          <ac:spMkLst>
            <pc:docMk/>
            <pc:sldMk cId="2737031270" sldId="256"/>
            <ac:spMk id="2" creationId="{D6427E0B-78DD-47BE-82F2-8B0BCDC5AA3A}"/>
          </ac:spMkLst>
        </pc:spChg>
        <pc:spChg chg="mod">
          <ac:chgData name="Haoyu Wu" userId="17b4ab16-1dcf-4309-9b92-d51e6b6da478" providerId="ADAL" clId="{4AE9B476-2ED0-4C02-8F6D-D05000E36007}" dt="2025-08-22T14:10:59.203" v="2095" actId="20577"/>
          <ac:spMkLst>
            <pc:docMk/>
            <pc:sldMk cId="2737031270" sldId="256"/>
            <ac:spMk id="3" creationId="{54FD61ED-2BB7-4B73-A1D1-CE6B6BBD3CAF}"/>
          </ac:spMkLst>
        </pc:spChg>
        <pc:spChg chg="add">
          <ac:chgData name="Haoyu Wu" userId="17b4ab16-1dcf-4309-9b92-d51e6b6da478" providerId="ADAL" clId="{4AE9B476-2ED0-4C02-8F6D-D05000E36007}" dt="2025-08-03T07:43:34.537" v="82" actId="26606"/>
          <ac:spMkLst>
            <pc:docMk/>
            <pc:sldMk cId="2737031270" sldId="256"/>
            <ac:spMk id="67" creationId="{6F5A5072-7B47-4D32-B52A-4EBBF590B8A5}"/>
          </ac:spMkLst>
        </pc:spChg>
        <pc:spChg chg="add">
          <ac:chgData name="Haoyu Wu" userId="17b4ab16-1dcf-4309-9b92-d51e6b6da478" providerId="ADAL" clId="{4AE9B476-2ED0-4C02-8F6D-D05000E36007}" dt="2025-08-03T07:43:34.537" v="82" actId="26606"/>
          <ac:spMkLst>
            <pc:docMk/>
            <pc:sldMk cId="2737031270" sldId="256"/>
            <ac:spMk id="69" creationId="{9715DAF0-AE1B-46C9-8A6B-DB2AA05AB91D}"/>
          </ac:spMkLst>
        </pc:spChg>
        <pc:spChg chg="add">
          <ac:chgData name="Haoyu Wu" userId="17b4ab16-1dcf-4309-9b92-d51e6b6da478" providerId="ADAL" clId="{4AE9B476-2ED0-4C02-8F6D-D05000E36007}" dt="2025-08-03T07:43:34.537" v="82" actId="26606"/>
          <ac:spMkLst>
            <pc:docMk/>
            <pc:sldMk cId="2737031270" sldId="256"/>
            <ac:spMk id="71" creationId="{6016219D-510E-4184-9090-6D5578A87BD1}"/>
          </ac:spMkLst>
        </pc:spChg>
        <pc:spChg chg="add">
          <ac:chgData name="Haoyu Wu" userId="17b4ab16-1dcf-4309-9b92-d51e6b6da478" providerId="ADAL" clId="{4AE9B476-2ED0-4C02-8F6D-D05000E36007}" dt="2025-08-03T07:43:34.537" v="82" actId="26606"/>
          <ac:spMkLst>
            <pc:docMk/>
            <pc:sldMk cId="2737031270" sldId="256"/>
            <ac:spMk id="73" creationId="{AFF4A713-7B75-4B21-90D7-5AB19547C728}"/>
          </ac:spMkLst>
        </pc:spChg>
        <pc:spChg chg="add">
          <ac:chgData name="Haoyu Wu" userId="17b4ab16-1dcf-4309-9b92-d51e6b6da478" providerId="ADAL" clId="{4AE9B476-2ED0-4C02-8F6D-D05000E36007}" dt="2025-08-03T07:43:34.537" v="82" actId="26606"/>
          <ac:spMkLst>
            <pc:docMk/>
            <pc:sldMk cId="2737031270" sldId="256"/>
            <ac:spMk id="75" creationId="{DC631C0B-6DA6-4E57-8231-CE32B3434A7E}"/>
          </ac:spMkLst>
        </pc:spChg>
      </pc:sldChg>
      <pc:sldChg chg="addSp delSp modSp mod">
        <pc:chgData name="Haoyu Wu" userId="17b4ab16-1dcf-4309-9b92-d51e6b6da478" providerId="ADAL" clId="{4AE9B476-2ED0-4C02-8F6D-D05000E36007}" dt="2025-08-03T07:44:13.524" v="98" actId="20577"/>
        <pc:sldMkLst>
          <pc:docMk/>
          <pc:sldMk cId="789273309" sldId="257"/>
        </pc:sldMkLst>
        <pc:spChg chg="mod">
          <ac:chgData name="Haoyu Wu" userId="17b4ab16-1dcf-4309-9b92-d51e6b6da478" providerId="ADAL" clId="{4AE9B476-2ED0-4C02-8F6D-D05000E36007}" dt="2025-08-03T07:44:01.030" v="93" actId="1076"/>
          <ac:spMkLst>
            <pc:docMk/>
            <pc:sldMk cId="789273309" sldId="257"/>
            <ac:spMk id="2" creationId="{BEF1BBEF-6D83-4F89-A3FF-BF6B2FBE9D96}"/>
          </ac:spMkLst>
        </pc:spChg>
        <pc:spChg chg="mod">
          <ac:chgData name="Haoyu Wu" userId="17b4ab16-1dcf-4309-9b92-d51e6b6da478" providerId="ADAL" clId="{4AE9B476-2ED0-4C02-8F6D-D05000E36007}" dt="2025-08-03T07:44:13.524" v="98" actId="20577"/>
          <ac:spMkLst>
            <pc:docMk/>
            <pc:sldMk cId="789273309" sldId="257"/>
            <ac:spMk id="3" creationId="{4BF13A7C-4D7E-4F7B-A878-E181699A0B14}"/>
          </ac:spMkLst>
        </pc:spChg>
        <pc:spChg chg="add">
          <ac:chgData name="Haoyu Wu" userId="17b4ab16-1dcf-4309-9b92-d51e6b6da478" providerId="ADAL" clId="{4AE9B476-2ED0-4C02-8F6D-D05000E36007}" dt="2025-08-03T07:43:44.655" v="85" actId="26606"/>
          <ac:spMkLst>
            <pc:docMk/>
            <pc:sldMk cId="789273309" sldId="257"/>
            <ac:spMk id="76" creationId="{C4285719-470E-454C-AF62-8323075F1F5B}"/>
          </ac:spMkLst>
        </pc:spChg>
        <pc:spChg chg="add">
          <ac:chgData name="Haoyu Wu" userId="17b4ab16-1dcf-4309-9b92-d51e6b6da478" providerId="ADAL" clId="{4AE9B476-2ED0-4C02-8F6D-D05000E36007}" dt="2025-08-03T07:43:44.655" v="85" actId="26606"/>
          <ac:spMkLst>
            <pc:docMk/>
            <pc:sldMk cId="789273309" sldId="257"/>
            <ac:spMk id="78" creationId="{CD9FE4EF-C4D8-49A0-B2FF-81D8DB7D8A24}"/>
          </ac:spMkLst>
        </pc:spChg>
        <pc:spChg chg="add">
          <ac:chgData name="Haoyu Wu" userId="17b4ab16-1dcf-4309-9b92-d51e6b6da478" providerId="ADAL" clId="{4AE9B476-2ED0-4C02-8F6D-D05000E36007}" dt="2025-08-03T07:43:44.655" v="85" actId="26606"/>
          <ac:spMkLst>
            <pc:docMk/>
            <pc:sldMk cId="789273309" sldId="257"/>
            <ac:spMk id="80" creationId="{4300840D-0A0B-4512-BACA-B439D5B9C57C}"/>
          </ac:spMkLst>
        </pc:spChg>
        <pc:spChg chg="add">
          <ac:chgData name="Haoyu Wu" userId="17b4ab16-1dcf-4309-9b92-d51e6b6da478" providerId="ADAL" clId="{4AE9B476-2ED0-4C02-8F6D-D05000E36007}" dt="2025-08-03T07:43:44.655" v="85" actId="26606"/>
          <ac:spMkLst>
            <pc:docMk/>
            <pc:sldMk cId="789273309" sldId="257"/>
            <ac:spMk id="82" creationId="{D2B78728-A580-49A7-84F9-6EF6F583ADE0}"/>
          </ac:spMkLst>
        </pc:spChg>
        <pc:spChg chg="add">
          <ac:chgData name="Haoyu Wu" userId="17b4ab16-1dcf-4309-9b92-d51e6b6da478" providerId="ADAL" clId="{4AE9B476-2ED0-4C02-8F6D-D05000E36007}" dt="2025-08-03T07:43:44.655" v="85" actId="26606"/>
          <ac:spMkLst>
            <pc:docMk/>
            <pc:sldMk cId="789273309" sldId="257"/>
            <ac:spMk id="84" creationId="{38FAA1A1-D861-433F-88FA-1E9D6FD31D11}"/>
          </ac:spMkLst>
        </pc:spChg>
        <pc:spChg chg="add">
          <ac:chgData name="Haoyu Wu" userId="17b4ab16-1dcf-4309-9b92-d51e6b6da478" providerId="ADAL" clId="{4AE9B476-2ED0-4C02-8F6D-D05000E36007}" dt="2025-08-03T07:43:44.655" v="85" actId="26606"/>
          <ac:spMkLst>
            <pc:docMk/>
            <pc:sldMk cId="789273309" sldId="257"/>
            <ac:spMk id="86" creationId="{8D71EDA1-87BF-4D5D-AB79-F346FD19278A}"/>
          </ac:spMkLst>
        </pc:spChg>
      </pc:sldChg>
      <pc:sldChg chg="addSp delSp modSp add del mod setBg delDesignElem">
        <pc:chgData name="Haoyu Wu" userId="17b4ab16-1dcf-4309-9b92-d51e6b6da478" providerId="ADAL" clId="{4AE9B476-2ED0-4C02-8F6D-D05000E36007}" dt="2025-08-03T09:34:28.694" v="1134" actId="27636"/>
        <pc:sldMkLst>
          <pc:docMk/>
          <pc:sldMk cId="2909534607" sldId="258"/>
        </pc:sldMkLst>
        <pc:spChg chg="add mod">
          <ac:chgData name="Haoyu Wu" userId="17b4ab16-1dcf-4309-9b92-d51e6b6da478" providerId="ADAL" clId="{4AE9B476-2ED0-4C02-8F6D-D05000E36007}" dt="2025-08-03T09:34:16.955" v="1130" actId="26606"/>
          <ac:spMkLst>
            <pc:docMk/>
            <pc:sldMk cId="2909534607" sldId="258"/>
            <ac:spMk id="3" creationId="{BC498472-7263-EAD6-AD28-329D922DFE85}"/>
          </ac:spMkLst>
        </pc:spChg>
        <pc:spChg chg="mod">
          <ac:chgData name="Haoyu Wu" userId="17b4ab16-1dcf-4309-9b92-d51e6b6da478" providerId="ADAL" clId="{4AE9B476-2ED0-4C02-8F6D-D05000E36007}" dt="2025-08-03T09:34:16.955" v="1130" actId="26606"/>
          <ac:spMkLst>
            <pc:docMk/>
            <pc:sldMk cId="2909534607" sldId="258"/>
            <ac:spMk id="4" creationId="{E104F753-E3CC-0BE9-993A-E1767733A6F7}"/>
          </ac:spMkLst>
        </pc:spChg>
        <pc:spChg chg="add mod">
          <ac:chgData name="Haoyu Wu" userId="17b4ab16-1dcf-4309-9b92-d51e6b6da478" providerId="ADAL" clId="{4AE9B476-2ED0-4C02-8F6D-D05000E36007}" dt="2025-08-03T09:34:28.694" v="1134" actId="27636"/>
          <ac:spMkLst>
            <pc:docMk/>
            <pc:sldMk cId="2909534607" sldId="258"/>
            <ac:spMk id="6" creationId="{CB18C5BC-4E17-3168-0CBD-5DCA585F2C4B}"/>
          </ac:spMkLst>
        </pc:spChg>
        <pc:spChg chg="add">
          <ac:chgData name="Haoyu Wu" userId="17b4ab16-1dcf-4309-9b92-d51e6b6da478" providerId="ADAL" clId="{4AE9B476-2ED0-4C02-8F6D-D05000E36007}" dt="2025-08-03T09:34:16.955" v="1130" actId="26606"/>
          <ac:spMkLst>
            <pc:docMk/>
            <pc:sldMk cId="2909534607" sldId="258"/>
            <ac:spMk id="9" creationId="{1B15ED52-F352-441B-82BF-E0EA34836D08}"/>
          </ac:spMkLst>
        </pc:spChg>
        <pc:spChg chg="add">
          <ac:chgData name="Haoyu Wu" userId="17b4ab16-1dcf-4309-9b92-d51e6b6da478" providerId="ADAL" clId="{4AE9B476-2ED0-4C02-8F6D-D05000E36007}" dt="2025-08-03T09:34:16.955" v="1130" actId="26606"/>
          <ac:spMkLst>
            <pc:docMk/>
            <pc:sldMk cId="2909534607" sldId="258"/>
            <ac:spMk id="11" creationId="{3B2E3793-BFE6-45A2-9B7B-E18844431C99}"/>
          </ac:spMkLst>
        </pc:spChg>
        <pc:spChg chg="add">
          <ac:chgData name="Haoyu Wu" userId="17b4ab16-1dcf-4309-9b92-d51e6b6da478" providerId="ADAL" clId="{4AE9B476-2ED0-4C02-8F6D-D05000E36007}" dt="2025-08-03T09:34:16.955" v="1130" actId="26606"/>
          <ac:spMkLst>
            <pc:docMk/>
            <pc:sldMk cId="2909534607" sldId="258"/>
            <ac:spMk id="13" creationId="{BC4C4868-CB8F-4AF9-9CDB-8108F2C19B67}"/>
          </ac:spMkLst>
        </pc:spChg>
        <pc:spChg chg="add">
          <ac:chgData name="Haoyu Wu" userId="17b4ab16-1dcf-4309-9b92-d51e6b6da478" providerId="ADAL" clId="{4AE9B476-2ED0-4C02-8F6D-D05000E36007}" dt="2025-08-03T09:34:16.955" v="1130" actId="26606"/>
          <ac:spMkLst>
            <pc:docMk/>
            <pc:sldMk cId="2909534607" sldId="258"/>
            <ac:spMk id="15" creationId="{375E0459-6403-40CD-989D-56A4407CA12E}"/>
          </ac:spMkLst>
        </pc:spChg>
        <pc:spChg chg="add">
          <ac:chgData name="Haoyu Wu" userId="17b4ab16-1dcf-4309-9b92-d51e6b6da478" providerId="ADAL" clId="{4AE9B476-2ED0-4C02-8F6D-D05000E36007}" dt="2025-08-03T09:34:16.955" v="1130" actId="26606"/>
          <ac:spMkLst>
            <pc:docMk/>
            <pc:sldMk cId="2909534607" sldId="258"/>
            <ac:spMk id="17" creationId="{53E5B1A8-3AC9-4BD1-9BBC-78CA94F2D1BA}"/>
          </ac:spMkLst>
        </pc:spChg>
      </pc:sldChg>
      <pc:sldChg chg="addSp delSp modSp add mod setBg">
        <pc:chgData name="Haoyu Wu" userId="17b4ab16-1dcf-4309-9b92-d51e6b6da478" providerId="ADAL" clId="{4AE9B476-2ED0-4C02-8F6D-D05000E36007}" dt="2025-08-03T09:07:58.652" v="742" actId="20577"/>
        <pc:sldMkLst>
          <pc:docMk/>
          <pc:sldMk cId="569058774" sldId="259"/>
        </pc:sldMkLst>
        <pc:spChg chg="add mod">
          <ac:chgData name="Haoyu Wu" userId="17b4ab16-1dcf-4309-9b92-d51e6b6da478" providerId="ADAL" clId="{4AE9B476-2ED0-4C02-8F6D-D05000E36007}" dt="2025-08-03T08:58:15.560" v="604" actId="26606"/>
          <ac:spMkLst>
            <pc:docMk/>
            <pc:sldMk cId="569058774" sldId="259"/>
            <ac:spMk id="3" creationId="{8D94451E-0C73-BBCD-0EB8-249504129ADC}"/>
          </ac:spMkLst>
        </pc:spChg>
        <pc:spChg chg="mod">
          <ac:chgData name="Haoyu Wu" userId="17b4ab16-1dcf-4309-9b92-d51e6b6da478" providerId="ADAL" clId="{4AE9B476-2ED0-4C02-8F6D-D05000E36007}" dt="2025-08-03T08:58:15.560" v="604" actId="26606"/>
          <ac:spMkLst>
            <pc:docMk/>
            <pc:sldMk cId="569058774" sldId="259"/>
            <ac:spMk id="4" creationId="{501CC6F9-7B35-53D3-1E6E-A328B4AFC6F8}"/>
          </ac:spMkLst>
        </pc:spChg>
        <pc:spChg chg="add mod">
          <ac:chgData name="Haoyu Wu" userId="17b4ab16-1dcf-4309-9b92-d51e6b6da478" providerId="ADAL" clId="{4AE9B476-2ED0-4C02-8F6D-D05000E36007}" dt="2025-08-03T09:07:58.652" v="742" actId="20577"/>
          <ac:spMkLst>
            <pc:docMk/>
            <pc:sldMk cId="569058774" sldId="259"/>
            <ac:spMk id="6" creationId="{AFE3F185-59F4-0C01-D9AC-2B7CA7DC2410}"/>
          </ac:spMkLst>
        </pc:spChg>
        <pc:spChg chg="add">
          <ac:chgData name="Haoyu Wu" userId="17b4ab16-1dcf-4309-9b92-d51e6b6da478" providerId="ADAL" clId="{4AE9B476-2ED0-4C02-8F6D-D05000E36007}" dt="2025-08-03T08:58:15.560" v="604" actId="26606"/>
          <ac:spMkLst>
            <pc:docMk/>
            <pc:sldMk cId="569058774" sldId="259"/>
            <ac:spMk id="9" creationId="{1B15ED52-F352-441B-82BF-E0EA34836D08}"/>
          </ac:spMkLst>
        </pc:spChg>
        <pc:spChg chg="add">
          <ac:chgData name="Haoyu Wu" userId="17b4ab16-1dcf-4309-9b92-d51e6b6da478" providerId="ADAL" clId="{4AE9B476-2ED0-4C02-8F6D-D05000E36007}" dt="2025-08-03T08:58:15.560" v="604" actId="26606"/>
          <ac:spMkLst>
            <pc:docMk/>
            <pc:sldMk cId="569058774" sldId="259"/>
            <ac:spMk id="11" creationId="{3B2E3793-BFE6-45A2-9B7B-E18844431C99}"/>
          </ac:spMkLst>
        </pc:spChg>
        <pc:spChg chg="add">
          <ac:chgData name="Haoyu Wu" userId="17b4ab16-1dcf-4309-9b92-d51e6b6da478" providerId="ADAL" clId="{4AE9B476-2ED0-4C02-8F6D-D05000E36007}" dt="2025-08-03T08:58:15.560" v="604" actId="26606"/>
          <ac:spMkLst>
            <pc:docMk/>
            <pc:sldMk cId="569058774" sldId="259"/>
            <ac:spMk id="13" creationId="{BC4C4868-CB8F-4AF9-9CDB-8108F2C19B67}"/>
          </ac:spMkLst>
        </pc:spChg>
        <pc:spChg chg="add">
          <ac:chgData name="Haoyu Wu" userId="17b4ab16-1dcf-4309-9b92-d51e6b6da478" providerId="ADAL" clId="{4AE9B476-2ED0-4C02-8F6D-D05000E36007}" dt="2025-08-03T08:58:15.560" v="604" actId="26606"/>
          <ac:spMkLst>
            <pc:docMk/>
            <pc:sldMk cId="569058774" sldId="259"/>
            <ac:spMk id="15" creationId="{375E0459-6403-40CD-989D-56A4407CA12E}"/>
          </ac:spMkLst>
        </pc:spChg>
        <pc:spChg chg="add">
          <ac:chgData name="Haoyu Wu" userId="17b4ab16-1dcf-4309-9b92-d51e6b6da478" providerId="ADAL" clId="{4AE9B476-2ED0-4C02-8F6D-D05000E36007}" dt="2025-08-03T08:58:15.560" v="604" actId="26606"/>
          <ac:spMkLst>
            <pc:docMk/>
            <pc:sldMk cId="569058774" sldId="259"/>
            <ac:spMk id="17" creationId="{53E5B1A8-3AC9-4BD1-9BBC-78CA94F2D1BA}"/>
          </ac:spMkLst>
        </pc:spChg>
      </pc:sldChg>
      <pc:sldChg chg="addSp delSp modSp add del mod setBg setClrOvrMap delDesignElem">
        <pc:chgData name="Haoyu Wu" userId="17b4ab16-1dcf-4309-9b92-d51e6b6da478" providerId="ADAL" clId="{4AE9B476-2ED0-4C02-8F6D-D05000E36007}" dt="2025-08-03T07:48:10.115" v="127" actId="403"/>
        <pc:sldMkLst>
          <pc:docMk/>
          <pc:sldMk cId="2769250747" sldId="260"/>
        </pc:sldMkLst>
        <pc:spChg chg="mod">
          <ac:chgData name="Haoyu Wu" userId="17b4ab16-1dcf-4309-9b92-d51e6b6da478" providerId="ADAL" clId="{4AE9B476-2ED0-4C02-8F6D-D05000E36007}" dt="2025-08-03T07:47:57.521" v="124" actId="26606"/>
          <ac:spMkLst>
            <pc:docMk/>
            <pc:sldMk cId="2769250747" sldId="260"/>
            <ac:spMk id="4" creationId="{EF6ED5B3-2427-4AAA-615E-7F6E32C3A08A}"/>
          </ac:spMkLst>
        </pc:spChg>
        <pc:spChg chg="add">
          <ac:chgData name="Haoyu Wu" userId="17b4ab16-1dcf-4309-9b92-d51e6b6da478" providerId="ADAL" clId="{4AE9B476-2ED0-4C02-8F6D-D05000E36007}" dt="2025-08-03T07:47:57.521" v="124" actId="26606"/>
          <ac:spMkLst>
            <pc:docMk/>
            <pc:sldMk cId="2769250747" sldId="260"/>
            <ac:spMk id="11" creationId="{BACC6370-2D7E-4714-9D71-7542949D7D5D}"/>
          </ac:spMkLst>
        </pc:spChg>
        <pc:spChg chg="add">
          <ac:chgData name="Haoyu Wu" userId="17b4ab16-1dcf-4309-9b92-d51e6b6da478" providerId="ADAL" clId="{4AE9B476-2ED0-4C02-8F6D-D05000E36007}" dt="2025-08-03T07:47:57.521" v="124" actId="26606"/>
          <ac:spMkLst>
            <pc:docMk/>
            <pc:sldMk cId="2769250747" sldId="260"/>
            <ac:spMk id="13" creationId="{F68B3F68-107C-434F-AA38-110D5EA91B85}"/>
          </ac:spMkLst>
        </pc:spChg>
        <pc:spChg chg="add">
          <ac:chgData name="Haoyu Wu" userId="17b4ab16-1dcf-4309-9b92-d51e6b6da478" providerId="ADAL" clId="{4AE9B476-2ED0-4C02-8F6D-D05000E36007}" dt="2025-08-03T07:47:57.521" v="124" actId="26606"/>
          <ac:spMkLst>
            <pc:docMk/>
            <pc:sldMk cId="2769250747" sldId="260"/>
            <ac:spMk id="15" creationId="{AAD0DBB9-1A4B-4391-81D4-CB19F9AB918A}"/>
          </ac:spMkLst>
        </pc:spChg>
        <pc:spChg chg="add">
          <ac:chgData name="Haoyu Wu" userId="17b4ab16-1dcf-4309-9b92-d51e6b6da478" providerId="ADAL" clId="{4AE9B476-2ED0-4C02-8F6D-D05000E36007}" dt="2025-08-03T07:47:57.521" v="124" actId="26606"/>
          <ac:spMkLst>
            <pc:docMk/>
            <pc:sldMk cId="2769250747" sldId="260"/>
            <ac:spMk id="17" creationId="{063BBA22-50EA-4C4D-BE05-F1CE4E63AA56}"/>
          </ac:spMkLst>
        </pc:spChg>
        <pc:graphicFrameChg chg="add modGraphic">
          <ac:chgData name="Haoyu Wu" userId="17b4ab16-1dcf-4309-9b92-d51e6b6da478" providerId="ADAL" clId="{4AE9B476-2ED0-4C02-8F6D-D05000E36007}" dt="2025-08-03T07:48:10.115" v="127" actId="403"/>
          <ac:graphicFrameMkLst>
            <pc:docMk/>
            <pc:sldMk cId="2769250747" sldId="260"/>
            <ac:graphicFrameMk id="19" creationId="{37049F8B-AEAE-4869-1046-C53184DFC1BA}"/>
          </ac:graphicFrameMkLst>
        </pc:graphicFrameChg>
      </pc:sldChg>
      <pc:sldChg chg="addSp delSp modSp add del mod setBg">
        <pc:chgData name="Haoyu Wu" userId="17b4ab16-1dcf-4309-9b92-d51e6b6da478" providerId="ADAL" clId="{4AE9B476-2ED0-4C02-8F6D-D05000E36007}" dt="2025-08-03T07:49:33.092" v="133" actId="255"/>
        <pc:sldMkLst>
          <pc:docMk/>
          <pc:sldMk cId="3625311464" sldId="261"/>
        </pc:sldMkLst>
        <pc:spChg chg="add mod">
          <ac:chgData name="Haoyu Wu" userId="17b4ab16-1dcf-4309-9b92-d51e6b6da478" providerId="ADAL" clId="{4AE9B476-2ED0-4C02-8F6D-D05000E36007}" dt="2025-08-03T07:49:24.783" v="131" actId="26606"/>
          <ac:spMkLst>
            <pc:docMk/>
            <pc:sldMk cId="3625311464" sldId="261"/>
            <ac:spMk id="3" creationId="{2CDEBA75-72A4-94A2-DF01-4A985772DA9F}"/>
          </ac:spMkLst>
        </pc:spChg>
        <pc:spChg chg="mod">
          <ac:chgData name="Haoyu Wu" userId="17b4ab16-1dcf-4309-9b92-d51e6b6da478" providerId="ADAL" clId="{4AE9B476-2ED0-4C02-8F6D-D05000E36007}" dt="2025-08-03T07:49:24.783" v="131" actId="26606"/>
          <ac:spMkLst>
            <pc:docMk/>
            <pc:sldMk cId="3625311464" sldId="261"/>
            <ac:spMk id="4" creationId="{87C528AD-6EBB-7016-7228-C459B9411B66}"/>
          </ac:spMkLst>
        </pc:spChg>
        <pc:spChg chg="add">
          <ac:chgData name="Haoyu Wu" userId="17b4ab16-1dcf-4309-9b92-d51e6b6da478" providerId="ADAL" clId="{4AE9B476-2ED0-4C02-8F6D-D05000E36007}" dt="2025-08-03T07:49:24.783" v="131" actId="26606"/>
          <ac:spMkLst>
            <pc:docMk/>
            <pc:sldMk cId="3625311464" sldId="261"/>
            <ac:spMk id="6" creationId="{3B2E3793-BFE6-45A2-9B7B-E18844431C99}"/>
          </ac:spMkLst>
        </pc:spChg>
        <pc:spChg chg="add">
          <ac:chgData name="Haoyu Wu" userId="17b4ab16-1dcf-4309-9b92-d51e6b6da478" providerId="ADAL" clId="{4AE9B476-2ED0-4C02-8F6D-D05000E36007}" dt="2025-08-03T07:49:24.783" v="131" actId="26606"/>
          <ac:spMkLst>
            <pc:docMk/>
            <pc:sldMk cId="3625311464" sldId="261"/>
            <ac:spMk id="8" creationId="{BC4C4868-CB8F-4AF9-9CDB-8108F2C19B67}"/>
          </ac:spMkLst>
        </pc:spChg>
        <pc:spChg chg="add">
          <ac:chgData name="Haoyu Wu" userId="17b4ab16-1dcf-4309-9b92-d51e6b6da478" providerId="ADAL" clId="{4AE9B476-2ED0-4C02-8F6D-D05000E36007}" dt="2025-08-03T07:49:24.783" v="131" actId="26606"/>
          <ac:spMkLst>
            <pc:docMk/>
            <pc:sldMk cId="3625311464" sldId="261"/>
            <ac:spMk id="9" creationId="{1B15ED52-F352-441B-82BF-E0EA34836D08}"/>
          </ac:spMkLst>
        </pc:spChg>
        <pc:spChg chg="add">
          <ac:chgData name="Haoyu Wu" userId="17b4ab16-1dcf-4309-9b92-d51e6b6da478" providerId="ADAL" clId="{4AE9B476-2ED0-4C02-8F6D-D05000E36007}" dt="2025-08-03T07:49:24.783" v="131" actId="26606"/>
          <ac:spMkLst>
            <pc:docMk/>
            <pc:sldMk cId="3625311464" sldId="261"/>
            <ac:spMk id="10" creationId="{375E0459-6403-40CD-989D-56A4407CA12E}"/>
          </ac:spMkLst>
        </pc:spChg>
        <pc:spChg chg="add">
          <ac:chgData name="Haoyu Wu" userId="17b4ab16-1dcf-4309-9b92-d51e6b6da478" providerId="ADAL" clId="{4AE9B476-2ED0-4C02-8F6D-D05000E36007}" dt="2025-08-03T07:49:24.783" v="131" actId="26606"/>
          <ac:spMkLst>
            <pc:docMk/>
            <pc:sldMk cId="3625311464" sldId="261"/>
            <ac:spMk id="12" creationId="{53E5B1A8-3AC9-4BD1-9BBC-78CA94F2D1BA}"/>
          </ac:spMkLst>
        </pc:spChg>
        <pc:spChg chg="add mod">
          <ac:chgData name="Haoyu Wu" userId="17b4ab16-1dcf-4309-9b92-d51e6b6da478" providerId="ADAL" clId="{4AE9B476-2ED0-4C02-8F6D-D05000E36007}" dt="2025-08-03T07:49:33.092" v="133" actId="255"/>
          <ac:spMkLst>
            <pc:docMk/>
            <pc:sldMk cId="3625311464" sldId="261"/>
            <ac:spMk id="14" creationId="{FC4B6DEA-984C-6917-0655-0959EE1DF132}"/>
          </ac:spMkLst>
        </pc:spChg>
      </pc:sldChg>
      <pc:sldChg chg="addSp delSp modSp add del mod setBg">
        <pc:chgData name="Haoyu Wu" userId="17b4ab16-1dcf-4309-9b92-d51e6b6da478" providerId="ADAL" clId="{4AE9B476-2ED0-4C02-8F6D-D05000E36007}" dt="2025-08-03T07:51:15.379" v="170" actId="255"/>
        <pc:sldMkLst>
          <pc:docMk/>
          <pc:sldMk cId="2114107080" sldId="262"/>
        </pc:sldMkLst>
        <pc:spChg chg="mod">
          <ac:chgData name="Haoyu Wu" userId="17b4ab16-1dcf-4309-9b92-d51e6b6da478" providerId="ADAL" clId="{4AE9B476-2ED0-4C02-8F6D-D05000E36007}" dt="2025-08-03T07:49:42.510" v="135" actId="26606"/>
          <ac:spMkLst>
            <pc:docMk/>
            <pc:sldMk cId="2114107080" sldId="262"/>
            <ac:spMk id="4" creationId="{D4FB443C-9AB2-DA48-4784-728ACD7EBBE6}"/>
          </ac:spMkLst>
        </pc:spChg>
        <pc:spChg chg="add mod">
          <ac:chgData name="Haoyu Wu" userId="17b4ab16-1dcf-4309-9b92-d51e6b6da478" providerId="ADAL" clId="{4AE9B476-2ED0-4C02-8F6D-D05000E36007}" dt="2025-08-03T07:51:15.379" v="170" actId="255"/>
          <ac:spMkLst>
            <pc:docMk/>
            <pc:sldMk cId="2114107080" sldId="262"/>
            <ac:spMk id="6" creationId="{2C8EE4DE-4595-A213-FDA6-A75EE328C9D4}"/>
          </ac:spMkLst>
        </pc:spChg>
        <pc:spChg chg="add">
          <ac:chgData name="Haoyu Wu" userId="17b4ab16-1dcf-4309-9b92-d51e6b6da478" providerId="ADAL" clId="{4AE9B476-2ED0-4C02-8F6D-D05000E36007}" dt="2025-08-03T07:49:42.510" v="135" actId="26606"/>
          <ac:spMkLst>
            <pc:docMk/>
            <pc:sldMk cId="2114107080" sldId="262"/>
            <ac:spMk id="9" creationId="{1B15ED52-F352-441B-82BF-E0EA34836D08}"/>
          </ac:spMkLst>
        </pc:spChg>
        <pc:spChg chg="add">
          <ac:chgData name="Haoyu Wu" userId="17b4ab16-1dcf-4309-9b92-d51e6b6da478" providerId="ADAL" clId="{4AE9B476-2ED0-4C02-8F6D-D05000E36007}" dt="2025-08-03T07:49:42.510" v="135" actId="26606"/>
          <ac:spMkLst>
            <pc:docMk/>
            <pc:sldMk cId="2114107080" sldId="262"/>
            <ac:spMk id="11" creationId="{3B2E3793-BFE6-45A2-9B7B-E18844431C99}"/>
          </ac:spMkLst>
        </pc:spChg>
        <pc:spChg chg="add">
          <ac:chgData name="Haoyu Wu" userId="17b4ab16-1dcf-4309-9b92-d51e6b6da478" providerId="ADAL" clId="{4AE9B476-2ED0-4C02-8F6D-D05000E36007}" dt="2025-08-03T07:49:42.510" v="135" actId="26606"/>
          <ac:spMkLst>
            <pc:docMk/>
            <pc:sldMk cId="2114107080" sldId="262"/>
            <ac:spMk id="13" creationId="{BC4C4868-CB8F-4AF9-9CDB-8108F2C19B67}"/>
          </ac:spMkLst>
        </pc:spChg>
        <pc:spChg chg="add">
          <ac:chgData name="Haoyu Wu" userId="17b4ab16-1dcf-4309-9b92-d51e6b6da478" providerId="ADAL" clId="{4AE9B476-2ED0-4C02-8F6D-D05000E36007}" dt="2025-08-03T07:49:42.510" v="135" actId="26606"/>
          <ac:spMkLst>
            <pc:docMk/>
            <pc:sldMk cId="2114107080" sldId="262"/>
            <ac:spMk id="15" creationId="{375E0459-6403-40CD-989D-56A4407CA12E}"/>
          </ac:spMkLst>
        </pc:spChg>
        <pc:spChg chg="add">
          <ac:chgData name="Haoyu Wu" userId="17b4ab16-1dcf-4309-9b92-d51e6b6da478" providerId="ADAL" clId="{4AE9B476-2ED0-4C02-8F6D-D05000E36007}" dt="2025-08-03T07:49:42.510" v="135" actId="26606"/>
          <ac:spMkLst>
            <pc:docMk/>
            <pc:sldMk cId="2114107080" sldId="262"/>
            <ac:spMk id="17" creationId="{53E5B1A8-3AC9-4BD1-9BBC-78CA94F2D1BA}"/>
          </ac:spMkLst>
        </pc:spChg>
      </pc:sldChg>
      <pc:sldChg chg="addSp delSp modSp add del mod setBg">
        <pc:chgData name="Haoyu Wu" userId="17b4ab16-1dcf-4309-9b92-d51e6b6da478" providerId="ADAL" clId="{4AE9B476-2ED0-4C02-8F6D-D05000E36007}" dt="2025-08-03T07:52:37.271" v="198" actId="14100"/>
        <pc:sldMkLst>
          <pc:docMk/>
          <pc:sldMk cId="2406332842" sldId="263"/>
        </pc:sldMkLst>
        <pc:spChg chg="mod">
          <ac:chgData name="Haoyu Wu" userId="17b4ab16-1dcf-4309-9b92-d51e6b6da478" providerId="ADAL" clId="{4AE9B476-2ED0-4C02-8F6D-D05000E36007}" dt="2025-08-03T07:51:38.061" v="174" actId="26606"/>
          <ac:spMkLst>
            <pc:docMk/>
            <pc:sldMk cId="2406332842" sldId="263"/>
            <ac:spMk id="4" creationId="{326EFD1E-CC4A-F54C-64C1-FFDF87BFB5F4}"/>
          </ac:spMkLst>
        </pc:spChg>
        <pc:spChg chg="add mod">
          <ac:chgData name="Haoyu Wu" userId="17b4ab16-1dcf-4309-9b92-d51e6b6da478" providerId="ADAL" clId="{4AE9B476-2ED0-4C02-8F6D-D05000E36007}" dt="2025-08-03T07:52:37.271" v="198" actId="14100"/>
          <ac:spMkLst>
            <pc:docMk/>
            <pc:sldMk cId="2406332842" sldId="263"/>
            <ac:spMk id="8" creationId="{CE015730-AB1A-4B76-3CB7-4129E8740200}"/>
          </ac:spMkLst>
        </pc:spChg>
        <pc:spChg chg="add">
          <ac:chgData name="Haoyu Wu" userId="17b4ab16-1dcf-4309-9b92-d51e6b6da478" providerId="ADAL" clId="{4AE9B476-2ED0-4C02-8F6D-D05000E36007}" dt="2025-08-03T07:51:38.061" v="174" actId="26606"/>
          <ac:spMkLst>
            <pc:docMk/>
            <pc:sldMk cId="2406332842" sldId="263"/>
            <ac:spMk id="12" creationId="{1B15ED52-F352-441B-82BF-E0EA34836D08}"/>
          </ac:spMkLst>
        </pc:spChg>
        <pc:spChg chg="add">
          <ac:chgData name="Haoyu Wu" userId="17b4ab16-1dcf-4309-9b92-d51e6b6da478" providerId="ADAL" clId="{4AE9B476-2ED0-4C02-8F6D-D05000E36007}" dt="2025-08-03T07:51:38.061" v="174" actId="26606"/>
          <ac:spMkLst>
            <pc:docMk/>
            <pc:sldMk cId="2406332842" sldId="263"/>
            <ac:spMk id="14" creationId="{3B2E3793-BFE6-45A2-9B7B-E18844431C99}"/>
          </ac:spMkLst>
        </pc:spChg>
        <pc:spChg chg="add">
          <ac:chgData name="Haoyu Wu" userId="17b4ab16-1dcf-4309-9b92-d51e6b6da478" providerId="ADAL" clId="{4AE9B476-2ED0-4C02-8F6D-D05000E36007}" dt="2025-08-03T07:51:38.061" v="174" actId="26606"/>
          <ac:spMkLst>
            <pc:docMk/>
            <pc:sldMk cId="2406332842" sldId="263"/>
            <ac:spMk id="16" creationId="{BC4C4868-CB8F-4AF9-9CDB-8108F2C19B67}"/>
          </ac:spMkLst>
        </pc:spChg>
        <pc:spChg chg="add">
          <ac:chgData name="Haoyu Wu" userId="17b4ab16-1dcf-4309-9b92-d51e6b6da478" providerId="ADAL" clId="{4AE9B476-2ED0-4C02-8F6D-D05000E36007}" dt="2025-08-03T07:51:38.061" v="174" actId="26606"/>
          <ac:spMkLst>
            <pc:docMk/>
            <pc:sldMk cId="2406332842" sldId="263"/>
            <ac:spMk id="18" creationId="{375E0459-6403-40CD-989D-56A4407CA12E}"/>
          </ac:spMkLst>
        </pc:spChg>
        <pc:spChg chg="add">
          <ac:chgData name="Haoyu Wu" userId="17b4ab16-1dcf-4309-9b92-d51e6b6da478" providerId="ADAL" clId="{4AE9B476-2ED0-4C02-8F6D-D05000E36007}" dt="2025-08-03T07:51:38.061" v="174" actId="26606"/>
          <ac:spMkLst>
            <pc:docMk/>
            <pc:sldMk cId="2406332842" sldId="263"/>
            <ac:spMk id="20" creationId="{53E5B1A8-3AC9-4BD1-9BBC-78CA94F2D1BA}"/>
          </ac:spMkLst>
        </pc:spChg>
      </pc:sldChg>
      <pc:sldChg chg="addSp delSp modSp add del mod setBg delDesignElem">
        <pc:chgData name="Haoyu Wu" userId="17b4ab16-1dcf-4309-9b92-d51e6b6da478" providerId="ADAL" clId="{4AE9B476-2ED0-4C02-8F6D-D05000E36007}" dt="2025-08-03T07:54:02.998" v="210" actId="1076"/>
        <pc:sldMkLst>
          <pc:docMk/>
          <pc:sldMk cId="151718973" sldId="264"/>
        </pc:sldMkLst>
        <pc:spChg chg="mod">
          <ac:chgData name="Haoyu Wu" userId="17b4ab16-1dcf-4309-9b92-d51e6b6da478" providerId="ADAL" clId="{4AE9B476-2ED0-4C02-8F6D-D05000E36007}" dt="2025-08-03T07:53:41.400" v="200" actId="26606"/>
          <ac:spMkLst>
            <pc:docMk/>
            <pc:sldMk cId="151718973" sldId="264"/>
            <ac:spMk id="4" creationId="{52D830B6-24C8-2A33-4C6D-95EC3E4AC2AB}"/>
          </ac:spMkLst>
        </pc:spChg>
        <pc:spChg chg="mod">
          <ac:chgData name="Haoyu Wu" userId="17b4ab16-1dcf-4309-9b92-d51e6b6da478" providerId="ADAL" clId="{4AE9B476-2ED0-4C02-8F6D-D05000E36007}" dt="2025-08-03T07:53:58.935" v="209" actId="255"/>
          <ac:spMkLst>
            <pc:docMk/>
            <pc:sldMk cId="151718973" sldId="264"/>
            <ac:spMk id="5" creationId="{3AB445FE-9005-F0CD-C6D1-4EEB05931510}"/>
          </ac:spMkLst>
        </pc:spChg>
        <pc:spChg chg="add">
          <ac:chgData name="Haoyu Wu" userId="17b4ab16-1dcf-4309-9b92-d51e6b6da478" providerId="ADAL" clId="{4AE9B476-2ED0-4C02-8F6D-D05000E36007}" dt="2025-08-03T07:53:41.400" v="200" actId="26606"/>
          <ac:spMkLst>
            <pc:docMk/>
            <pc:sldMk cId="151718973" sldId="264"/>
            <ac:spMk id="7" creationId="{1B15ED52-F352-441B-82BF-E0EA34836D08}"/>
          </ac:spMkLst>
        </pc:spChg>
        <pc:spChg chg="add">
          <ac:chgData name="Haoyu Wu" userId="17b4ab16-1dcf-4309-9b92-d51e6b6da478" providerId="ADAL" clId="{4AE9B476-2ED0-4C02-8F6D-D05000E36007}" dt="2025-08-03T07:53:41.400" v="200" actId="26606"/>
          <ac:spMkLst>
            <pc:docMk/>
            <pc:sldMk cId="151718973" sldId="264"/>
            <ac:spMk id="8" creationId="{3B2E3793-BFE6-45A2-9B7B-E18844431C99}"/>
          </ac:spMkLst>
        </pc:spChg>
        <pc:spChg chg="add">
          <ac:chgData name="Haoyu Wu" userId="17b4ab16-1dcf-4309-9b92-d51e6b6da478" providerId="ADAL" clId="{4AE9B476-2ED0-4C02-8F6D-D05000E36007}" dt="2025-08-03T07:53:41.400" v="200" actId="26606"/>
          <ac:spMkLst>
            <pc:docMk/>
            <pc:sldMk cId="151718973" sldId="264"/>
            <ac:spMk id="9" creationId="{BC4C4868-CB8F-4AF9-9CDB-8108F2C19B67}"/>
          </ac:spMkLst>
        </pc:spChg>
        <pc:spChg chg="add">
          <ac:chgData name="Haoyu Wu" userId="17b4ab16-1dcf-4309-9b92-d51e6b6da478" providerId="ADAL" clId="{4AE9B476-2ED0-4C02-8F6D-D05000E36007}" dt="2025-08-03T07:53:41.400" v="200" actId="26606"/>
          <ac:spMkLst>
            <pc:docMk/>
            <pc:sldMk cId="151718973" sldId="264"/>
            <ac:spMk id="11" creationId="{375E0459-6403-40CD-989D-56A4407CA12E}"/>
          </ac:spMkLst>
        </pc:spChg>
        <pc:spChg chg="add">
          <ac:chgData name="Haoyu Wu" userId="17b4ab16-1dcf-4309-9b92-d51e6b6da478" providerId="ADAL" clId="{4AE9B476-2ED0-4C02-8F6D-D05000E36007}" dt="2025-08-03T07:53:41.400" v="200" actId="26606"/>
          <ac:spMkLst>
            <pc:docMk/>
            <pc:sldMk cId="151718973" sldId="264"/>
            <ac:spMk id="13" creationId="{53E5B1A8-3AC9-4BD1-9BBC-78CA94F2D1BA}"/>
          </ac:spMkLst>
        </pc:spChg>
        <pc:picChg chg="add mod">
          <ac:chgData name="Haoyu Wu" userId="17b4ab16-1dcf-4309-9b92-d51e6b6da478" providerId="ADAL" clId="{4AE9B476-2ED0-4C02-8F6D-D05000E36007}" dt="2025-08-03T07:54:02.998" v="210" actId="1076"/>
          <ac:picMkLst>
            <pc:docMk/>
            <pc:sldMk cId="151718973" sldId="264"/>
            <ac:picMk id="2" creationId="{CC50C29C-2F38-1C89-8531-EFB09407687A}"/>
          </ac:picMkLst>
        </pc:picChg>
      </pc:sldChg>
      <pc:sldChg chg="addSp delSp modSp add del mod setBg">
        <pc:chgData name="Haoyu Wu" userId="17b4ab16-1dcf-4309-9b92-d51e6b6da478" providerId="ADAL" clId="{4AE9B476-2ED0-4C02-8F6D-D05000E36007}" dt="2025-08-03T07:56:40.907" v="229" actId="47"/>
        <pc:sldMkLst>
          <pc:docMk/>
          <pc:sldMk cId="452557333" sldId="265"/>
        </pc:sldMkLst>
      </pc:sldChg>
      <pc:sldChg chg="addSp delSp modSp add del mod">
        <pc:chgData name="Haoyu Wu" userId="17b4ab16-1dcf-4309-9b92-d51e6b6da478" providerId="ADAL" clId="{4AE9B476-2ED0-4C02-8F6D-D05000E36007}" dt="2025-08-03T08:01:16.765" v="326" actId="47"/>
        <pc:sldMkLst>
          <pc:docMk/>
          <pc:sldMk cId="3157574053" sldId="265"/>
        </pc:sldMkLst>
      </pc:sldChg>
      <pc:sldChg chg="addSp modSp add mod setBg">
        <pc:chgData name="Haoyu Wu" userId="17b4ab16-1dcf-4309-9b92-d51e6b6da478" providerId="ADAL" clId="{4AE9B476-2ED0-4C02-8F6D-D05000E36007}" dt="2025-08-03T08:01:43.917" v="341" actId="14100"/>
        <pc:sldMkLst>
          <pc:docMk/>
          <pc:sldMk cId="1697428499" sldId="266"/>
        </pc:sldMkLst>
        <pc:spChg chg="mod">
          <ac:chgData name="Haoyu Wu" userId="17b4ab16-1dcf-4309-9b92-d51e6b6da478" providerId="ADAL" clId="{4AE9B476-2ED0-4C02-8F6D-D05000E36007}" dt="2025-08-03T08:01:30.757" v="327" actId="26606"/>
          <ac:spMkLst>
            <pc:docMk/>
            <pc:sldMk cId="1697428499" sldId="266"/>
            <ac:spMk id="2" creationId="{F5AD42AD-9044-A8DA-3F14-DA4B5D768266}"/>
          </ac:spMkLst>
        </pc:spChg>
        <pc:spChg chg="mod">
          <ac:chgData name="Haoyu Wu" userId="17b4ab16-1dcf-4309-9b92-d51e6b6da478" providerId="ADAL" clId="{4AE9B476-2ED0-4C02-8F6D-D05000E36007}" dt="2025-08-03T08:01:43.917" v="341" actId="14100"/>
          <ac:spMkLst>
            <pc:docMk/>
            <pc:sldMk cId="1697428499" sldId="266"/>
            <ac:spMk id="5" creationId="{E51C737F-BAB9-D3B3-5AE5-CE2FD02BCA12}"/>
          </ac:spMkLst>
        </pc:spChg>
        <pc:spChg chg="add">
          <ac:chgData name="Haoyu Wu" userId="17b4ab16-1dcf-4309-9b92-d51e6b6da478" providerId="ADAL" clId="{4AE9B476-2ED0-4C02-8F6D-D05000E36007}" dt="2025-08-03T08:01:30.757" v="327" actId="26606"/>
          <ac:spMkLst>
            <pc:docMk/>
            <pc:sldMk cId="1697428499" sldId="266"/>
            <ac:spMk id="10" creationId="{1B15ED52-F352-441B-82BF-E0EA34836D08}"/>
          </ac:spMkLst>
        </pc:spChg>
        <pc:spChg chg="add">
          <ac:chgData name="Haoyu Wu" userId="17b4ab16-1dcf-4309-9b92-d51e6b6da478" providerId="ADAL" clId="{4AE9B476-2ED0-4C02-8F6D-D05000E36007}" dt="2025-08-03T08:01:30.757" v="327" actId="26606"/>
          <ac:spMkLst>
            <pc:docMk/>
            <pc:sldMk cId="1697428499" sldId="266"/>
            <ac:spMk id="12" creationId="{3B2E3793-BFE6-45A2-9B7B-E18844431C99}"/>
          </ac:spMkLst>
        </pc:spChg>
        <pc:spChg chg="add">
          <ac:chgData name="Haoyu Wu" userId="17b4ab16-1dcf-4309-9b92-d51e6b6da478" providerId="ADAL" clId="{4AE9B476-2ED0-4C02-8F6D-D05000E36007}" dt="2025-08-03T08:01:30.757" v="327" actId="26606"/>
          <ac:spMkLst>
            <pc:docMk/>
            <pc:sldMk cId="1697428499" sldId="266"/>
            <ac:spMk id="14" creationId="{BC4C4868-CB8F-4AF9-9CDB-8108F2C19B67}"/>
          </ac:spMkLst>
        </pc:spChg>
        <pc:spChg chg="add">
          <ac:chgData name="Haoyu Wu" userId="17b4ab16-1dcf-4309-9b92-d51e6b6da478" providerId="ADAL" clId="{4AE9B476-2ED0-4C02-8F6D-D05000E36007}" dt="2025-08-03T08:01:30.757" v="327" actId="26606"/>
          <ac:spMkLst>
            <pc:docMk/>
            <pc:sldMk cId="1697428499" sldId="266"/>
            <ac:spMk id="16" creationId="{375E0459-6403-40CD-989D-56A4407CA12E}"/>
          </ac:spMkLst>
        </pc:spChg>
        <pc:spChg chg="add">
          <ac:chgData name="Haoyu Wu" userId="17b4ab16-1dcf-4309-9b92-d51e6b6da478" providerId="ADAL" clId="{4AE9B476-2ED0-4C02-8F6D-D05000E36007}" dt="2025-08-03T08:01:30.757" v="327" actId="26606"/>
          <ac:spMkLst>
            <pc:docMk/>
            <pc:sldMk cId="1697428499" sldId="266"/>
            <ac:spMk id="18" creationId="{53E5B1A8-3AC9-4BD1-9BBC-78CA94F2D1BA}"/>
          </ac:spMkLst>
        </pc:spChg>
      </pc:sldChg>
      <pc:sldChg chg="modSp add del mod">
        <pc:chgData name="Haoyu Wu" userId="17b4ab16-1dcf-4309-9b92-d51e6b6da478" providerId="ADAL" clId="{4AE9B476-2ED0-4C02-8F6D-D05000E36007}" dt="2025-08-03T07:57:01.729" v="233" actId="47"/>
        <pc:sldMkLst>
          <pc:docMk/>
          <pc:sldMk cId="78879794" sldId="267"/>
        </pc:sldMkLst>
      </pc:sldChg>
      <pc:sldChg chg="addSp delSp modSp mod setBg">
        <pc:chgData name="Haoyu Wu" userId="17b4ab16-1dcf-4309-9b92-d51e6b6da478" providerId="ADAL" clId="{4AE9B476-2ED0-4C02-8F6D-D05000E36007}" dt="2025-08-03T07:57:56.293" v="241"/>
        <pc:sldMkLst>
          <pc:docMk/>
          <pc:sldMk cId="1992657843" sldId="268"/>
        </pc:sldMkLst>
        <pc:spChg chg="add mod">
          <ac:chgData name="Haoyu Wu" userId="17b4ab16-1dcf-4309-9b92-d51e6b6da478" providerId="ADAL" clId="{4AE9B476-2ED0-4C02-8F6D-D05000E36007}" dt="2025-08-03T07:57:53.494" v="240" actId="26606"/>
          <ac:spMkLst>
            <pc:docMk/>
            <pc:sldMk cId="1992657843" sldId="268"/>
            <ac:spMk id="3" creationId="{82EC89BC-5E1D-283B-CB82-DBA5D3A3F57A}"/>
          </ac:spMkLst>
        </pc:spChg>
        <pc:spChg chg="mod">
          <ac:chgData name="Haoyu Wu" userId="17b4ab16-1dcf-4309-9b92-d51e6b6da478" providerId="ADAL" clId="{4AE9B476-2ED0-4C02-8F6D-D05000E36007}" dt="2025-08-03T07:57:53.494" v="240" actId="26606"/>
          <ac:spMkLst>
            <pc:docMk/>
            <pc:sldMk cId="1992657843" sldId="268"/>
            <ac:spMk id="4" creationId="{AAF83140-B5CD-480F-A17A-27FA1344C666}"/>
          </ac:spMkLst>
        </pc:spChg>
        <pc:spChg chg="add mod">
          <ac:chgData name="Haoyu Wu" userId="17b4ab16-1dcf-4309-9b92-d51e6b6da478" providerId="ADAL" clId="{4AE9B476-2ED0-4C02-8F6D-D05000E36007}" dt="2025-08-03T07:57:56.293" v="241"/>
          <ac:spMkLst>
            <pc:docMk/>
            <pc:sldMk cId="1992657843" sldId="268"/>
            <ac:spMk id="6" creationId="{5841513D-73BE-FC58-0544-7EB74D7F2A80}"/>
          </ac:spMkLst>
        </pc:spChg>
        <pc:spChg chg="add">
          <ac:chgData name="Haoyu Wu" userId="17b4ab16-1dcf-4309-9b92-d51e6b6da478" providerId="ADAL" clId="{4AE9B476-2ED0-4C02-8F6D-D05000E36007}" dt="2025-08-03T07:57:53.494" v="240" actId="26606"/>
          <ac:spMkLst>
            <pc:docMk/>
            <pc:sldMk cId="1992657843" sldId="268"/>
            <ac:spMk id="9" creationId="{1B15ED52-F352-441B-82BF-E0EA34836D08}"/>
          </ac:spMkLst>
        </pc:spChg>
        <pc:spChg chg="add">
          <ac:chgData name="Haoyu Wu" userId="17b4ab16-1dcf-4309-9b92-d51e6b6da478" providerId="ADAL" clId="{4AE9B476-2ED0-4C02-8F6D-D05000E36007}" dt="2025-08-03T07:57:53.494" v="240" actId="26606"/>
          <ac:spMkLst>
            <pc:docMk/>
            <pc:sldMk cId="1992657843" sldId="268"/>
            <ac:spMk id="11" creationId="{3B2E3793-BFE6-45A2-9B7B-E18844431C99}"/>
          </ac:spMkLst>
        </pc:spChg>
        <pc:spChg chg="add">
          <ac:chgData name="Haoyu Wu" userId="17b4ab16-1dcf-4309-9b92-d51e6b6da478" providerId="ADAL" clId="{4AE9B476-2ED0-4C02-8F6D-D05000E36007}" dt="2025-08-03T07:57:53.494" v="240" actId="26606"/>
          <ac:spMkLst>
            <pc:docMk/>
            <pc:sldMk cId="1992657843" sldId="268"/>
            <ac:spMk id="13" creationId="{BC4C4868-CB8F-4AF9-9CDB-8108F2C19B67}"/>
          </ac:spMkLst>
        </pc:spChg>
        <pc:spChg chg="add">
          <ac:chgData name="Haoyu Wu" userId="17b4ab16-1dcf-4309-9b92-d51e6b6da478" providerId="ADAL" clId="{4AE9B476-2ED0-4C02-8F6D-D05000E36007}" dt="2025-08-03T07:57:53.494" v="240" actId="26606"/>
          <ac:spMkLst>
            <pc:docMk/>
            <pc:sldMk cId="1992657843" sldId="268"/>
            <ac:spMk id="15" creationId="{375E0459-6403-40CD-989D-56A4407CA12E}"/>
          </ac:spMkLst>
        </pc:spChg>
        <pc:spChg chg="add">
          <ac:chgData name="Haoyu Wu" userId="17b4ab16-1dcf-4309-9b92-d51e6b6da478" providerId="ADAL" clId="{4AE9B476-2ED0-4C02-8F6D-D05000E36007}" dt="2025-08-03T07:57:53.494" v="240" actId="26606"/>
          <ac:spMkLst>
            <pc:docMk/>
            <pc:sldMk cId="1992657843" sldId="268"/>
            <ac:spMk id="17" creationId="{53E5B1A8-3AC9-4BD1-9BBC-78CA94F2D1BA}"/>
          </ac:spMkLst>
        </pc:spChg>
      </pc:sldChg>
      <pc:sldChg chg="addSp delSp add del mod">
        <pc:chgData name="Haoyu Wu" userId="17b4ab16-1dcf-4309-9b92-d51e6b6da478" providerId="ADAL" clId="{4AE9B476-2ED0-4C02-8F6D-D05000E36007}" dt="2025-08-03T08:22:52.309" v="526" actId="47"/>
        <pc:sldMkLst>
          <pc:docMk/>
          <pc:sldMk cId="19098925" sldId="269"/>
        </pc:sldMkLst>
      </pc:sldChg>
      <pc:sldChg chg="add del">
        <pc:chgData name="Haoyu Wu" userId="17b4ab16-1dcf-4309-9b92-d51e6b6da478" providerId="ADAL" clId="{4AE9B476-2ED0-4C02-8F6D-D05000E36007}" dt="2025-08-03T07:56:50.001" v="230" actId="47"/>
        <pc:sldMkLst>
          <pc:docMk/>
          <pc:sldMk cId="1453770537" sldId="269"/>
        </pc:sldMkLst>
      </pc:sldChg>
      <pc:sldChg chg="addSp modSp add mod setBg">
        <pc:chgData name="Haoyu Wu" userId="17b4ab16-1dcf-4309-9b92-d51e6b6da478" providerId="ADAL" clId="{4AE9B476-2ED0-4C02-8F6D-D05000E36007}" dt="2025-08-03T09:44:49.811" v="1404" actId="1076"/>
        <pc:sldMkLst>
          <pc:docMk/>
          <pc:sldMk cId="4130298369" sldId="269"/>
        </pc:sldMkLst>
        <pc:spChg chg="mod">
          <ac:chgData name="Haoyu Wu" userId="17b4ab16-1dcf-4309-9b92-d51e6b6da478" providerId="ADAL" clId="{4AE9B476-2ED0-4C02-8F6D-D05000E36007}" dt="2025-08-03T09:44:40.336" v="1401" actId="26606"/>
          <ac:spMkLst>
            <pc:docMk/>
            <pc:sldMk cId="4130298369" sldId="269"/>
            <ac:spMk id="4" creationId="{7EEF3457-5FAD-D8B0-18C3-001F6A33FFC6}"/>
          </ac:spMkLst>
        </pc:spChg>
        <pc:spChg chg="mod">
          <ac:chgData name="Haoyu Wu" userId="17b4ab16-1dcf-4309-9b92-d51e6b6da478" providerId="ADAL" clId="{4AE9B476-2ED0-4C02-8F6D-D05000E36007}" dt="2025-08-03T09:44:49.811" v="1404" actId="1076"/>
          <ac:spMkLst>
            <pc:docMk/>
            <pc:sldMk cId="4130298369" sldId="269"/>
            <ac:spMk id="5" creationId="{31D61CF3-AE47-4DA8-F807-2B8396B7AA95}"/>
          </ac:spMkLst>
        </pc:spChg>
        <pc:spChg chg="add">
          <ac:chgData name="Haoyu Wu" userId="17b4ab16-1dcf-4309-9b92-d51e6b6da478" providerId="ADAL" clId="{4AE9B476-2ED0-4C02-8F6D-D05000E36007}" dt="2025-08-03T09:44:40.336" v="1401" actId="26606"/>
          <ac:spMkLst>
            <pc:docMk/>
            <pc:sldMk cId="4130298369" sldId="269"/>
            <ac:spMk id="10" creationId="{1B15ED52-F352-441B-82BF-E0EA34836D08}"/>
          </ac:spMkLst>
        </pc:spChg>
        <pc:spChg chg="add">
          <ac:chgData name="Haoyu Wu" userId="17b4ab16-1dcf-4309-9b92-d51e6b6da478" providerId="ADAL" clId="{4AE9B476-2ED0-4C02-8F6D-D05000E36007}" dt="2025-08-03T09:44:40.336" v="1401" actId="26606"/>
          <ac:spMkLst>
            <pc:docMk/>
            <pc:sldMk cId="4130298369" sldId="269"/>
            <ac:spMk id="12" creationId="{3B2E3793-BFE6-45A2-9B7B-E18844431C99}"/>
          </ac:spMkLst>
        </pc:spChg>
        <pc:spChg chg="add">
          <ac:chgData name="Haoyu Wu" userId="17b4ab16-1dcf-4309-9b92-d51e6b6da478" providerId="ADAL" clId="{4AE9B476-2ED0-4C02-8F6D-D05000E36007}" dt="2025-08-03T09:44:40.336" v="1401" actId="26606"/>
          <ac:spMkLst>
            <pc:docMk/>
            <pc:sldMk cId="4130298369" sldId="269"/>
            <ac:spMk id="14" creationId="{BC4C4868-CB8F-4AF9-9CDB-8108F2C19B67}"/>
          </ac:spMkLst>
        </pc:spChg>
        <pc:spChg chg="add">
          <ac:chgData name="Haoyu Wu" userId="17b4ab16-1dcf-4309-9b92-d51e6b6da478" providerId="ADAL" clId="{4AE9B476-2ED0-4C02-8F6D-D05000E36007}" dt="2025-08-03T09:44:40.336" v="1401" actId="26606"/>
          <ac:spMkLst>
            <pc:docMk/>
            <pc:sldMk cId="4130298369" sldId="269"/>
            <ac:spMk id="16" creationId="{375E0459-6403-40CD-989D-56A4407CA12E}"/>
          </ac:spMkLst>
        </pc:spChg>
        <pc:spChg chg="add">
          <ac:chgData name="Haoyu Wu" userId="17b4ab16-1dcf-4309-9b92-d51e6b6da478" providerId="ADAL" clId="{4AE9B476-2ED0-4C02-8F6D-D05000E36007}" dt="2025-08-03T09:44:40.336" v="1401" actId="26606"/>
          <ac:spMkLst>
            <pc:docMk/>
            <pc:sldMk cId="4130298369" sldId="269"/>
            <ac:spMk id="18" creationId="{53E5B1A8-3AC9-4BD1-9BBC-78CA94F2D1BA}"/>
          </ac:spMkLst>
        </pc:spChg>
      </pc:sldChg>
      <pc:sldChg chg="addSp modSp add mod setBg">
        <pc:chgData name="Haoyu Wu" userId="17b4ab16-1dcf-4309-9b92-d51e6b6da478" providerId="ADAL" clId="{4AE9B476-2ED0-4C02-8F6D-D05000E36007}" dt="2025-08-03T09:46:30.710" v="1459" actId="6549"/>
        <pc:sldMkLst>
          <pc:docMk/>
          <pc:sldMk cId="1537380087" sldId="270"/>
        </pc:sldMkLst>
        <pc:spChg chg="mod">
          <ac:chgData name="Haoyu Wu" userId="17b4ab16-1dcf-4309-9b92-d51e6b6da478" providerId="ADAL" clId="{4AE9B476-2ED0-4C02-8F6D-D05000E36007}" dt="2025-08-03T09:45:03.198" v="1405" actId="26606"/>
          <ac:spMkLst>
            <pc:docMk/>
            <pc:sldMk cId="1537380087" sldId="270"/>
            <ac:spMk id="2" creationId="{03F2CE84-8C80-4918-1DC5-8190650EDD5C}"/>
          </ac:spMkLst>
        </pc:spChg>
        <pc:spChg chg="mod">
          <ac:chgData name="Haoyu Wu" userId="17b4ab16-1dcf-4309-9b92-d51e6b6da478" providerId="ADAL" clId="{4AE9B476-2ED0-4C02-8F6D-D05000E36007}" dt="2025-08-03T09:46:30.710" v="1459" actId="6549"/>
          <ac:spMkLst>
            <pc:docMk/>
            <pc:sldMk cId="1537380087" sldId="270"/>
            <ac:spMk id="3" creationId="{F778DB1F-79BF-A6D4-0C55-B4AB26ACDED2}"/>
          </ac:spMkLst>
        </pc:spChg>
        <pc:spChg chg="add">
          <ac:chgData name="Haoyu Wu" userId="17b4ab16-1dcf-4309-9b92-d51e6b6da478" providerId="ADAL" clId="{4AE9B476-2ED0-4C02-8F6D-D05000E36007}" dt="2025-08-03T09:45:03.198" v="1405" actId="26606"/>
          <ac:spMkLst>
            <pc:docMk/>
            <pc:sldMk cId="1537380087" sldId="270"/>
            <ac:spMk id="8" creationId="{1B15ED52-F352-441B-82BF-E0EA34836D08}"/>
          </ac:spMkLst>
        </pc:spChg>
        <pc:spChg chg="add">
          <ac:chgData name="Haoyu Wu" userId="17b4ab16-1dcf-4309-9b92-d51e6b6da478" providerId="ADAL" clId="{4AE9B476-2ED0-4C02-8F6D-D05000E36007}" dt="2025-08-03T09:45:03.198" v="1405" actId="26606"/>
          <ac:spMkLst>
            <pc:docMk/>
            <pc:sldMk cId="1537380087" sldId="270"/>
            <ac:spMk id="10" creationId="{3B2E3793-BFE6-45A2-9B7B-E18844431C99}"/>
          </ac:spMkLst>
        </pc:spChg>
        <pc:spChg chg="add">
          <ac:chgData name="Haoyu Wu" userId="17b4ab16-1dcf-4309-9b92-d51e6b6da478" providerId="ADAL" clId="{4AE9B476-2ED0-4C02-8F6D-D05000E36007}" dt="2025-08-03T09:45:03.198" v="1405" actId="26606"/>
          <ac:spMkLst>
            <pc:docMk/>
            <pc:sldMk cId="1537380087" sldId="270"/>
            <ac:spMk id="12" creationId="{BC4C4868-CB8F-4AF9-9CDB-8108F2C19B67}"/>
          </ac:spMkLst>
        </pc:spChg>
        <pc:spChg chg="add">
          <ac:chgData name="Haoyu Wu" userId="17b4ab16-1dcf-4309-9b92-d51e6b6da478" providerId="ADAL" clId="{4AE9B476-2ED0-4C02-8F6D-D05000E36007}" dt="2025-08-03T09:45:03.198" v="1405" actId="26606"/>
          <ac:spMkLst>
            <pc:docMk/>
            <pc:sldMk cId="1537380087" sldId="270"/>
            <ac:spMk id="14" creationId="{375E0459-6403-40CD-989D-56A4407CA12E}"/>
          </ac:spMkLst>
        </pc:spChg>
        <pc:spChg chg="add">
          <ac:chgData name="Haoyu Wu" userId="17b4ab16-1dcf-4309-9b92-d51e6b6da478" providerId="ADAL" clId="{4AE9B476-2ED0-4C02-8F6D-D05000E36007}" dt="2025-08-03T09:45:03.198" v="1405" actId="26606"/>
          <ac:spMkLst>
            <pc:docMk/>
            <pc:sldMk cId="1537380087" sldId="270"/>
            <ac:spMk id="16" creationId="{53E5B1A8-3AC9-4BD1-9BBC-78CA94F2D1BA}"/>
          </ac:spMkLst>
        </pc:spChg>
      </pc:sldChg>
      <pc:sldChg chg="del">
        <pc:chgData name="Haoyu Wu" userId="17b4ab16-1dcf-4309-9b92-d51e6b6da478" providerId="ADAL" clId="{4AE9B476-2ED0-4C02-8F6D-D05000E36007}" dt="2025-08-03T07:27:35.240" v="13" actId="47"/>
        <pc:sldMkLst>
          <pc:docMk/>
          <pc:sldMk cId="2015761923" sldId="270"/>
        </pc:sldMkLst>
      </pc:sldChg>
      <pc:sldChg chg="modSp add del mod">
        <pc:chgData name="Haoyu Wu" userId="17b4ab16-1dcf-4309-9b92-d51e6b6da478" providerId="ADAL" clId="{4AE9B476-2ED0-4C02-8F6D-D05000E36007}" dt="2025-08-03T08:54:25.527" v="548" actId="2696"/>
        <pc:sldMkLst>
          <pc:docMk/>
          <pc:sldMk cId="3407909995" sldId="270"/>
        </pc:sldMkLst>
      </pc:sldChg>
      <pc:sldChg chg="addSp delSp modSp add mod setBg delDesignElem">
        <pc:chgData name="Haoyu Wu" userId="17b4ab16-1dcf-4309-9b92-d51e6b6da478" providerId="ADAL" clId="{4AE9B476-2ED0-4C02-8F6D-D05000E36007}" dt="2025-08-03T09:27:29.513" v="1060"/>
        <pc:sldMkLst>
          <pc:docMk/>
          <pc:sldMk cId="372422020" sldId="271"/>
        </pc:sldMkLst>
        <pc:spChg chg="mod">
          <ac:chgData name="Haoyu Wu" userId="17b4ab16-1dcf-4309-9b92-d51e6b6da478" providerId="ADAL" clId="{4AE9B476-2ED0-4C02-8F6D-D05000E36007}" dt="2025-08-03T09:27:28.464" v="1059" actId="26606"/>
          <ac:spMkLst>
            <pc:docMk/>
            <pc:sldMk cId="372422020" sldId="271"/>
            <ac:spMk id="4" creationId="{2F91ABF8-0393-779A-4AEB-FE81AAFA0F41}"/>
          </ac:spMkLst>
        </pc:spChg>
        <pc:spChg chg="add mod">
          <ac:chgData name="Haoyu Wu" userId="17b4ab16-1dcf-4309-9b92-d51e6b6da478" providerId="ADAL" clId="{4AE9B476-2ED0-4C02-8F6D-D05000E36007}" dt="2025-08-03T09:27:28.464" v="1059" actId="26606"/>
          <ac:spMkLst>
            <pc:docMk/>
            <pc:sldMk cId="372422020" sldId="271"/>
            <ac:spMk id="6" creationId="{E9ABCBDE-BEFB-C1C5-3050-4F13DE1F417B}"/>
          </ac:spMkLst>
        </pc:spChg>
        <pc:spChg chg="add mod">
          <ac:chgData name="Haoyu Wu" userId="17b4ab16-1dcf-4309-9b92-d51e6b6da478" providerId="ADAL" clId="{4AE9B476-2ED0-4C02-8F6D-D05000E36007}" dt="2025-08-03T09:27:29.513" v="1060"/>
          <ac:spMkLst>
            <pc:docMk/>
            <pc:sldMk cId="372422020" sldId="271"/>
            <ac:spMk id="7" creationId="{09EE3E78-8D02-4F85-9EB6-3335EFA44695}"/>
          </ac:spMkLst>
        </pc:spChg>
        <pc:spChg chg="add">
          <ac:chgData name="Haoyu Wu" userId="17b4ab16-1dcf-4309-9b92-d51e6b6da478" providerId="ADAL" clId="{4AE9B476-2ED0-4C02-8F6D-D05000E36007}" dt="2025-08-03T09:27:28.464" v="1059" actId="26606"/>
          <ac:spMkLst>
            <pc:docMk/>
            <pc:sldMk cId="372422020" sldId="271"/>
            <ac:spMk id="11" creationId="{1B15ED52-F352-441B-82BF-E0EA34836D08}"/>
          </ac:spMkLst>
        </pc:spChg>
        <pc:spChg chg="add">
          <ac:chgData name="Haoyu Wu" userId="17b4ab16-1dcf-4309-9b92-d51e6b6da478" providerId="ADAL" clId="{4AE9B476-2ED0-4C02-8F6D-D05000E36007}" dt="2025-08-03T09:27:28.464" v="1059" actId="26606"/>
          <ac:spMkLst>
            <pc:docMk/>
            <pc:sldMk cId="372422020" sldId="271"/>
            <ac:spMk id="13" creationId="{3B2E3793-BFE6-45A2-9B7B-E18844431C99}"/>
          </ac:spMkLst>
        </pc:spChg>
        <pc:spChg chg="add">
          <ac:chgData name="Haoyu Wu" userId="17b4ab16-1dcf-4309-9b92-d51e6b6da478" providerId="ADAL" clId="{4AE9B476-2ED0-4C02-8F6D-D05000E36007}" dt="2025-08-03T09:27:28.464" v="1059" actId="26606"/>
          <ac:spMkLst>
            <pc:docMk/>
            <pc:sldMk cId="372422020" sldId="271"/>
            <ac:spMk id="15" creationId="{BC4C4868-CB8F-4AF9-9CDB-8108F2C19B67}"/>
          </ac:spMkLst>
        </pc:spChg>
        <pc:spChg chg="add">
          <ac:chgData name="Haoyu Wu" userId="17b4ab16-1dcf-4309-9b92-d51e6b6da478" providerId="ADAL" clId="{4AE9B476-2ED0-4C02-8F6D-D05000E36007}" dt="2025-08-03T09:27:28.464" v="1059" actId="26606"/>
          <ac:spMkLst>
            <pc:docMk/>
            <pc:sldMk cId="372422020" sldId="271"/>
            <ac:spMk id="17" creationId="{375E0459-6403-40CD-989D-56A4407CA12E}"/>
          </ac:spMkLst>
        </pc:spChg>
        <pc:spChg chg="add">
          <ac:chgData name="Haoyu Wu" userId="17b4ab16-1dcf-4309-9b92-d51e6b6da478" providerId="ADAL" clId="{4AE9B476-2ED0-4C02-8F6D-D05000E36007}" dt="2025-08-03T09:27:28.464" v="1059" actId="26606"/>
          <ac:spMkLst>
            <pc:docMk/>
            <pc:sldMk cId="372422020" sldId="271"/>
            <ac:spMk id="19" creationId="{53E5B1A8-3AC9-4BD1-9BBC-78CA94F2D1BA}"/>
          </ac:spMkLst>
        </pc:spChg>
        <pc:picChg chg="add mod">
          <ac:chgData name="Haoyu Wu" userId="17b4ab16-1dcf-4309-9b92-d51e6b6da478" providerId="ADAL" clId="{4AE9B476-2ED0-4C02-8F6D-D05000E36007}" dt="2025-08-03T09:27:29.513" v="1060"/>
          <ac:picMkLst>
            <pc:docMk/>
            <pc:sldMk cId="372422020" sldId="271"/>
            <ac:picMk id="8" creationId="{4F1A74B7-B77B-2BA9-E9EE-CCA1A05EB994}"/>
          </ac:picMkLst>
        </pc:picChg>
      </pc:sldChg>
      <pc:sldChg chg="modSp add del mod">
        <pc:chgData name="Haoyu Wu" userId="17b4ab16-1dcf-4309-9b92-d51e6b6da478" providerId="ADAL" clId="{4AE9B476-2ED0-4C02-8F6D-D05000E36007}" dt="2025-08-03T08:54:25.527" v="548" actId="2696"/>
        <pc:sldMkLst>
          <pc:docMk/>
          <pc:sldMk cId="2094425887" sldId="271"/>
        </pc:sldMkLst>
      </pc:sldChg>
      <pc:sldChg chg="del">
        <pc:chgData name="Haoyu Wu" userId="17b4ab16-1dcf-4309-9b92-d51e6b6da478" providerId="ADAL" clId="{4AE9B476-2ED0-4C02-8F6D-D05000E36007}" dt="2025-08-03T07:36:29.789" v="35" actId="47"/>
        <pc:sldMkLst>
          <pc:docMk/>
          <pc:sldMk cId="3777912742" sldId="271"/>
        </pc:sldMkLst>
      </pc:sldChg>
      <pc:sldChg chg="addSp delSp modSp add mod setBg delDesignElem">
        <pc:chgData name="Haoyu Wu" userId="17b4ab16-1dcf-4309-9b92-d51e6b6da478" providerId="ADAL" clId="{4AE9B476-2ED0-4C02-8F6D-D05000E36007}" dt="2025-08-03T09:27:42.068" v="1063"/>
        <pc:sldMkLst>
          <pc:docMk/>
          <pc:sldMk cId="2002591231" sldId="272"/>
        </pc:sldMkLst>
        <pc:spChg chg="mod">
          <ac:chgData name="Haoyu Wu" userId="17b4ab16-1dcf-4309-9b92-d51e6b6da478" providerId="ADAL" clId="{4AE9B476-2ED0-4C02-8F6D-D05000E36007}" dt="2025-08-03T09:27:40.965" v="1062" actId="26606"/>
          <ac:spMkLst>
            <pc:docMk/>
            <pc:sldMk cId="2002591231" sldId="272"/>
            <ac:spMk id="2" creationId="{AC621314-BCC6-A993-7BD5-1EDED1607149}"/>
          </ac:spMkLst>
        </pc:spChg>
        <pc:spChg chg="add mod">
          <ac:chgData name="Haoyu Wu" userId="17b4ab16-1dcf-4309-9b92-d51e6b6da478" providerId="ADAL" clId="{4AE9B476-2ED0-4C02-8F6D-D05000E36007}" dt="2025-08-03T09:27:40.965" v="1062" actId="26606"/>
          <ac:spMkLst>
            <pc:docMk/>
            <pc:sldMk cId="2002591231" sldId="272"/>
            <ac:spMk id="6" creationId="{0045A10F-D8B1-30F8-1B2D-FC93A3BE240C}"/>
          </ac:spMkLst>
        </pc:spChg>
        <pc:spChg chg="add mod">
          <ac:chgData name="Haoyu Wu" userId="17b4ab16-1dcf-4309-9b92-d51e6b6da478" providerId="ADAL" clId="{4AE9B476-2ED0-4C02-8F6D-D05000E36007}" dt="2025-08-03T09:27:42.068" v="1063"/>
          <ac:spMkLst>
            <pc:docMk/>
            <pc:sldMk cId="2002591231" sldId="272"/>
            <ac:spMk id="7" creationId="{922F58BA-66AF-0B86-0D6D-9976FD03A64C}"/>
          </ac:spMkLst>
        </pc:spChg>
        <pc:spChg chg="add">
          <ac:chgData name="Haoyu Wu" userId="17b4ab16-1dcf-4309-9b92-d51e6b6da478" providerId="ADAL" clId="{4AE9B476-2ED0-4C02-8F6D-D05000E36007}" dt="2025-08-03T09:27:40.965" v="1062" actId="26606"/>
          <ac:spMkLst>
            <pc:docMk/>
            <pc:sldMk cId="2002591231" sldId="272"/>
            <ac:spMk id="11" creationId="{1B15ED52-F352-441B-82BF-E0EA34836D08}"/>
          </ac:spMkLst>
        </pc:spChg>
        <pc:spChg chg="add">
          <ac:chgData name="Haoyu Wu" userId="17b4ab16-1dcf-4309-9b92-d51e6b6da478" providerId="ADAL" clId="{4AE9B476-2ED0-4C02-8F6D-D05000E36007}" dt="2025-08-03T09:27:40.965" v="1062" actId="26606"/>
          <ac:spMkLst>
            <pc:docMk/>
            <pc:sldMk cId="2002591231" sldId="272"/>
            <ac:spMk id="13" creationId="{3B2E3793-BFE6-45A2-9B7B-E18844431C99}"/>
          </ac:spMkLst>
        </pc:spChg>
        <pc:spChg chg="add">
          <ac:chgData name="Haoyu Wu" userId="17b4ab16-1dcf-4309-9b92-d51e6b6da478" providerId="ADAL" clId="{4AE9B476-2ED0-4C02-8F6D-D05000E36007}" dt="2025-08-03T09:27:40.965" v="1062" actId="26606"/>
          <ac:spMkLst>
            <pc:docMk/>
            <pc:sldMk cId="2002591231" sldId="272"/>
            <ac:spMk id="15" creationId="{BC4C4868-CB8F-4AF9-9CDB-8108F2C19B67}"/>
          </ac:spMkLst>
        </pc:spChg>
        <pc:spChg chg="add">
          <ac:chgData name="Haoyu Wu" userId="17b4ab16-1dcf-4309-9b92-d51e6b6da478" providerId="ADAL" clId="{4AE9B476-2ED0-4C02-8F6D-D05000E36007}" dt="2025-08-03T09:27:40.965" v="1062" actId="26606"/>
          <ac:spMkLst>
            <pc:docMk/>
            <pc:sldMk cId="2002591231" sldId="272"/>
            <ac:spMk id="17" creationId="{375E0459-6403-40CD-989D-56A4407CA12E}"/>
          </ac:spMkLst>
        </pc:spChg>
        <pc:spChg chg="add">
          <ac:chgData name="Haoyu Wu" userId="17b4ab16-1dcf-4309-9b92-d51e6b6da478" providerId="ADAL" clId="{4AE9B476-2ED0-4C02-8F6D-D05000E36007}" dt="2025-08-03T09:27:40.965" v="1062" actId="26606"/>
          <ac:spMkLst>
            <pc:docMk/>
            <pc:sldMk cId="2002591231" sldId="272"/>
            <ac:spMk id="19" creationId="{53E5B1A8-3AC9-4BD1-9BBC-78CA94F2D1BA}"/>
          </ac:spMkLst>
        </pc:spChg>
        <pc:picChg chg="add mod">
          <ac:chgData name="Haoyu Wu" userId="17b4ab16-1dcf-4309-9b92-d51e6b6da478" providerId="ADAL" clId="{4AE9B476-2ED0-4C02-8F6D-D05000E36007}" dt="2025-08-03T09:27:42.068" v="1063"/>
          <ac:picMkLst>
            <pc:docMk/>
            <pc:sldMk cId="2002591231" sldId="272"/>
            <ac:picMk id="8" creationId="{004A2D60-DD7B-138E-75D0-FE038313D996}"/>
          </ac:picMkLst>
        </pc:picChg>
      </pc:sldChg>
      <pc:sldChg chg="modSp add del mod">
        <pc:chgData name="Haoyu Wu" userId="17b4ab16-1dcf-4309-9b92-d51e6b6da478" providerId="ADAL" clId="{4AE9B476-2ED0-4C02-8F6D-D05000E36007}" dt="2025-08-03T08:54:25.527" v="548" actId="2696"/>
        <pc:sldMkLst>
          <pc:docMk/>
          <pc:sldMk cId="3017211815" sldId="272"/>
        </pc:sldMkLst>
      </pc:sldChg>
      <pc:sldChg chg="addSp delSp modSp add mod setBg">
        <pc:chgData name="Haoyu Wu" userId="17b4ab16-1dcf-4309-9b92-d51e6b6da478" providerId="ADAL" clId="{4AE9B476-2ED0-4C02-8F6D-D05000E36007}" dt="2025-08-03T09:27:52.797" v="1066"/>
        <pc:sldMkLst>
          <pc:docMk/>
          <pc:sldMk cId="83093422" sldId="273"/>
        </pc:sldMkLst>
        <pc:spChg chg="mod">
          <ac:chgData name="Haoyu Wu" userId="17b4ab16-1dcf-4309-9b92-d51e6b6da478" providerId="ADAL" clId="{4AE9B476-2ED0-4C02-8F6D-D05000E36007}" dt="2025-08-03T09:27:51.834" v="1065" actId="26606"/>
          <ac:spMkLst>
            <pc:docMk/>
            <pc:sldMk cId="83093422" sldId="273"/>
            <ac:spMk id="2" creationId="{3A1FE82E-A1D9-FF1E-979C-B0F05262858E}"/>
          </ac:spMkLst>
        </pc:spChg>
        <pc:spChg chg="add mod">
          <ac:chgData name="Haoyu Wu" userId="17b4ab16-1dcf-4309-9b92-d51e6b6da478" providerId="ADAL" clId="{4AE9B476-2ED0-4C02-8F6D-D05000E36007}" dt="2025-08-03T09:27:51.834" v="1065" actId="26606"/>
          <ac:spMkLst>
            <pc:docMk/>
            <pc:sldMk cId="83093422" sldId="273"/>
            <ac:spMk id="5" creationId="{223004C4-A513-517E-D846-82FB0EAD79B2}"/>
          </ac:spMkLst>
        </pc:spChg>
        <pc:spChg chg="add mod">
          <ac:chgData name="Haoyu Wu" userId="17b4ab16-1dcf-4309-9b92-d51e6b6da478" providerId="ADAL" clId="{4AE9B476-2ED0-4C02-8F6D-D05000E36007}" dt="2025-08-03T09:27:52.797" v="1066"/>
          <ac:spMkLst>
            <pc:docMk/>
            <pc:sldMk cId="83093422" sldId="273"/>
            <ac:spMk id="6" creationId="{A877990C-5F9E-B8C8-659B-4DFC96082FB9}"/>
          </ac:spMkLst>
        </pc:spChg>
        <pc:spChg chg="add">
          <ac:chgData name="Haoyu Wu" userId="17b4ab16-1dcf-4309-9b92-d51e6b6da478" providerId="ADAL" clId="{4AE9B476-2ED0-4C02-8F6D-D05000E36007}" dt="2025-08-03T09:27:51.834" v="1065" actId="26606"/>
          <ac:spMkLst>
            <pc:docMk/>
            <pc:sldMk cId="83093422" sldId="273"/>
            <ac:spMk id="10" creationId="{1B15ED52-F352-441B-82BF-E0EA34836D08}"/>
          </ac:spMkLst>
        </pc:spChg>
        <pc:spChg chg="add">
          <ac:chgData name="Haoyu Wu" userId="17b4ab16-1dcf-4309-9b92-d51e6b6da478" providerId="ADAL" clId="{4AE9B476-2ED0-4C02-8F6D-D05000E36007}" dt="2025-08-03T09:27:51.834" v="1065" actId="26606"/>
          <ac:spMkLst>
            <pc:docMk/>
            <pc:sldMk cId="83093422" sldId="273"/>
            <ac:spMk id="12" creationId="{3B2E3793-BFE6-45A2-9B7B-E18844431C99}"/>
          </ac:spMkLst>
        </pc:spChg>
        <pc:spChg chg="add">
          <ac:chgData name="Haoyu Wu" userId="17b4ab16-1dcf-4309-9b92-d51e6b6da478" providerId="ADAL" clId="{4AE9B476-2ED0-4C02-8F6D-D05000E36007}" dt="2025-08-03T09:27:51.834" v="1065" actId="26606"/>
          <ac:spMkLst>
            <pc:docMk/>
            <pc:sldMk cId="83093422" sldId="273"/>
            <ac:spMk id="14" creationId="{BC4C4868-CB8F-4AF9-9CDB-8108F2C19B67}"/>
          </ac:spMkLst>
        </pc:spChg>
        <pc:spChg chg="add">
          <ac:chgData name="Haoyu Wu" userId="17b4ab16-1dcf-4309-9b92-d51e6b6da478" providerId="ADAL" clId="{4AE9B476-2ED0-4C02-8F6D-D05000E36007}" dt="2025-08-03T09:27:51.834" v="1065" actId="26606"/>
          <ac:spMkLst>
            <pc:docMk/>
            <pc:sldMk cId="83093422" sldId="273"/>
            <ac:spMk id="16" creationId="{375E0459-6403-40CD-989D-56A4407CA12E}"/>
          </ac:spMkLst>
        </pc:spChg>
        <pc:spChg chg="add">
          <ac:chgData name="Haoyu Wu" userId="17b4ab16-1dcf-4309-9b92-d51e6b6da478" providerId="ADAL" clId="{4AE9B476-2ED0-4C02-8F6D-D05000E36007}" dt="2025-08-03T09:27:51.834" v="1065" actId="26606"/>
          <ac:spMkLst>
            <pc:docMk/>
            <pc:sldMk cId="83093422" sldId="273"/>
            <ac:spMk id="18" creationId="{53E5B1A8-3AC9-4BD1-9BBC-78CA94F2D1BA}"/>
          </ac:spMkLst>
        </pc:spChg>
      </pc:sldChg>
      <pc:sldChg chg="addSp delSp modSp add mod setBg delDesignElem">
        <pc:chgData name="Haoyu Wu" userId="17b4ab16-1dcf-4309-9b92-d51e6b6da478" providerId="ADAL" clId="{4AE9B476-2ED0-4C02-8F6D-D05000E36007}" dt="2025-08-03T09:12:26.355" v="821"/>
        <pc:sldMkLst>
          <pc:docMk/>
          <pc:sldMk cId="2718116383" sldId="274"/>
        </pc:sldMkLst>
        <pc:spChg chg="mod">
          <ac:chgData name="Haoyu Wu" userId="17b4ab16-1dcf-4309-9b92-d51e6b6da478" providerId="ADAL" clId="{4AE9B476-2ED0-4C02-8F6D-D05000E36007}" dt="2025-08-03T09:12:24.806" v="820" actId="26606"/>
          <ac:spMkLst>
            <pc:docMk/>
            <pc:sldMk cId="2718116383" sldId="274"/>
            <ac:spMk id="4" creationId="{741FB3E8-9C12-7B50-F081-A59DD24172E3}"/>
          </ac:spMkLst>
        </pc:spChg>
        <pc:spChg chg="add mod">
          <ac:chgData name="Haoyu Wu" userId="17b4ab16-1dcf-4309-9b92-d51e6b6da478" providerId="ADAL" clId="{4AE9B476-2ED0-4C02-8F6D-D05000E36007}" dt="2025-08-03T09:12:24.806" v="820" actId="26606"/>
          <ac:spMkLst>
            <pc:docMk/>
            <pc:sldMk cId="2718116383" sldId="274"/>
            <ac:spMk id="6" creationId="{8081EC5E-2DE0-03FB-C1E2-9848FF1802D5}"/>
          </ac:spMkLst>
        </pc:spChg>
        <pc:spChg chg="add mod">
          <ac:chgData name="Haoyu Wu" userId="17b4ab16-1dcf-4309-9b92-d51e6b6da478" providerId="ADAL" clId="{4AE9B476-2ED0-4C02-8F6D-D05000E36007}" dt="2025-08-03T09:12:26.355" v="821"/>
          <ac:spMkLst>
            <pc:docMk/>
            <pc:sldMk cId="2718116383" sldId="274"/>
            <ac:spMk id="7" creationId="{4DC9ED00-E10E-471D-855F-1E957CAD1FE0}"/>
          </ac:spMkLst>
        </pc:spChg>
        <pc:spChg chg="add">
          <ac:chgData name="Haoyu Wu" userId="17b4ab16-1dcf-4309-9b92-d51e6b6da478" providerId="ADAL" clId="{4AE9B476-2ED0-4C02-8F6D-D05000E36007}" dt="2025-08-03T09:12:24.806" v="820" actId="26606"/>
          <ac:spMkLst>
            <pc:docMk/>
            <pc:sldMk cId="2718116383" sldId="274"/>
            <ac:spMk id="11" creationId="{1B15ED52-F352-441B-82BF-E0EA34836D08}"/>
          </ac:spMkLst>
        </pc:spChg>
        <pc:spChg chg="add">
          <ac:chgData name="Haoyu Wu" userId="17b4ab16-1dcf-4309-9b92-d51e6b6da478" providerId="ADAL" clId="{4AE9B476-2ED0-4C02-8F6D-D05000E36007}" dt="2025-08-03T09:12:24.806" v="820" actId="26606"/>
          <ac:spMkLst>
            <pc:docMk/>
            <pc:sldMk cId="2718116383" sldId="274"/>
            <ac:spMk id="13" creationId="{3B2E3793-BFE6-45A2-9B7B-E18844431C99}"/>
          </ac:spMkLst>
        </pc:spChg>
        <pc:spChg chg="add">
          <ac:chgData name="Haoyu Wu" userId="17b4ab16-1dcf-4309-9b92-d51e6b6da478" providerId="ADAL" clId="{4AE9B476-2ED0-4C02-8F6D-D05000E36007}" dt="2025-08-03T09:12:24.806" v="820" actId="26606"/>
          <ac:spMkLst>
            <pc:docMk/>
            <pc:sldMk cId="2718116383" sldId="274"/>
            <ac:spMk id="15" creationId="{BC4C4868-CB8F-4AF9-9CDB-8108F2C19B67}"/>
          </ac:spMkLst>
        </pc:spChg>
        <pc:spChg chg="add">
          <ac:chgData name="Haoyu Wu" userId="17b4ab16-1dcf-4309-9b92-d51e6b6da478" providerId="ADAL" clId="{4AE9B476-2ED0-4C02-8F6D-D05000E36007}" dt="2025-08-03T09:12:24.806" v="820" actId="26606"/>
          <ac:spMkLst>
            <pc:docMk/>
            <pc:sldMk cId="2718116383" sldId="274"/>
            <ac:spMk id="17" creationId="{375E0459-6403-40CD-989D-56A4407CA12E}"/>
          </ac:spMkLst>
        </pc:spChg>
        <pc:spChg chg="add">
          <ac:chgData name="Haoyu Wu" userId="17b4ab16-1dcf-4309-9b92-d51e6b6da478" providerId="ADAL" clId="{4AE9B476-2ED0-4C02-8F6D-D05000E36007}" dt="2025-08-03T09:12:24.806" v="820" actId="26606"/>
          <ac:spMkLst>
            <pc:docMk/>
            <pc:sldMk cId="2718116383" sldId="274"/>
            <ac:spMk id="19" creationId="{53E5B1A8-3AC9-4BD1-9BBC-78CA94F2D1BA}"/>
          </ac:spMkLst>
        </pc:spChg>
        <pc:picChg chg="add mod">
          <ac:chgData name="Haoyu Wu" userId="17b4ab16-1dcf-4309-9b92-d51e6b6da478" providerId="ADAL" clId="{4AE9B476-2ED0-4C02-8F6D-D05000E36007}" dt="2025-08-03T09:12:26.355" v="821"/>
          <ac:picMkLst>
            <pc:docMk/>
            <pc:sldMk cId="2718116383" sldId="274"/>
            <ac:picMk id="8" creationId="{56C16DD6-B2F8-8F21-AA90-25E032CA7E44}"/>
          </ac:picMkLst>
        </pc:picChg>
      </pc:sldChg>
      <pc:sldChg chg="addSp delSp modSp add mod setBg">
        <pc:chgData name="Haoyu Wu" userId="17b4ab16-1dcf-4309-9b92-d51e6b6da478" providerId="ADAL" clId="{4AE9B476-2ED0-4C02-8F6D-D05000E36007}" dt="2025-08-03T09:12:54.177" v="831" actId="20577"/>
        <pc:sldMkLst>
          <pc:docMk/>
          <pc:sldMk cId="1064038656" sldId="275"/>
        </pc:sldMkLst>
        <pc:spChg chg="add mod">
          <ac:chgData name="Haoyu Wu" userId="17b4ab16-1dcf-4309-9b92-d51e6b6da478" providerId="ADAL" clId="{4AE9B476-2ED0-4C02-8F6D-D05000E36007}" dt="2025-08-03T09:12:46.957" v="823" actId="26606"/>
          <ac:spMkLst>
            <pc:docMk/>
            <pc:sldMk cId="1064038656" sldId="275"/>
            <ac:spMk id="3" creationId="{299E6A8B-34CF-23FF-CDA1-1D811F37024B}"/>
          </ac:spMkLst>
        </pc:spChg>
        <pc:spChg chg="mod">
          <ac:chgData name="Haoyu Wu" userId="17b4ab16-1dcf-4309-9b92-d51e6b6da478" providerId="ADAL" clId="{4AE9B476-2ED0-4C02-8F6D-D05000E36007}" dt="2025-08-03T09:12:54.177" v="831" actId="20577"/>
          <ac:spMkLst>
            <pc:docMk/>
            <pc:sldMk cId="1064038656" sldId="275"/>
            <ac:spMk id="4" creationId="{AC66F67A-5400-6492-2E12-BCCB9ECF793A}"/>
          </ac:spMkLst>
        </pc:spChg>
        <pc:spChg chg="add mod">
          <ac:chgData name="Haoyu Wu" userId="17b4ab16-1dcf-4309-9b92-d51e6b6da478" providerId="ADAL" clId="{4AE9B476-2ED0-4C02-8F6D-D05000E36007}" dt="2025-08-03T09:12:48.527" v="824"/>
          <ac:spMkLst>
            <pc:docMk/>
            <pc:sldMk cId="1064038656" sldId="275"/>
            <ac:spMk id="6" creationId="{3FE98AFC-88EC-310A-AD9A-9CB43B740373}"/>
          </ac:spMkLst>
        </pc:spChg>
        <pc:spChg chg="add">
          <ac:chgData name="Haoyu Wu" userId="17b4ab16-1dcf-4309-9b92-d51e6b6da478" providerId="ADAL" clId="{4AE9B476-2ED0-4C02-8F6D-D05000E36007}" dt="2025-08-03T09:12:46.957" v="823" actId="26606"/>
          <ac:spMkLst>
            <pc:docMk/>
            <pc:sldMk cId="1064038656" sldId="275"/>
            <ac:spMk id="9" creationId="{1B15ED52-F352-441B-82BF-E0EA34836D08}"/>
          </ac:spMkLst>
        </pc:spChg>
        <pc:spChg chg="add">
          <ac:chgData name="Haoyu Wu" userId="17b4ab16-1dcf-4309-9b92-d51e6b6da478" providerId="ADAL" clId="{4AE9B476-2ED0-4C02-8F6D-D05000E36007}" dt="2025-08-03T09:12:46.957" v="823" actId="26606"/>
          <ac:spMkLst>
            <pc:docMk/>
            <pc:sldMk cId="1064038656" sldId="275"/>
            <ac:spMk id="11" creationId="{3B2E3793-BFE6-45A2-9B7B-E18844431C99}"/>
          </ac:spMkLst>
        </pc:spChg>
        <pc:spChg chg="add">
          <ac:chgData name="Haoyu Wu" userId="17b4ab16-1dcf-4309-9b92-d51e6b6da478" providerId="ADAL" clId="{4AE9B476-2ED0-4C02-8F6D-D05000E36007}" dt="2025-08-03T09:12:46.957" v="823" actId="26606"/>
          <ac:spMkLst>
            <pc:docMk/>
            <pc:sldMk cId="1064038656" sldId="275"/>
            <ac:spMk id="13" creationId="{BC4C4868-CB8F-4AF9-9CDB-8108F2C19B67}"/>
          </ac:spMkLst>
        </pc:spChg>
        <pc:spChg chg="add">
          <ac:chgData name="Haoyu Wu" userId="17b4ab16-1dcf-4309-9b92-d51e6b6da478" providerId="ADAL" clId="{4AE9B476-2ED0-4C02-8F6D-D05000E36007}" dt="2025-08-03T09:12:46.957" v="823" actId="26606"/>
          <ac:spMkLst>
            <pc:docMk/>
            <pc:sldMk cId="1064038656" sldId="275"/>
            <ac:spMk id="15" creationId="{375E0459-6403-40CD-989D-56A4407CA12E}"/>
          </ac:spMkLst>
        </pc:spChg>
        <pc:spChg chg="add">
          <ac:chgData name="Haoyu Wu" userId="17b4ab16-1dcf-4309-9b92-d51e6b6da478" providerId="ADAL" clId="{4AE9B476-2ED0-4C02-8F6D-D05000E36007}" dt="2025-08-03T09:12:46.957" v="823" actId="26606"/>
          <ac:spMkLst>
            <pc:docMk/>
            <pc:sldMk cId="1064038656" sldId="275"/>
            <ac:spMk id="17" creationId="{53E5B1A8-3AC9-4BD1-9BBC-78CA94F2D1BA}"/>
          </ac:spMkLst>
        </pc:spChg>
      </pc:sldChg>
      <pc:sldChg chg="addSp delSp modSp add mod setBg delDesignElem">
        <pc:chgData name="Haoyu Wu" userId="17b4ab16-1dcf-4309-9b92-d51e6b6da478" providerId="ADAL" clId="{4AE9B476-2ED0-4C02-8F6D-D05000E36007}" dt="2025-08-03T09:21:00.304" v="964"/>
        <pc:sldMkLst>
          <pc:docMk/>
          <pc:sldMk cId="3320962442" sldId="276"/>
        </pc:sldMkLst>
        <pc:spChg chg="mod">
          <ac:chgData name="Haoyu Wu" userId="17b4ab16-1dcf-4309-9b92-d51e6b6da478" providerId="ADAL" clId="{4AE9B476-2ED0-4C02-8F6D-D05000E36007}" dt="2025-08-03T09:20:59.005" v="963" actId="26606"/>
          <ac:spMkLst>
            <pc:docMk/>
            <pc:sldMk cId="3320962442" sldId="276"/>
            <ac:spMk id="2" creationId="{0CD7F95D-B2FC-6085-5D5C-A56A2654722B}"/>
          </ac:spMkLst>
        </pc:spChg>
        <pc:spChg chg="add mod">
          <ac:chgData name="Haoyu Wu" userId="17b4ab16-1dcf-4309-9b92-d51e6b6da478" providerId="ADAL" clId="{4AE9B476-2ED0-4C02-8F6D-D05000E36007}" dt="2025-08-03T09:20:59.005" v="963" actId="26606"/>
          <ac:spMkLst>
            <pc:docMk/>
            <pc:sldMk cId="3320962442" sldId="276"/>
            <ac:spMk id="6" creationId="{AFEE7CDB-767B-A6FC-850E-B77E46AAA464}"/>
          </ac:spMkLst>
        </pc:spChg>
        <pc:spChg chg="add mod">
          <ac:chgData name="Haoyu Wu" userId="17b4ab16-1dcf-4309-9b92-d51e6b6da478" providerId="ADAL" clId="{4AE9B476-2ED0-4C02-8F6D-D05000E36007}" dt="2025-08-03T09:21:00.304" v="964"/>
          <ac:spMkLst>
            <pc:docMk/>
            <pc:sldMk cId="3320962442" sldId="276"/>
            <ac:spMk id="7" creationId="{73977647-A2D3-459B-5CAC-153F0259E401}"/>
          </ac:spMkLst>
        </pc:spChg>
        <pc:spChg chg="add">
          <ac:chgData name="Haoyu Wu" userId="17b4ab16-1dcf-4309-9b92-d51e6b6da478" providerId="ADAL" clId="{4AE9B476-2ED0-4C02-8F6D-D05000E36007}" dt="2025-08-03T09:20:59.005" v="963" actId="26606"/>
          <ac:spMkLst>
            <pc:docMk/>
            <pc:sldMk cId="3320962442" sldId="276"/>
            <ac:spMk id="11" creationId="{1B15ED52-F352-441B-82BF-E0EA34836D08}"/>
          </ac:spMkLst>
        </pc:spChg>
        <pc:spChg chg="add">
          <ac:chgData name="Haoyu Wu" userId="17b4ab16-1dcf-4309-9b92-d51e6b6da478" providerId="ADAL" clId="{4AE9B476-2ED0-4C02-8F6D-D05000E36007}" dt="2025-08-03T09:20:59.005" v="963" actId="26606"/>
          <ac:spMkLst>
            <pc:docMk/>
            <pc:sldMk cId="3320962442" sldId="276"/>
            <ac:spMk id="13" creationId="{3B2E3793-BFE6-45A2-9B7B-E18844431C99}"/>
          </ac:spMkLst>
        </pc:spChg>
        <pc:spChg chg="add">
          <ac:chgData name="Haoyu Wu" userId="17b4ab16-1dcf-4309-9b92-d51e6b6da478" providerId="ADAL" clId="{4AE9B476-2ED0-4C02-8F6D-D05000E36007}" dt="2025-08-03T09:20:59.005" v="963" actId="26606"/>
          <ac:spMkLst>
            <pc:docMk/>
            <pc:sldMk cId="3320962442" sldId="276"/>
            <ac:spMk id="15" creationId="{BC4C4868-CB8F-4AF9-9CDB-8108F2C19B67}"/>
          </ac:spMkLst>
        </pc:spChg>
        <pc:spChg chg="add">
          <ac:chgData name="Haoyu Wu" userId="17b4ab16-1dcf-4309-9b92-d51e6b6da478" providerId="ADAL" clId="{4AE9B476-2ED0-4C02-8F6D-D05000E36007}" dt="2025-08-03T09:20:59.005" v="963" actId="26606"/>
          <ac:spMkLst>
            <pc:docMk/>
            <pc:sldMk cId="3320962442" sldId="276"/>
            <ac:spMk id="17" creationId="{375E0459-6403-40CD-989D-56A4407CA12E}"/>
          </ac:spMkLst>
        </pc:spChg>
        <pc:spChg chg="add">
          <ac:chgData name="Haoyu Wu" userId="17b4ab16-1dcf-4309-9b92-d51e6b6da478" providerId="ADAL" clId="{4AE9B476-2ED0-4C02-8F6D-D05000E36007}" dt="2025-08-03T09:20:59.005" v="963" actId="26606"/>
          <ac:spMkLst>
            <pc:docMk/>
            <pc:sldMk cId="3320962442" sldId="276"/>
            <ac:spMk id="19" creationId="{53E5B1A8-3AC9-4BD1-9BBC-78CA94F2D1BA}"/>
          </ac:spMkLst>
        </pc:spChg>
        <pc:picChg chg="add mod">
          <ac:chgData name="Haoyu Wu" userId="17b4ab16-1dcf-4309-9b92-d51e6b6da478" providerId="ADAL" clId="{4AE9B476-2ED0-4C02-8F6D-D05000E36007}" dt="2025-08-03T09:21:00.304" v="964"/>
          <ac:picMkLst>
            <pc:docMk/>
            <pc:sldMk cId="3320962442" sldId="276"/>
            <ac:picMk id="8" creationId="{ADD67E92-9903-A7D3-3EE8-9D0F16B5B7C8}"/>
          </ac:picMkLst>
        </pc:picChg>
      </pc:sldChg>
      <pc:sldChg chg="addSp modSp add mod setBg">
        <pc:chgData name="Haoyu Wu" userId="17b4ab16-1dcf-4309-9b92-d51e6b6da478" providerId="ADAL" clId="{4AE9B476-2ED0-4C02-8F6D-D05000E36007}" dt="2025-08-03T09:42:45.317" v="1384" actId="1076"/>
        <pc:sldMkLst>
          <pc:docMk/>
          <pc:sldMk cId="1713246300" sldId="277"/>
        </pc:sldMkLst>
        <pc:spChg chg="mod">
          <ac:chgData name="Haoyu Wu" userId="17b4ab16-1dcf-4309-9b92-d51e6b6da478" providerId="ADAL" clId="{4AE9B476-2ED0-4C02-8F6D-D05000E36007}" dt="2025-08-03T09:40:43.835" v="1364" actId="26606"/>
          <ac:spMkLst>
            <pc:docMk/>
            <pc:sldMk cId="1713246300" sldId="277"/>
            <ac:spMk id="2" creationId="{B8FB06A1-969E-CFD0-DDB8-F7037B3DBF33}"/>
          </ac:spMkLst>
        </pc:spChg>
        <pc:spChg chg="add">
          <ac:chgData name="Haoyu Wu" userId="17b4ab16-1dcf-4309-9b92-d51e6b6da478" providerId="ADAL" clId="{4AE9B476-2ED0-4C02-8F6D-D05000E36007}" dt="2025-08-03T09:40:43.835" v="1364" actId="26606"/>
          <ac:spMkLst>
            <pc:docMk/>
            <pc:sldMk cId="1713246300" sldId="277"/>
            <ac:spMk id="9" creationId="{BACC6370-2D7E-4714-9D71-7542949D7D5D}"/>
          </ac:spMkLst>
        </pc:spChg>
        <pc:spChg chg="add">
          <ac:chgData name="Haoyu Wu" userId="17b4ab16-1dcf-4309-9b92-d51e6b6da478" providerId="ADAL" clId="{4AE9B476-2ED0-4C02-8F6D-D05000E36007}" dt="2025-08-03T09:40:43.835" v="1364" actId="26606"/>
          <ac:spMkLst>
            <pc:docMk/>
            <pc:sldMk cId="1713246300" sldId="277"/>
            <ac:spMk id="11" creationId="{F68B3F68-107C-434F-AA38-110D5EA91B85}"/>
          </ac:spMkLst>
        </pc:spChg>
        <pc:spChg chg="add">
          <ac:chgData name="Haoyu Wu" userId="17b4ab16-1dcf-4309-9b92-d51e6b6da478" providerId="ADAL" clId="{4AE9B476-2ED0-4C02-8F6D-D05000E36007}" dt="2025-08-03T09:40:43.835" v="1364" actId="26606"/>
          <ac:spMkLst>
            <pc:docMk/>
            <pc:sldMk cId="1713246300" sldId="277"/>
            <ac:spMk id="13" creationId="{AAD0DBB9-1A4B-4391-81D4-CB19F9AB918A}"/>
          </ac:spMkLst>
        </pc:spChg>
        <pc:spChg chg="add">
          <ac:chgData name="Haoyu Wu" userId="17b4ab16-1dcf-4309-9b92-d51e6b6da478" providerId="ADAL" clId="{4AE9B476-2ED0-4C02-8F6D-D05000E36007}" dt="2025-08-03T09:40:43.835" v="1364" actId="26606"/>
          <ac:spMkLst>
            <pc:docMk/>
            <pc:sldMk cId="1713246300" sldId="277"/>
            <ac:spMk id="15" creationId="{063BBA22-50EA-4C4D-BE05-F1CE4E63AA56}"/>
          </ac:spMkLst>
        </pc:spChg>
        <pc:graphicFrameChg chg="mod modGraphic">
          <ac:chgData name="Haoyu Wu" userId="17b4ab16-1dcf-4309-9b92-d51e6b6da478" providerId="ADAL" clId="{4AE9B476-2ED0-4C02-8F6D-D05000E36007}" dt="2025-08-03T09:42:45.317" v="1384" actId="1076"/>
          <ac:graphicFrameMkLst>
            <pc:docMk/>
            <pc:sldMk cId="1713246300" sldId="277"/>
            <ac:graphicFrameMk id="4" creationId="{F8036C6D-87B8-A73B-753E-856D2865A6A2}"/>
          </ac:graphicFrameMkLst>
        </pc:graphicFrameChg>
      </pc:sldChg>
      <pc:sldChg chg="add del">
        <pc:chgData name="Haoyu Wu" userId="17b4ab16-1dcf-4309-9b92-d51e6b6da478" providerId="ADAL" clId="{4AE9B476-2ED0-4C02-8F6D-D05000E36007}" dt="2025-08-03T09:30:33.400" v="1081" actId="47"/>
        <pc:sldMkLst>
          <pc:docMk/>
          <pc:sldMk cId="2480940154" sldId="277"/>
        </pc:sldMkLst>
      </pc:sldChg>
      <pc:sldChg chg="modSp add del mod">
        <pc:chgData name="Haoyu Wu" userId="17b4ab16-1dcf-4309-9b92-d51e6b6da478" providerId="ADAL" clId="{4AE9B476-2ED0-4C02-8F6D-D05000E36007}" dt="2025-08-03T09:26:00.357" v="1032" actId="47"/>
        <pc:sldMkLst>
          <pc:docMk/>
          <pc:sldMk cId="1339477657" sldId="278"/>
        </pc:sldMkLst>
      </pc:sldChg>
      <pc:sldChg chg="add del">
        <pc:chgData name="Haoyu Wu" userId="17b4ab16-1dcf-4309-9b92-d51e6b6da478" providerId="ADAL" clId="{4AE9B476-2ED0-4C02-8F6D-D05000E36007}" dt="2025-08-03T09:41:23.427" v="1374" actId="47"/>
        <pc:sldMkLst>
          <pc:docMk/>
          <pc:sldMk cId="3242408939" sldId="278"/>
        </pc:sldMkLst>
      </pc:sldChg>
      <pc:sldChg chg="add del">
        <pc:chgData name="Haoyu Wu" userId="17b4ab16-1dcf-4309-9b92-d51e6b6da478" providerId="ADAL" clId="{4AE9B476-2ED0-4C02-8F6D-D05000E36007}" dt="2025-08-03T09:25:59.659" v="1031" actId="47"/>
        <pc:sldMkLst>
          <pc:docMk/>
          <pc:sldMk cId="642743003" sldId="279"/>
        </pc:sldMkLst>
      </pc:sldChg>
      <pc:sldChg chg="modSp add del mod">
        <pc:chgData name="Haoyu Wu" userId="17b4ab16-1dcf-4309-9b92-d51e6b6da478" providerId="ADAL" clId="{4AE9B476-2ED0-4C02-8F6D-D05000E36007}" dt="2025-08-03T09:01:16.926" v="624" actId="47"/>
        <pc:sldMkLst>
          <pc:docMk/>
          <pc:sldMk cId="2629478227" sldId="279"/>
        </pc:sldMkLst>
      </pc:sldChg>
      <pc:sldChg chg="modSp add del mod">
        <pc:chgData name="Haoyu Wu" userId="17b4ab16-1dcf-4309-9b92-d51e6b6da478" providerId="ADAL" clId="{4AE9B476-2ED0-4C02-8F6D-D05000E36007}" dt="2025-08-03T09:41:48.036" v="1375" actId="47"/>
        <pc:sldMkLst>
          <pc:docMk/>
          <pc:sldMk cId="4018278387" sldId="279"/>
        </pc:sldMkLst>
      </pc:sldChg>
      <pc:sldChg chg="addSp delSp modSp add mod setBg">
        <pc:chgData name="Haoyu Wu" userId="17b4ab16-1dcf-4309-9b92-d51e6b6da478" providerId="ADAL" clId="{4AE9B476-2ED0-4C02-8F6D-D05000E36007}" dt="2025-08-03T09:26:18.084" v="1035"/>
        <pc:sldMkLst>
          <pc:docMk/>
          <pc:sldMk cId="2288917110" sldId="280"/>
        </pc:sldMkLst>
        <pc:spChg chg="mod">
          <ac:chgData name="Haoyu Wu" userId="17b4ab16-1dcf-4309-9b92-d51e6b6da478" providerId="ADAL" clId="{4AE9B476-2ED0-4C02-8F6D-D05000E36007}" dt="2025-08-03T09:26:16.972" v="1034" actId="26606"/>
          <ac:spMkLst>
            <pc:docMk/>
            <pc:sldMk cId="2288917110" sldId="280"/>
            <ac:spMk id="2" creationId="{E861995C-4E9F-5901-D115-6EEAB2245160}"/>
          </ac:spMkLst>
        </pc:spChg>
        <pc:spChg chg="add mod">
          <ac:chgData name="Haoyu Wu" userId="17b4ab16-1dcf-4309-9b92-d51e6b6da478" providerId="ADAL" clId="{4AE9B476-2ED0-4C02-8F6D-D05000E36007}" dt="2025-08-03T09:26:16.972" v="1034" actId="26606"/>
          <ac:spMkLst>
            <pc:docMk/>
            <pc:sldMk cId="2288917110" sldId="280"/>
            <ac:spMk id="5" creationId="{96DF172F-26E4-412A-CBD7-A4E1FC05C5F2}"/>
          </ac:spMkLst>
        </pc:spChg>
        <pc:spChg chg="add mod">
          <ac:chgData name="Haoyu Wu" userId="17b4ab16-1dcf-4309-9b92-d51e6b6da478" providerId="ADAL" clId="{4AE9B476-2ED0-4C02-8F6D-D05000E36007}" dt="2025-08-03T09:26:18.084" v="1035"/>
          <ac:spMkLst>
            <pc:docMk/>
            <pc:sldMk cId="2288917110" sldId="280"/>
            <ac:spMk id="6" creationId="{50B84143-863A-B0D1-4089-597EBD77BF56}"/>
          </ac:spMkLst>
        </pc:spChg>
        <pc:spChg chg="add">
          <ac:chgData name="Haoyu Wu" userId="17b4ab16-1dcf-4309-9b92-d51e6b6da478" providerId="ADAL" clId="{4AE9B476-2ED0-4C02-8F6D-D05000E36007}" dt="2025-08-03T09:26:16.972" v="1034" actId="26606"/>
          <ac:spMkLst>
            <pc:docMk/>
            <pc:sldMk cId="2288917110" sldId="280"/>
            <ac:spMk id="10" creationId="{1B15ED52-F352-441B-82BF-E0EA34836D08}"/>
          </ac:spMkLst>
        </pc:spChg>
        <pc:spChg chg="add">
          <ac:chgData name="Haoyu Wu" userId="17b4ab16-1dcf-4309-9b92-d51e6b6da478" providerId="ADAL" clId="{4AE9B476-2ED0-4C02-8F6D-D05000E36007}" dt="2025-08-03T09:26:16.972" v="1034" actId="26606"/>
          <ac:spMkLst>
            <pc:docMk/>
            <pc:sldMk cId="2288917110" sldId="280"/>
            <ac:spMk id="12" creationId="{3B2E3793-BFE6-45A2-9B7B-E18844431C99}"/>
          </ac:spMkLst>
        </pc:spChg>
        <pc:spChg chg="add">
          <ac:chgData name="Haoyu Wu" userId="17b4ab16-1dcf-4309-9b92-d51e6b6da478" providerId="ADAL" clId="{4AE9B476-2ED0-4C02-8F6D-D05000E36007}" dt="2025-08-03T09:26:16.972" v="1034" actId="26606"/>
          <ac:spMkLst>
            <pc:docMk/>
            <pc:sldMk cId="2288917110" sldId="280"/>
            <ac:spMk id="14" creationId="{BC4C4868-CB8F-4AF9-9CDB-8108F2C19B67}"/>
          </ac:spMkLst>
        </pc:spChg>
        <pc:spChg chg="add">
          <ac:chgData name="Haoyu Wu" userId="17b4ab16-1dcf-4309-9b92-d51e6b6da478" providerId="ADAL" clId="{4AE9B476-2ED0-4C02-8F6D-D05000E36007}" dt="2025-08-03T09:26:16.972" v="1034" actId="26606"/>
          <ac:spMkLst>
            <pc:docMk/>
            <pc:sldMk cId="2288917110" sldId="280"/>
            <ac:spMk id="16" creationId="{375E0459-6403-40CD-989D-56A4407CA12E}"/>
          </ac:spMkLst>
        </pc:spChg>
        <pc:spChg chg="add">
          <ac:chgData name="Haoyu Wu" userId="17b4ab16-1dcf-4309-9b92-d51e6b6da478" providerId="ADAL" clId="{4AE9B476-2ED0-4C02-8F6D-D05000E36007}" dt="2025-08-03T09:26:16.972" v="1034" actId="26606"/>
          <ac:spMkLst>
            <pc:docMk/>
            <pc:sldMk cId="2288917110" sldId="280"/>
            <ac:spMk id="18" creationId="{53E5B1A8-3AC9-4BD1-9BBC-78CA94F2D1BA}"/>
          </ac:spMkLst>
        </pc:spChg>
      </pc:sldChg>
      <pc:sldChg chg="modSp add del mod">
        <pc:chgData name="Haoyu Wu" userId="17b4ab16-1dcf-4309-9b92-d51e6b6da478" providerId="ADAL" clId="{4AE9B476-2ED0-4C02-8F6D-D05000E36007}" dt="2025-08-03T09:00:22.624" v="617" actId="47"/>
        <pc:sldMkLst>
          <pc:docMk/>
          <pc:sldMk cId="3101572620" sldId="280"/>
        </pc:sldMkLst>
      </pc:sldChg>
      <pc:sldChg chg="addSp delSp modSp add mod setBg delDesignElem">
        <pc:chgData name="Haoyu Wu" userId="17b4ab16-1dcf-4309-9b92-d51e6b6da478" providerId="ADAL" clId="{4AE9B476-2ED0-4C02-8F6D-D05000E36007}" dt="2025-08-03T09:26:30.319" v="1038"/>
        <pc:sldMkLst>
          <pc:docMk/>
          <pc:sldMk cId="1615067595" sldId="281"/>
        </pc:sldMkLst>
        <pc:spChg chg="mod">
          <ac:chgData name="Haoyu Wu" userId="17b4ab16-1dcf-4309-9b92-d51e6b6da478" providerId="ADAL" clId="{4AE9B476-2ED0-4C02-8F6D-D05000E36007}" dt="2025-08-03T09:26:28.203" v="1037" actId="26606"/>
          <ac:spMkLst>
            <pc:docMk/>
            <pc:sldMk cId="1615067595" sldId="281"/>
            <ac:spMk id="2" creationId="{258605CF-3F7F-41DE-18E8-6AAB3EA83F66}"/>
          </ac:spMkLst>
        </pc:spChg>
        <pc:spChg chg="add mod">
          <ac:chgData name="Haoyu Wu" userId="17b4ab16-1dcf-4309-9b92-d51e6b6da478" providerId="ADAL" clId="{4AE9B476-2ED0-4C02-8F6D-D05000E36007}" dt="2025-08-03T09:26:28.203" v="1037" actId="26606"/>
          <ac:spMkLst>
            <pc:docMk/>
            <pc:sldMk cId="1615067595" sldId="281"/>
            <ac:spMk id="6" creationId="{3CD2A824-5335-FD61-0BD6-66BD5B8D849A}"/>
          </ac:spMkLst>
        </pc:spChg>
        <pc:spChg chg="add mod">
          <ac:chgData name="Haoyu Wu" userId="17b4ab16-1dcf-4309-9b92-d51e6b6da478" providerId="ADAL" clId="{4AE9B476-2ED0-4C02-8F6D-D05000E36007}" dt="2025-08-03T09:26:30.319" v="1038"/>
          <ac:spMkLst>
            <pc:docMk/>
            <pc:sldMk cId="1615067595" sldId="281"/>
            <ac:spMk id="7" creationId="{D224759E-84D8-3EAA-4C51-FD3266D44AE4}"/>
          </ac:spMkLst>
        </pc:spChg>
        <pc:spChg chg="add">
          <ac:chgData name="Haoyu Wu" userId="17b4ab16-1dcf-4309-9b92-d51e6b6da478" providerId="ADAL" clId="{4AE9B476-2ED0-4C02-8F6D-D05000E36007}" dt="2025-08-03T09:26:28.203" v="1037" actId="26606"/>
          <ac:spMkLst>
            <pc:docMk/>
            <pc:sldMk cId="1615067595" sldId="281"/>
            <ac:spMk id="11" creationId="{1B15ED52-F352-441B-82BF-E0EA34836D08}"/>
          </ac:spMkLst>
        </pc:spChg>
        <pc:spChg chg="add">
          <ac:chgData name="Haoyu Wu" userId="17b4ab16-1dcf-4309-9b92-d51e6b6da478" providerId="ADAL" clId="{4AE9B476-2ED0-4C02-8F6D-D05000E36007}" dt="2025-08-03T09:26:28.203" v="1037" actId="26606"/>
          <ac:spMkLst>
            <pc:docMk/>
            <pc:sldMk cId="1615067595" sldId="281"/>
            <ac:spMk id="13" creationId="{3B2E3793-BFE6-45A2-9B7B-E18844431C99}"/>
          </ac:spMkLst>
        </pc:spChg>
        <pc:spChg chg="add">
          <ac:chgData name="Haoyu Wu" userId="17b4ab16-1dcf-4309-9b92-d51e6b6da478" providerId="ADAL" clId="{4AE9B476-2ED0-4C02-8F6D-D05000E36007}" dt="2025-08-03T09:26:28.203" v="1037" actId="26606"/>
          <ac:spMkLst>
            <pc:docMk/>
            <pc:sldMk cId="1615067595" sldId="281"/>
            <ac:spMk id="15" creationId="{BC4C4868-CB8F-4AF9-9CDB-8108F2C19B67}"/>
          </ac:spMkLst>
        </pc:spChg>
        <pc:spChg chg="add">
          <ac:chgData name="Haoyu Wu" userId="17b4ab16-1dcf-4309-9b92-d51e6b6da478" providerId="ADAL" clId="{4AE9B476-2ED0-4C02-8F6D-D05000E36007}" dt="2025-08-03T09:26:28.203" v="1037" actId="26606"/>
          <ac:spMkLst>
            <pc:docMk/>
            <pc:sldMk cId="1615067595" sldId="281"/>
            <ac:spMk id="17" creationId="{375E0459-6403-40CD-989D-56A4407CA12E}"/>
          </ac:spMkLst>
        </pc:spChg>
        <pc:spChg chg="add">
          <ac:chgData name="Haoyu Wu" userId="17b4ab16-1dcf-4309-9b92-d51e6b6da478" providerId="ADAL" clId="{4AE9B476-2ED0-4C02-8F6D-D05000E36007}" dt="2025-08-03T09:26:28.203" v="1037" actId="26606"/>
          <ac:spMkLst>
            <pc:docMk/>
            <pc:sldMk cId="1615067595" sldId="281"/>
            <ac:spMk id="19" creationId="{53E5B1A8-3AC9-4BD1-9BBC-78CA94F2D1BA}"/>
          </ac:spMkLst>
        </pc:spChg>
        <pc:picChg chg="add mod">
          <ac:chgData name="Haoyu Wu" userId="17b4ab16-1dcf-4309-9b92-d51e6b6da478" providerId="ADAL" clId="{4AE9B476-2ED0-4C02-8F6D-D05000E36007}" dt="2025-08-03T09:26:30.319" v="1038"/>
          <ac:picMkLst>
            <pc:docMk/>
            <pc:sldMk cId="1615067595" sldId="281"/>
            <ac:picMk id="8" creationId="{675A4AA3-BFE0-33A0-4D09-6496B8747C1D}"/>
          </ac:picMkLst>
        </pc:picChg>
      </pc:sldChg>
      <pc:sldChg chg="add del">
        <pc:chgData name="Haoyu Wu" userId="17b4ab16-1dcf-4309-9b92-d51e6b6da478" providerId="ADAL" clId="{4AE9B476-2ED0-4C02-8F6D-D05000E36007}" dt="2025-08-03T09:43:03.444" v="1386" actId="47"/>
        <pc:sldMkLst>
          <pc:docMk/>
          <pc:sldMk cId="3063388348" sldId="282"/>
        </pc:sldMkLst>
      </pc:sldChg>
      <pc:sldChg chg="modSp add del mod">
        <pc:chgData name="Haoyu Wu" userId="17b4ab16-1dcf-4309-9b92-d51e6b6da478" providerId="ADAL" clId="{4AE9B476-2ED0-4C02-8F6D-D05000E36007}" dt="2025-08-03T09:28:41.722" v="1073" actId="47"/>
        <pc:sldMkLst>
          <pc:docMk/>
          <pc:sldMk cId="3612839476" sldId="282"/>
        </pc:sldMkLst>
      </pc:sldChg>
      <pc:sldChg chg="del">
        <pc:chgData name="Haoyu Wu" userId="17b4ab16-1dcf-4309-9b92-d51e6b6da478" providerId="ADAL" clId="{4AE9B476-2ED0-4C02-8F6D-D05000E36007}" dt="2025-08-03T08:19:11.463" v="513" actId="47"/>
        <pc:sldMkLst>
          <pc:docMk/>
          <pc:sldMk cId="264773063" sldId="283"/>
        </pc:sldMkLst>
      </pc:sldChg>
      <pc:sldChg chg="modSp add del mod">
        <pc:chgData name="Haoyu Wu" userId="17b4ab16-1dcf-4309-9b92-d51e6b6da478" providerId="ADAL" clId="{4AE9B476-2ED0-4C02-8F6D-D05000E36007}" dt="2025-08-03T09:01:13.079" v="623" actId="47"/>
        <pc:sldMkLst>
          <pc:docMk/>
          <pc:sldMk cId="1198045657" sldId="283"/>
        </pc:sldMkLst>
      </pc:sldChg>
      <pc:sldChg chg="add del setBg">
        <pc:chgData name="Haoyu Wu" userId="17b4ab16-1dcf-4309-9b92-d51e6b6da478" providerId="ADAL" clId="{4AE9B476-2ED0-4C02-8F6D-D05000E36007}" dt="2025-08-03T10:09:14.834" v="1593" actId="47"/>
        <pc:sldMkLst>
          <pc:docMk/>
          <pc:sldMk cId="2283845581" sldId="283"/>
        </pc:sldMkLst>
      </pc:sldChg>
      <pc:sldChg chg="delSp add del setBg delDesignElem">
        <pc:chgData name="Haoyu Wu" userId="17b4ab16-1dcf-4309-9b92-d51e6b6da478" providerId="ADAL" clId="{4AE9B476-2ED0-4C02-8F6D-D05000E36007}" dt="2025-08-03T09:36:09.584" v="1135" actId="47"/>
        <pc:sldMkLst>
          <pc:docMk/>
          <pc:sldMk cId="3400437715" sldId="283"/>
        </pc:sldMkLst>
      </pc:sldChg>
      <pc:sldChg chg="addSp modSp add mod setBg">
        <pc:chgData name="Haoyu Wu" userId="17b4ab16-1dcf-4309-9b92-d51e6b6da478" providerId="ADAL" clId="{4AE9B476-2ED0-4C02-8F6D-D05000E36007}" dt="2025-08-03T10:09:19.864" v="1594" actId="26606"/>
        <pc:sldMkLst>
          <pc:docMk/>
          <pc:sldMk cId="324555320" sldId="284"/>
        </pc:sldMkLst>
        <pc:spChg chg="mod">
          <ac:chgData name="Haoyu Wu" userId="17b4ab16-1dcf-4309-9b92-d51e6b6da478" providerId="ADAL" clId="{4AE9B476-2ED0-4C02-8F6D-D05000E36007}" dt="2025-08-03T10:09:19.864" v="1594" actId="26606"/>
          <ac:spMkLst>
            <pc:docMk/>
            <pc:sldMk cId="324555320" sldId="284"/>
            <ac:spMk id="4" creationId="{BFBFE3D1-02B4-04B8-02F1-21AD303AEEF1}"/>
          </ac:spMkLst>
        </pc:spChg>
        <pc:spChg chg="mod">
          <ac:chgData name="Haoyu Wu" userId="17b4ab16-1dcf-4309-9b92-d51e6b6da478" providerId="ADAL" clId="{4AE9B476-2ED0-4C02-8F6D-D05000E36007}" dt="2025-08-03T10:09:19.864" v="1594" actId="26606"/>
          <ac:spMkLst>
            <pc:docMk/>
            <pc:sldMk cId="324555320" sldId="284"/>
            <ac:spMk id="5" creationId="{B5127F8E-CDF3-6054-A15D-81A5A51E11FF}"/>
          </ac:spMkLst>
        </pc:spChg>
        <pc:spChg chg="add">
          <ac:chgData name="Haoyu Wu" userId="17b4ab16-1dcf-4309-9b92-d51e6b6da478" providerId="ADAL" clId="{4AE9B476-2ED0-4C02-8F6D-D05000E36007}" dt="2025-08-03T10:09:19.864" v="1594" actId="26606"/>
          <ac:spMkLst>
            <pc:docMk/>
            <pc:sldMk cId="324555320" sldId="284"/>
            <ac:spMk id="10" creationId="{1B15ED52-F352-441B-82BF-E0EA34836D08}"/>
          </ac:spMkLst>
        </pc:spChg>
        <pc:spChg chg="add">
          <ac:chgData name="Haoyu Wu" userId="17b4ab16-1dcf-4309-9b92-d51e6b6da478" providerId="ADAL" clId="{4AE9B476-2ED0-4C02-8F6D-D05000E36007}" dt="2025-08-03T10:09:19.864" v="1594" actId="26606"/>
          <ac:spMkLst>
            <pc:docMk/>
            <pc:sldMk cId="324555320" sldId="284"/>
            <ac:spMk id="12" creationId="{3B2E3793-BFE6-45A2-9B7B-E18844431C99}"/>
          </ac:spMkLst>
        </pc:spChg>
        <pc:spChg chg="add">
          <ac:chgData name="Haoyu Wu" userId="17b4ab16-1dcf-4309-9b92-d51e6b6da478" providerId="ADAL" clId="{4AE9B476-2ED0-4C02-8F6D-D05000E36007}" dt="2025-08-03T10:09:19.864" v="1594" actId="26606"/>
          <ac:spMkLst>
            <pc:docMk/>
            <pc:sldMk cId="324555320" sldId="284"/>
            <ac:spMk id="14" creationId="{BC4C4868-CB8F-4AF9-9CDB-8108F2C19B67}"/>
          </ac:spMkLst>
        </pc:spChg>
        <pc:spChg chg="add">
          <ac:chgData name="Haoyu Wu" userId="17b4ab16-1dcf-4309-9b92-d51e6b6da478" providerId="ADAL" clId="{4AE9B476-2ED0-4C02-8F6D-D05000E36007}" dt="2025-08-03T10:09:19.864" v="1594" actId="26606"/>
          <ac:spMkLst>
            <pc:docMk/>
            <pc:sldMk cId="324555320" sldId="284"/>
            <ac:spMk id="16" creationId="{375E0459-6403-40CD-989D-56A4407CA12E}"/>
          </ac:spMkLst>
        </pc:spChg>
        <pc:spChg chg="add">
          <ac:chgData name="Haoyu Wu" userId="17b4ab16-1dcf-4309-9b92-d51e6b6da478" providerId="ADAL" clId="{4AE9B476-2ED0-4C02-8F6D-D05000E36007}" dt="2025-08-03T10:09:19.864" v="1594" actId="26606"/>
          <ac:spMkLst>
            <pc:docMk/>
            <pc:sldMk cId="324555320" sldId="284"/>
            <ac:spMk id="18" creationId="{53E5B1A8-3AC9-4BD1-9BBC-78CA94F2D1BA}"/>
          </ac:spMkLst>
        </pc:spChg>
      </pc:sldChg>
      <pc:sldChg chg="delSp add del setBg delDesignElem">
        <pc:chgData name="Haoyu Wu" userId="17b4ab16-1dcf-4309-9b92-d51e6b6da478" providerId="ADAL" clId="{4AE9B476-2ED0-4C02-8F6D-D05000E36007}" dt="2025-08-03T09:36:09.584" v="1135" actId="47"/>
        <pc:sldMkLst>
          <pc:docMk/>
          <pc:sldMk cId="617086268" sldId="284"/>
        </pc:sldMkLst>
      </pc:sldChg>
      <pc:sldChg chg="add del">
        <pc:chgData name="Haoyu Wu" userId="17b4ab16-1dcf-4309-9b92-d51e6b6da478" providerId="ADAL" clId="{4AE9B476-2ED0-4C02-8F6D-D05000E36007}" dt="2025-08-03T09:01:19.521" v="625" actId="47"/>
        <pc:sldMkLst>
          <pc:docMk/>
          <pc:sldMk cId="1084252220" sldId="284"/>
        </pc:sldMkLst>
      </pc:sldChg>
      <pc:sldChg chg="delSp modSp add del mod setBg delDesignElem">
        <pc:chgData name="Haoyu Wu" userId="17b4ab16-1dcf-4309-9b92-d51e6b6da478" providerId="ADAL" clId="{4AE9B476-2ED0-4C02-8F6D-D05000E36007}" dt="2025-08-03T09:41:08.610" v="1372" actId="47"/>
        <pc:sldMkLst>
          <pc:docMk/>
          <pc:sldMk cId="2138531233" sldId="285"/>
        </pc:sldMkLst>
      </pc:sldChg>
      <pc:sldChg chg="delSp add del setBg delDesignElem">
        <pc:chgData name="Haoyu Wu" userId="17b4ab16-1dcf-4309-9b92-d51e6b6da478" providerId="ADAL" clId="{4AE9B476-2ED0-4C02-8F6D-D05000E36007}" dt="2025-08-03T09:26:47.650" v="1044" actId="47"/>
        <pc:sldMkLst>
          <pc:docMk/>
          <pc:sldMk cId="3478789478" sldId="285"/>
        </pc:sldMkLst>
      </pc:sldChg>
      <pc:sldChg chg="addSp modSp add mod setBg">
        <pc:chgData name="Haoyu Wu" userId="17b4ab16-1dcf-4309-9b92-d51e6b6da478" providerId="ADAL" clId="{4AE9B476-2ED0-4C02-8F6D-D05000E36007}" dt="2025-08-03T10:09:26.701" v="1596" actId="26606"/>
        <pc:sldMkLst>
          <pc:docMk/>
          <pc:sldMk cId="3741971579" sldId="285"/>
        </pc:sldMkLst>
        <pc:spChg chg="mod">
          <ac:chgData name="Haoyu Wu" userId="17b4ab16-1dcf-4309-9b92-d51e6b6da478" providerId="ADAL" clId="{4AE9B476-2ED0-4C02-8F6D-D05000E36007}" dt="2025-08-03T10:09:26.701" v="1596" actId="26606"/>
          <ac:spMkLst>
            <pc:docMk/>
            <pc:sldMk cId="3741971579" sldId="285"/>
            <ac:spMk id="2" creationId="{86FE6BE9-3B27-ABF3-E6FD-19A7FFCB2685}"/>
          </ac:spMkLst>
        </pc:spChg>
        <pc:spChg chg="mod">
          <ac:chgData name="Haoyu Wu" userId="17b4ab16-1dcf-4309-9b92-d51e6b6da478" providerId="ADAL" clId="{4AE9B476-2ED0-4C02-8F6D-D05000E36007}" dt="2025-08-03T10:09:26.701" v="1596" actId="26606"/>
          <ac:spMkLst>
            <pc:docMk/>
            <pc:sldMk cId="3741971579" sldId="285"/>
            <ac:spMk id="3" creationId="{C2B58C1D-D1E6-3CDD-A60D-C2E2FE914421}"/>
          </ac:spMkLst>
        </pc:spChg>
        <pc:spChg chg="add">
          <ac:chgData name="Haoyu Wu" userId="17b4ab16-1dcf-4309-9b92-d51e6b6da478" providerId="ADAL" clId="{4AE9B476-2ED0-4C02-8F6D-D05000E36007}" dt="2025-08-03T10:09:26.701" v="1596" actId="26606"/>
          <ac:spMkLst>
            <pc:docMk/>
            <pc:sldMk cId="3741971579" sldId="285"/>
            <ac:spMk id="8" creationId="{1B15ED52-F352-441B-82BF-E0EA34836D08}"/>
          </ac:spMkLst>
        </pc:spChg>
        <pc:spChg chg="add">
          <ac:chgData name="Haoyu Wu" userId="17b4ab16-1dcf-4309-9b92-d51e6b6da478" providerId="ADAL" clId="{4AE9B476-2ED0-4C02-8F6D-D05000E36007}" dt="2025-08-03T10:09:26.701" v="1596" actId="26606"/>
          <ac:spMkLst>
            <pc:docMk/>
            <pc:sldMk cId="3741971579" sldId="285"/>
            <ac:spMk id="10" creationId="{3B2E3793-BFE6-45A2-9B7B-E18844431C99}"/>
          </ac:spMkLst>
        </pc:spChg>
        <pc:spChg chg="add">
          <ac:chgData name="Haoyu Wu" userId="17b4ab16-1dcf-4309-9b92-d51e6b6da478" providerId="ADAL" clId="{4AE9B476-2ED0-4C02-8F6D-D05000E36007}" dt="2025-08-03T10:09:26.701" v="1596" actId="26606"/>
          <ac:spMkLst>
            <pc:docMk/>
            <pc:sldMk cId="3741971579" sldId="285"/>
            <ac:spMk id="12" creationId="{BC4C4868-CB8F-4AF9-9CDB-8108F2C19B67}"/>
          </ac:spMkLst>
        </pc:spChg>
        <pc:spChg chg="add">
          <ac:chgData name="Haoyu Wu" userId="17b4ab16-1dcf-4309-9b92-d51e6b6da478" providerId="ADAL" clId="{4AE9B476-2ED0-4C02-8F6D-D05000E36007}" dt="2025-08-03T10:09:26.701" v="1596" actId="26606"/>
          <ac:spMkLst>
            <pc:docMk/>
            <pc:sldMk cId="3741971579" sldId="285"/>
            <ac:spMk id="14" creationId="{375E0459-6403-40CD-989D-56A4407CA12E}"/>
          </ac:spMkLst>
        </pc:spChg>
        <pc:spChg chg="add">
          <ac:chgData name="Haoyu Wu" userId="17b4ab16-1dcf-4309-9b92-d51e6b6da478" providerId="ADAL" clId="{4AE9B476-2ED0-4C02-8F6D-D05000E36007}" dt="2025-08-03T10:09:26.701" v="1596" actId="26606"/>
          <ac:spMkLst>
            <pc:docMk/>
            <pc:sldMk cId="3741971579" sldId="285"/>
            <ac:spMk id="16" creationId="{53E5B1A8-3AC9-4BD1-9BBC-78CA94F2D1BA}"/>
          </ac:spMkLst>
        </pc:spChg>
      </pc:sldChg>
      <pc:sldChg chg="addSp modSp add mod setBg">
        <pc:chgData name="Haoyu Wu" userId="17b4ab16-1dcf-4309-9b92-d51e6b6da478" providerId="ADAL" clId="{4AE9B476-2ED0-4C02-8F6D-D05000E36007}" dt="2025-08-03T10:09:24.049" v="1595" actId="26606"/>
        <pc:sldMkLst>
          <pc:docMk/>
          <pc:sldMk cId="2391500029" sldId="286"/>
        </pc:sldMkLst>
        <pc:spChg chg="mod">
          <ac:chgData name="Haoyu Wu" userId="17b4ab16-1dcf-4309-9b92-d51e6b6da478" providerId="ADAL" clId="{4AE9B476-2ED0-4C02-8F6D-D05000E36007}" dt="2025-08-03T10:09:24.049" v="1595" actId="26606"/>
          <ac:spMkLst>
            <pc:docMk/>
            <pc:sldMk cId="2391500029" sldId="286"/>
            <ac:spMk id="2" creationId="{BC09F53D-B426-BAEC-B6B5-C4AF23856AF7}"/>
          </ac:spMkLst>
        </pc:spChg>
        <pc:spChg chg="mod">
          <ac:chgData name="Haoyu Wu" userId="17b4ab16-1dcf-4309-9b92-d51e6b6da478" providerId="ADAL" clId="{4AE9B476-2ED0-4C02-8F6D-D05000E36007}" dt="2025-08-03T10:09:24.049" v="1595" actId="26606"/>
          <ac:spMkLst>
            <pc:docMk/>
            <pc:sldMk cId="2391500029" sldId="286"/>
            <ac:spMk id="3" creationId="{AF17AFDC-4E85-502F-3BC2-B8A63195A417}"/>
          </ac:spMkLst>
        </pc:spChg>
        <pc:spChg chg="add">
          <ac:chgData name="Haoyu Wu" userId="17b4ab16-1dcf-4309-9b92-d51e6b6da478" providerId="ADAL" clId="{4AE9B476-2ED0-4C02-8F6D-D05000E36007}" dt="2025-08-03T10:09:24.049" v="1595" actId="26606"/>
          <ac:spMkLst>
            <pc:docMk/>
            <pc:sldMk cId="2391500029" sldId="286"/>
            <ac:spMk id="8" creationId="{1B15ED52-F352-441B-82BF-E0EA34836D08}"/>
          </ac:spMkLst>
        </pc:spChg>
        <pc:spChg chg="add">
          <ac:chgData name="Haoyu Wu" userId="17b4ab16-1dcf-4309-9b92-d51e6b6da478" providerId="ADAL" clId="{4AE9B476-2ED0-4C02-8F6D-D05000E36007}" dt="2025-08-03T10:09:24.049" v="1595" actId="26606"/>
          <ac:spMkLst>
            <pc:docMk/>
            <pc:sldMk cId="2391500029" sldId="286"/>
            <ac:spMk id="10" creationId="{3B2E3793-BFE6-45A2-9B7B-E18844431C99}"/>
          </ac:spMkLst>
        </pc:spChg>
        <pc:spChg chg="add">
          <ac:chgData name="Haoyu Wu" userId="17b4ab16-1dcf-4309-9b92-d51e6b6da478" providerId="ADAL" clId="{4AE9B476-2ED0-4C02-8F6D-D05000E36007}" dt="2025-08-03T10:09:24.049" v="1595" actId="26606"/>
          <ac:spMkLst>
            <pc:docMk/>
            <pc:sldMk cId="2391500029" sldId="286"/>
            <ac:spMk id="12" creationId="{BC4C4868-CB8F-4AF9-9CDB-8108F2C19B67}"/>
          </ac:spMkLst>
        </pc:spChg>
        <pc:spChg chg="add">
          <ac:chgData name="Haoyu Wu" userId="17b4ab16-1dcf-4309-9b92-d51e6b6da478" providerId="ADAL" clId="{4AE9B476-2ED0-4C02-8F6D-D05000E36007}" dt="2025-08-03T10:09:24.049" v="1595" actId="26606"/>
          <ac:spMkLst>
            <pc:docMk/>
            <pc:sldMk cId="2391500029" sldId="286"/>
            <ac:spMk id="14" creationId="{375E0459-6403-40CD-989D-56A4407CA12E}"/>
          </ac:spMkLst>
        </pc:spChg>
        <pc:spChg chg="add">
          <ac:chgData name="Haoyu Wu" userId="17b4ab16-1dcf-4309-9b92-d51e6b6da478" providerId="ADAL" clId="{4AE9B476-2ED0-4C02-8F6D-D05000E36007}" dt="2025-08-03T10:09:24.049" v="1595" actId="26606"/>
          <ac:spMkLst>
            <pc:docMk/>
            <pc:sldMk cId="2391500029" sldId="286"/>
            <ac:spMk id="16" creationId="{53E5B1A8-3AC9-4BD1-9BBC-78CA94F2D1BA}"/>
          </ac:spMkLst>
        </pc:spChg>
      </pc:sldChg>
      <pc:sldChg chg="addSp delSp modSp add mod setBg delDesignElem">
        <pc:chgData name="Haoyu Wu" userId="17b4ab16-1dcf-4309-9b92-d51e6b6da478" providerId="ADAL" clId="{4AE9B476-2ED0-4C02-8F6D-D05000E36007}" dt="2025-08-03T10:11:47.342" v="1628" actId="26606"/>
        <pc:sldMkLst>
          <pc:docMk/>
          <pc:sldMk cId="309420870" sldId="287"/>
        </pc:sldMkLst>
        <pc:spChg chg="mod">
          <ac:chgData name="Haoyu Wu" userId="17b4ab16-1dcf-4309-9b92-d51e6b6da478" providerId="ADAL" clId="{4AE9B476-2ED0-4C02-8F6D-D05000E36007}" dt="2025-08-03T10:11:47.342" v="1628" actId="26606"/>
          <ac:spMkLst>
            <pc:docMk/>
            <pc:sldMk cId="309420870" sldId="287"/>
            <ac:spMk id="2" creationId="{9E041857-4C83-46C3-B3AC-005DB7BA32A6}"/>
          </ac:spMkLst>
        </pc:spChg>
        <pc:spChg chg="mod">
          <ac:chgData name="Haoyu Wu" userId="17b4ab16-1dcf-4309-9b92-d51e6b6da478" providerId="ADAL" clId="{4AE9B476-2ED0-4C02-8F6D-D05000E36007}" dt="2025-08-03T10:11:47.342" v="1628" actId="26606"/>
          <ac:spMkLst>
            <pc:docMk/>
            <pc:sldMk cId="309420870" sldId="287"/>
            <ac:spMk id="3" creationId="{B8A9D470-8CD9-3DD9-9ECE-592BFE1F82D5}"/>
          </ac:spMkLst>
        </pc:spChg>
        <pc:spChg chg="add">
          <ac:chgData name="Haoyu Wu" userId="17b4ab16-1dcf-4309-9b92-d51e6b6da478" providerId="ADAL" clId="{4AE9B476-2ED0-4C02-8F6D-D05000E36007}" dt="2025-08-03T10:11:47.342" v="1628" actId="26606"/>
          <ac:spMkLst>
            <pc:docMk/>
            <pc:sldMk cId="309420870" sldId="287"/>
            <ac:spMk id="7" creationId="{1B15ED52-F352-441B-82BF-E0EA34836D08}"/>
          </ac:spMkLst>
        </pc:spChg>
        <pc:spChg chg="add">
          <ac:chgData name="Haoyu Wu" userId="17b4ab16-1dcf-4309-9b92-d51e6b6da478" providerId="ADAL" clId="{4AE9B476-2ED0-4C02-8F6D-D05000E36007}" dt="2025-08-03T10:11:47.342" v="1628" actId="26606"/>
          <ac:spMkLst>
            <pc:docMk/>
            <pc:sldMk cId="309420870" sldId="287"/>
            <ac:spMk id="8" creationId="{61707E60-CEC9-4661-AA82-69242EB4BDC3}"/>
          </ac:spMkLst>
        </pc:spChg>
        <pc:spChg chg="add">
          <ac:chgData name="Haoyu Wu" userId="17b4ab16-1dcf-4309-9b92-d51e6b6da478" providerId="ADAL" clId="{4AE9B476-2ED0-4C02-8F6D-D05000E36007}" dt="2025-08-03T10:11:47.342" v="1628" actId="26606"/>
          <ac:spMkLst>
            <pc:docMk/>
            <pc:sldMk cId="309420870" sldId="287"/>
            <ac:spMk id="9" creationId="{8F035CD8-AE30-4146-96F2-036B0CE5E4F3}"/>
          </ac:spMkLst>
        </pc:spChg>
        <pc:picChg chg="mod">
          <ac:chgData name="Haoyu Wu" userId="17b4ab16-1dcf-4309-9b92-d51e6b6da478" providerId="ADAL" clId="{4AE9B476-2ED0-4C02-8F6D-D05000E36007}" dt="2025-08-03T10:11:47.342" v="1628" actId="26606"/>
          <ac:picMkLst>
            <pc:docMk/>
            <pc:sldMk cId="309420870" sldId="287"/>
            <ac:picMk id="5" creationId="{F626DE58-2CAA-EFD6-46EB-22757E9D3F94}"/>
          </ac:picMkLst>
        </pc:picChg>
      </pc:sldChg>
      <pc:sldChg chg="add del">
        <pc:chgData name="Haoyu Wu" userId="17b4ab16-1dcf-4309-9b92-d51e6b6da478" providerId="ADAL" clId="{4AE9B476-2ED0-4C02-8F6D-D05000E36007}" dt="2025-08-03T09:30:30.111" v="1079" actId="47"/>
        <pc:sldMkLst>
          <pc:docMk/>
          <pc:sldMk cId="1496511090" sldId="287"/>
        </pc:sldMkLst>
      </pc:sldChg>
      <pc:sldChg chg="add del">
        <pc:chgData name="Haoyu Wu" userId="17b4ab16-1dcf-4309-9b92-d51e6b6da478" providerId="ADAL" clId="{4AE9B476-2ED0-4C02-8F6D-D05000E36007}" dt="2025-08-03T09:01:28.770" v="628" actId="47"/>
        <pc:sldMkLst>
          <pc:docMk/>
          <pc:sldMk cId="3747808071" sldId="287"/>
        </pc:sldMkLst>
      </pc:sldChg>
      <pc:sldChg chg="add del">
        <pc:chgData name="Haoyu Wu" userId="17b4ab16-1dcf-4309-9b92-d51e6b6da478" providerId="ADAL" clId="{4AE9B476-2ED0-4C02-8F6D-D05000E36007}" dt="2025-08-03T09:30:32.172" v="1080" actId="47"/>
        <pc:sldMkLst>
          <pc:docMk/>
          <pc:sldMk cId="107996548" sldId="288"/>
        </pc:sldMkLst>
      </pc:sldChg>
      <pc:sldChg chg="delSp add del setBg delDesignElem">
        <pc:chgData name="Haoyu Wu" userId="17b4ab16-1dcf-4309-9b92-d51e6b6da478" providerId="ADAL" clId="{4AE9B476-2ED0-4C02-8F6D-D05000E36007}" dt="2025-08-03T09:28:44.533" v="1074" actId="47"/>
        <pc:sldMkLst>
          <pc:docMk/>
          <pc:sldMk cId="1694583721" sldId="289"/>
        </pc:sldMkLst>
      </pc:sldChg>
      <pc:sldChg chg="add del">
        <pc:chgData name="Haoyu Wu" userId="17b4ab16-1dcf-4309-9b92-d51e6b6da478" providerId="ADAL" clId="{4AE9B476-2ED0-4C02-8F6D-D05000E36007}" dt="2025-08-03T09:01:26.028" v="626" actId="47"/>
        <pc:sldMkLst>
          <pc:docMk/>
          <pc:sldMk cId="2295527597" sldId="289"/>
        </pc:sldMkLst>
      </pc:sldChg>
      <pc:sldChg chg="modSp add del mod">
        <pc:chgData name="Haoyu Wu" userId="17b4ab16-1dcf-4309-9b92-d51e6b6da478" providerId="ADAL" clId="{4AE9B476-2ED0-4C02-8F6D-D05000E36007}" dt="2025-08-03T08:54:25.527" v="548" actId="2696"/>
        <pc:sldMkLst>
          <pc:docMk/>
          <pc:sldMk cId="330862440" sldId="290"/>
        </pc:sldMkLst>
      </pc:sldChg>
      <pc:sldChg chg="addSp delSp modSp add del mod setBg">
        <pc:chgData name="Haoyu Wu" userId="17b4ab16-1dcf-4309-9b92-d51e6b6da478" providerId="ADAL" clId="{4AE9B476-2ED0-4C02-8F6D-D05000E36007}" dt="2025-08-22T14:00:28.480" v="1927" actId="2696"/>
        <pc:sldMkLst>
          <pc:docMk/>
          <pc:sldMk cId="2729387866" sldId="290"/>
        </pc:sldMkLst>
      </pc:sldChg>
      <pc:sldChg chg="add del">
        <pc:chgData name="Haoyu Wu" userId="17b4ab16-1dcf-4309-9b92-d51e6b6da478" providerId="ADAL" clId="{4AE9B476-2ED0-4C02-8F6D-D05000E36007}" dt="2025-08-03T09:01:27.407" v="627" actId="47"/>
        <pc:sldMkLst>
          <pc:docMk/>
          <pc:sldMk cId="4097590801" sldId="290"/>
        </pc:sldMkLst>
      </pc:sldChg>
      <pc:sldChg chg="addSp delSp modSp add mod setBg">
        <pc:chgData name="Haoyu Wu" userId="17b4ab16-1dcf-4309-9b92-d51e6b6da478" providerId="ADAL" clId="{4AE9B476-2ED0-4C02-8F6D-D05000E36007}" dt="2025-08-03T08:58:43.481" v="610" actId="255"/>
        <pc:sldMkLst>
          <pc:docMk/>
          <pc:sldMk cId="223423145" sldId="291"/>
        </pc:sldMkLst>
        <pc:spChg chg="mod">
          <ac:chgData name="Haoyu Wu" userId="17b4ab16-1dcf-4309-9b92-d51e6b6da478" providerId="ADAL" clId="{4AE9B476-2ED0-4C02-8F6D-D05000E36007}" dt="2025-08-03T08:57:49.488" v="600" actId="26606"/>
          <ac:spMkLst>
            <pc:docMk/>
            <pc:sldMk cId="223423145" sldId="291"/>
            <ac:spMk id="2" creationId="{20072F99-064B-1D03-C86E-FE3E3F9EC0CB}"/>
          </ac:spMkLst>
        </pc:spChg>
        <pc:spChg chg="add mod">
          <ac:chgData name="Haoyu Wu" userId="17b4ab16-1dcf-4309-9b92-d51e6b6da478" providerId="ADAL" clId="{4AE9B476-2ED0-4C02-8F6D-D05000E36007}" dt="2025-08-03T08:57:49.488" v="600" actId="26606"/>
          <ac:spMkLst>
            <pc:docMk/>
            <pc:sldMk cId="223423145" sldId="291"/>
            <ac:spMk id="5" creationId="{5710F973-C091-B46E-ECE5-99B508C28A80}"/>
          </ac:spMkLst>
        </pc:spChg>
        <pc:spChg chg="add mod">
          <ac:chgData name="Haoyu Wu" userId="17b4ab16-1dcf-4309-9b92-d51e6b6da478" providerId="ADAL" clId="{4AE9B476-2ED0-4C02-8F6D-D05000E36007}" dt="2025-08-03T08:58:43.481" v="610" actId="255"/>
          <ac:spMkLst>
            <pc:docMk/>
            <pc:sldMk cId="223423145" sldId="291"/>
            <ac:spMk id="6" creationId="{09314038-2B15-B115-3960-3C25399ED954}"/>
          </ac:spMkLst>
        </pc:spChg>
        <pc:spChg chg="add">
          <ac:chgData name="Haoyu Wu" userId="17b4ab16-1dcf-4309-9b92-d51e6b6da478" providerId="ADAL" clId="{4AE9B476-2ED0-4C02-8F6D-D05000E36007}" dt="2025-08-03T08:57:49.488" v="600" actId="26606"/>
          <ac:spMkLst>
            <pc:docMk/>
            <pc:sldMk cId="223423145" sldId="291"/>
            <ac:spMk id="10" creationId="{1B15ED52-F352-441B-82BF-E0EA34836D08}"/>
          </ac:spMkLst>
        </pc:spChg>
        <pc:spChg chg="add">
          <ac:chgData name="Haoyu Wu" userId="17b4ab16-1dcf-4309-9b92-d51e6b6da478" providerId="ADAL" clId="{4AE9B476-2ED0-4C02-8F6D-D05000E36007}" dt="2025-08-03T08:57:49.488" v="600" actId="26606"/>
          <ac:spMkLst>
            <pc:docMk/>
            <pc:sldMk cId="223423145" sldId="291"/>
            <ac:spMk id="12" creationId="{3B2E3793-BFE6-45A2-9B7B-E18844431C99}"/>
          </ac:spMkLst>
        </pc:spChg>
        <pc:spChg chg="add">
          <ac:chgData name="Haoyu Wu" userId="17b4ab16-1dcf-4309-9b92-d51e6b6da478" providerId="ADAL" clId="{4AE9B476-2ED0-4C02-8F6D-D05000E36007}" dt="2025-08-03T08:57:49.488" v="600" actId="26606"/>
          <ac:spMkLst>
            <pc:docMk/>
            <pc:sldMk cId="223423145" sldId="291"/>
            <ac:spMk id="14" creationId="{BC4C4868-CB8F-4AF9-9CDB-8108F2C19B67}"/>
          </ac:spMkLst>
        </pc:spChg>
        <pc:spChg chg="add">
          <ac:chgData name="Haoyu Wu" userId="17b4ab16-1dcf-4309-9b92-d51e6b6da478" providerId="ADAL" clId="{4AE9B476-2ED0-4C02-8F6D-D05000E36007}" dt="2025-08-03T08:57:49.488" v="600" actId="26606"/>
          <ac:spMkLst>
            <pc:docMk/>
            <pc:sldMk cId="223423145" sldId="291"/>
            <ac:spMk id="16" creationId="{375E0459-6403-40CD-989D-56A4407CA12E}"/>
          </ac:spMkLst>
        </pc:spChg>
        <pc:spChg chg="add">
          <ac:chgData name="Haoyu Wu" userId="17b4ab16-1dcf-4309-9b92-d51e6b6da478" providerId="ADAL" clId="{4AE9B476-2ED0-4C02-8F6D-D05000E36007}" dt="2025-08-03T08:57:49.488" v="600" actId="26606"/>
          <ac:spMkLst>
            <pc:docMk/>
            <pc:sldMk cId="223423145" sldId="291"/>
            <ac:spMk id="18" creationId="{53E5B1A8-3AC9-4BD1-9BBC-78CA94F2D1BA}"/>
          </ac:spMkLst>
        </pc:spChg>
      </pc:sldChg>
      <pc:sldChg chg="modSp add del mod">
        <pc:chgData name="Haoyu Wu" userId="17b4ab16-1dcf-4309-9b92-d51e6b6da478" providerId="ADAL" clId="{4AE9B476-2ED0-4C02-8F6D-D05000E36007}" dt="2025-08-03T08:54:25.527" v="548" actId="2696"/>
        <pc:sldMkLst>
          <pc:docMk/>
          <pc:sldMk cId="525132766" sldId="292"/>
        </pc:sldMkLst>
      </pc:sldChg>
      <pc:sldChg chg="add del">
        <pc:chgData name="Haoyu Wu" userId="17b4ab16-1dcf-4309-9b92-d51e6b6da478" providerId="ADAL" clId="{4AE9B476-2ED0-4C02-8F6D-D05000E36007}" dt="2025-08-03T09:30:43.649" v="1083" actId="47"/>
        <pc:sldMkLst>
          <pc:docMk/>
          <pc:sldMk cId="4248079918" sldId="292"/>
        </pc:sldMkLst>
      </pc:sldChg>
      <pc:sldChg chg="delSp add del setBg delDesignElem">
        <pc:chgData name="Haoyu Wu" userId="17b4ab16-1dcf-4309-9b92-d51e6b6da478" providerId="ADAL" clId="{4AE9B476-2ED0-4C02-8F6D-D05000E36007}" dt="2025-08-03T09:30:40.980" v="1082" actId="47"/>
        <pc:sldMkLst>
          <pc:docMk/>
          <pc:sldMk cId="1577009570" sldId="293"/>
        </pc:sldMkLst>
      </pc:sldChg>
      <pc:sldChg chg="modSp add del mod">
        <pc:chgData name="Haoyu Wu" userId="17b4ab16-1dcf-4309-9b92-d51e6b6da478" providerId="ADAL" clId="{4AE9B476-2ED0-4C02-8F6D-D05000E36007}" dt="2025-08-03T09:00:24.354" v="618" actId="47"/>
        <pc:sldMkLst>
          <pc:docMk/>
          <pc:sldMk cId="2450963397" sldId="293"/>
        </pc:sldMkLst>
      </pc:sldChg>
      <pc:sldChg chg="add del">
        <pc:chgData name="Haoyu Wu" userId="17b4ab16-1dcf-4309-9b92-d51e6b6da478" providerId="ADAL" clId="{4AE9B476-2ED0-4C02-8F6D-D05000E36007}" dt="2025-08-03T08:17:37.822" v="509" actId="47"/>
        <pc:sldMkLst>
          <pc:docMk/>
          <pc:sldMk cId="3773400401" sldId="293"/>
        </pc:sldMkLst>
      </pc:sldChg>
      <pc:sldChg chg="add del">
        <pc:chgData name="Haoyu Wu" userId="17b4ab16-1dcf-4309-9b92-d51e6b6da478" providerId="ADAL" clId="{4AE9B476-2ED0-4C02-8F6D-D05000E36007}" dt="2025-08-03T09:30:46.472" v="1084" actId="47"/>
        <pc:sldMkLst>
          <pc:docMk/>
          <pc:sldMk cId="180532437" sldId="294"/>
        </pc:sldMkLst>
      </pc:sldChg>
      <pc:sldChg chg="delSp modSp add del mod setBg delDesignElem">
        <pc:chgData name="Haoyu Wu" userId="17b4ab16-1dcf-4309-9b92-d51e6b6da478" providerId="ADAL" clId="{4AE9B476-2ED0-4C02-8F6D-D05000E36007}" dt="2025-08-03T09:01:00.963" v="622" actId="47"/>
        <pc:sldMkLst>
          <pc:docMk/>
          <pc:sldMk cId="2103389855" sldId="294"/>
        </pc:sldMkLst>
      </pc:sldChg>
      <pc:sldChg chg="add del">
        <pc:chgData name="Haoyu Wu" userId="17b4ab16-1dcf-4309-9b92-d51e6b6da478" providerId="ADAL" clId="{4AE9B476-2ED0-4C02-8F6D-D05000E36007}" dt="2025-08-03T09:10:56.623" v="752" actId="47"/>
        <pc:sldMkLst>
          <pc:docMk/>
          <pc:sldMk cId="1720787748" sldId="295"/>
        </pc:sldMkLst>
      </pc:sldChg>
      <pc:sldChg chg="addSp delSp modSp add mod setBg delDesignElem">
        <pc:chgData name="Haoyu Wu" userId="17b4ab16-1dcf-4309-9b92-d51e6b6da478" providerId="ADAL" clId="{4AE9B476-2ED0-4C02-8F6D-D05000E36007}" dt="2025-08-03T09:10:51.827" v="751"/>
        <pc:sldMkLst>
          <pc:docMk/>
          <pc:sldMk cId="815431909" sldId="296"/>
        </pc:sldMkLst>
        <pc:spChg chg="mod">
          <ac:chgData name="Haoyu Wu" userId="17b4ab16-1dcf-4309-9b92-d51e6b6da478" providerId="ADAL" clId="{4AE9B476-2ED0-4C02-8F6D-D05000E36007}" dt="2025-08-03T09:10:48.951" v="750" actId="26606"/>
          <ac:spMkLst>
            <pc:docMk/>
            <pc:sldMk cId="815431909" sldId="296"/>
            <ac:spMk id="2" creationId="{81B8D748-A0BD-D455-B3C3-3ADB6AB85662}"/>
          </ac:spMkLst>
        </pc:spChg>
        <pc:spChg chg="add mod">
          <ac:chgData name="Haoyu Wu" userId="17b4ab16-1dcf-4309-9b92-d51e6b6da478" providerId="ADAL" clId="{4AE9B476-2ED0-4C02-8F6D-D05000E36007}" dt="2025-08-03T09:10:48.951" v="750" actId="26606"/>
          <ac:spMkLst>
            <pc:docMk/>
            <pc:sldMk cId="815431909" sldId="296"/>
            <ac:spMk id="7" creationId="{336054A1-A640-2259-3869-8206AA12BAD1}"/>
          </ac:spMkLst>
        </pc:spChg>
        <pc:spChg chg="add mod">
          <ac:chgData name="Haoyu Wu" userId="17b4ab16-1dcf-4309-9b92-d51e6b6da478" providerId="ADAL" clId="{4AE9B476-2ED0-4C02-8F6D-D05000E36007}" dt="2025-08-03T09:10:51.827" v="751"/>
          <ac:spMkLst>
            <pc:docMk/>
            <pc:sldMk cId="815431909" sldId="296"/>
            <ac:spMk id="8" creationId="{7CB52C7A-30DE-5EB7-0D8B-F5CE267DD4DE}"/>
          </ac:spMkLst>
        </pc:spChg>
        <pc:spChg chg="add">
          <ac:chgData name="Haoyu Wu" userId="17b4ab16-1dcf-4309-9b92-d51e6b6da478" providerId="ADAL" clId="{4AE9B476-2ED0-4C02-8F6D-D05000E36007}" dt="2025-08-03T09:10:48.951" v="750" actId="26606"/>
          <ac:spMkLst>
            <pc:docMk/>
            <pc:sldMk cId="815431909" sldId="296"/>
            <ac:spMk id="9" creationId="{1B15ED52-F352-441B-82BF-E0EA34836D08}"/>
          </ac:spMkLst>
        </pc:spChg>
        <pc:spChg chg="add">
          <ac:chgData name="Haoyu Wu" userId="17b4ab16-1dcf-4309-9b92-d51e6b6da478" providerId="ADAL" clId="{4AE9B476-2ED0-4C02-8F6D-D05000E36007}" dt="2025-08-03T09:10:48.951" v="750" actId="26606"/>
          <ac:spMkLst>
            <pc:docMk/>
            <pc:sldMk cId="815431909" sldId="296"/>
            <ac:spMk id="11" creationId="{3B2E3793-BFE6-45A2-9B7B-E18844431C99}"/>
          </ac:spMkLst>
        </pc:spChg>
        <pc:spChg chg="add">
          <ac:chgData name="Haoyu Wu" userId="17b4ab16-1dcf-4309-9b92-d51e6b6da478" providerId="ADAL" clId="{4AE9B476-2ED0-4C02-8F6D-D05000E36007}" dt="2025-08-03T09:10:48.951" v="750" actId="26606"/>
          <ac:spMkLst>
            <pc:docMk/>
            <pc:sldMk cId="815431909" sldId="296"/>
            <ac:spMk id="13" creationId="{BC4C4868-CB8F-4AF9-9CDB-8108F2C19B67}"/>
          </ac:spMkLst>
        </pc:spChg>
        <pc:spChg chg="add">
          <ac:chgData name="Haoyu Wu" userId="17b4ab16-1dcf-4309-9b92-d51e6b6da478" providerId="ADAL" clId="{4AE9B476-2ED0-4C02-8F6D-D05000E36007}" dt="2025-08-03T09:10:48.951" v="750" actId="26606"/>
          <ac:spMkLst>
            <pc:docMk/>
            <pc:sldMk cId="815431909" sldId="296"/>
            <ac:spMk id="18" creationId="{375E0459-6403-40CD-989D-56A4407CA12E}"/>
          </ac:spMkLst>
        </pc:spChg>
        <pc:spChg chg="add">
          <ac:chgData name="Haoyu Wu" userId="17b4ab16-1dcf-4309-9b92-d51e6b6da478" providerId="ADAL" clId="{4AE9B476-2ED0-4C02-8F6D-D05000E36007}" dt="2025-08-03T09:10:48.951" v="750" actId="26606"/>
          <ac:spMkLst>
            <pc:docMk/>
            <pc:sldMk cId="815431909" sldId="296"/>
            <ac:spMk id="20" creationId="{53E5B1A8-3AC9-4BD1-9BBC-78CA94F2D1BA}"/>
          </ac:spMkLst>
        </pc:spChg>
        <pc:picChg chg="add mod">
          <ac:chgData name="Haoyu Wu" userId="17b4ab16-1dcf-4309-9b92-d51e6b6da478" providerId="ADAL" clId="{4AE9B476-2ED0-4C02-8F6D-D05000E36007}" dt="2025-08-03T09:10:51.827" v="751"/>
          <ac:picMkLst>
            <pc:docMk/>
            <pc:sldMk cId="815431909" sldId="296"/>
            <ac:picMk id="15" creationId="{4652676B-1513-0EDB-1554-520C7B69745F}"/>
          </ac:picMkLst>
        </pc:picChg>
      </pc:sldChg>
      <pc:sldChg chg="add del">
        <pc:chgData name="Haoyu Wu" userId="17b4ab16-1dcf-4309-9b92-d51e6b6da478" providerId="ADAL" clId="{4AE9B476-2ED0-4C02-8F6D-D05000E36007}" dt="2025-08-03T09:20:46.986" v="961" actId="47"/>
        <pc:sldMkLst>
          <pc:docMk/>
          <pc:sldMk cId="1663303241" sldId="297"/>
        </pc:sldMkLst>
      </pc:sldChg>
      <pc:sldChg chg="add del">
        <pc:chgData name="Haoyu Wu" userId="17b4ab16-1dcf-4309-9b92-d51e6b6da478" providerId="ADAL" clId="{4AE9B476-2ED0-4C02-8F6D-D05000E36007}" dt="2025-08-03T09:01:29.946" v="629" actId="47"/>
        <pc:sldMkLst>
          <pc:docMk/>
          <pc:sldMk cId="3668662411" sldId="297"/>
        </pc:sldMkLst>
      </pc:sldChg>
      <pc:sldChg chg="modSp add del mod">
        <pc:chgData name="Haoyu Wu" userId="17b4ab16-1dcf-4309-9b92-d51e6b6da478" providerId="ADAL" clId="{4AE9B476-2ED0-4C02-8F6D-D05000E36007}" dt="2025-08-03T09:00:25.585" v="619" actId="47"/>
        <pc:sldMkLst>
          <pc:docMk/>
          <pc:sldMk cId="3298786028" sldId="298"/>
        </pc:sldMkLst>
      </pc:sldChg>
      <pc:sldChg chg="add del">
        <pc:chgData name="Haoyu Wu" userId="17b4ab16-1dcf-4309-9b92-d51e6b6da478" providerId="ADAL" clId="{4AE9B476-2ED0-4C02-8F6D-D05000E36007}" dt="2025-08-03T08:01:51.173" v="342" actId="47"/>
        <pc:sldMkLst>
          <pc:docMk/>
          <pc:sldMk cId="2417568412" sldId="299"/>
        </pc:sldMkLst>
      </pc:sldChg>
      <pc:sldChg chg="add del">
        <pc:chgData name="Haoyu Wu" userId="17b4ab16-1dcf-4309-9b92-d51e6b6da478" providerId="ADAL" clId="{4AE9B476-2ED0-4C02-8F6D-D05000E36007}" dt="2025-08-03T09:00:48.825" v="620" actId="47"/>
        <pc:sldMkLst>
          <pc:docMk/>
          <pc:sldMk cId="2588464617" sldId="299"/>
        </pc:sldMkLst>
      </pc:sldChg>
      <pc:sldChg chg="add del">
        <pc:chgData name="Haoyu Wu" userId="17b4ab16-1dcf-4309-9b92-d51e6b6da478" providerId="ADAL" clId="{4AE9B476-2ED0-4C02-8F6D-D05000E36007}" dt="2025-08-03T09:20:45.930" v="960" actId="47"/>
        <pc:sldMkLst>
          <pc:docMk/>
          <pc:sldMk cId="2722893874" sldId="299"/>
        </pc:sldMkLst>
      </pc:sldChg>
      <pc:sldChg chg="add del">
        <pc:chgData name="Haoyu Wu" userId="17b4ab16-1dcf-4309-9b92-d51e6b6da478" providerId="ADAL" clId="{4AE9B476-2ED0-4C02-8F6D-D05000E36007}" dt="2025-08-03T09:20:43.803" v="958" actId="47"/>
        <pc:sldMkLst>
          <pc:docMk/>
          <pc:sldMk cId="772139683" sldId="300"/>
        </pc:sldMkLst>
      </pc:sldChg>
      <pc:sldChg chg="delSp modSp add del mod setBg delDesignElem">
        <pc:chgData name="Haoyu Wu" userId="17b4ab16-1dcf-4309-9b92-d51e6b6da478" providerId="ADAL" clId="{4AE9B476-2ED0-4C02-8F6D-D05000E36007}" dt="2025-08-03T09:00:57.318" v="621" actId="47"/>
        <pc:sldMkLst>
          <pc:docMk/>
          <pc:sldMk cId="1908803122" sldId="300"/>
        </pc:sldMkLst>
      </pc:sldChg>
      <pc:sldChg chg="add del">
        <pc:chgData name="Haoyu Wu" userId="17b4ab16-1dcf-4309-9b92-d51e6b6da478" providerId="ADAL" clId="{4AE9B476-2ED0-4C02-8F6D-D05000E36007}" dt="2025-08-03T08:17:39.515" v="510" actId="47"/>
        <pc:sldMkLst>
          <pc:docMk/>
          <pc:sldMk cId="3960892481" sldId="300"/>
        </pc:sldMkLst>
      </pc:sldChg>
      <pc:sldChg chg="delSp modSp add del mod ord setBg delDesignElem">
        <pc:chgData name="Haoyu Wu" userId="17b4ab16-1dcf-4309-9b92-d51e6b6da478" providerId="ADAL" clId="{4AE9B476-2ED0-4C02-8F6D-D05000E36007}" dt="2025-08-22T13:58:48.449" v="1920" actId="2696"/>
        <pc:sldMkLst>
          <pc:docMk/>
          <pc:sldMk cId="2056308075" sldId="301"/>
        </pc:sldMkLst>
      </pc:sldChg>
      <pc:sldChg chg="add del">
        <pc:chgData name="Haoyu Wu" userId="17b4ab16-1dcf-4309-9b92-d51e6b6da478" providerId="ADAL" clId="{4AE9B476-2ED0-4C02-8F6D-D05000E36007}" dt="2025-08-03T08:17:58.137" v="511" actId="47"/>
        <pc:sldMkLst>
          <pc:docMk/>
          <pc:sldMk cId="3768635674" sldId="302"/>
        </pc:sldMkLst>
      </pc:sldChg>
      <pc:sldChg chg="add del">
        <pc:chgData name="Haoyu Wu" userId="17b4ab16-1dcf-4309-9b92-d51e6b6da478" providerId="ADAL" clId="{4AE9B476-2ED0-4C02-8F6D-D05000E36007}" dt="2025-08-03T09:26:33.624" v="1039" actId="47"/>
        <pc:sldMkLst>
          <pc:docMk/>
          <pc:sldMk cId="4267610717" sldId="302"/>
        </pc:sldMkLst>
      </pc:sldChg>
      <pc:sldChg chg="add del">
        <pc:chgData name="Haoyu Wu" userId="17b4ab16-1dcf-4309-9b92-d51e6b6da478" providerId="ADAL" clId="{4AE9B476-2ED0-4C02-8F6D-D05000E36007}" dt="2025-08-03T09:26:35.056" v="1040" actId="47"/>
        <pc:sldMkLst>
          <pc:docMk/>
          <pc:sldMk cId="2936691733" sldId="303"/>
        </pc:sldMkLst>
      </pc:sldChg>
      <pc:sldChg chg="addSp delSp modSp add mod setBg delDesignElem">
        <pc:chgData name="Haoyu Wu" userId="17b4ab16-1dcf-4309-9b92-d51e6b6da478" providerId="ADAL" clId="{4AE9B476-2ED0-4C02-8F6D-D05000E36007}" dt="2025-08-03T09:10:07.427" v="746" actId="26606"/>
        <pc:sldMkLst>
          <pc:docMk/>
          <pc:sldMk cId="1753397544" sldId="304"/>
        </pc:sldMkLst>
        <pc:spChg chg="mod">
          <ac:chgData name="Haoyu Wu" userId="17b4ab16-1dcf-4309-9b92-d51e6b6da478" providerId="ADAL" clId="{4AE9B476-2ED0-4C02-8F6D-D05000E36007}" dt="2025-08-03T09:10:07.427" v="746" actId="26606"/>
          <ac:spMkLst>
            <pc:docMk/>
            <pc:sldMk cId="1753397544" sldId="304"/>
            <ac:spMk id="2" creationId="{956F9B67-CF16-A60B-CE94-F5DC1E3BB0CE}"/>
          </ac:spMkLst>
        </pc:spChg>
        <pc:spChg chg="add">
          <ac:chgData name="Haoyu Wu" userId="17b4ab16-1dcf-4309-9b92-d51e6b6da478" providerId="ADAL" clId="{4AE9B476-2ED0-4C02-8F6D-D05000E36007}" dt="2025-08-03T09:10:07.427" v="746" actId="26606"/>
          <ac:spMkLst>
            <pc:docMk/>
            <pc:sldMk cId="1753397544" sldId="304"/>
            <ac:spMk id="10" creationId="{A8384FB5-9ADC-4DDC-881B-597D56F5B15D}"/>
          </ac:spMkLst>
        </pc:spChg>
        <pc:spChg chg="add">
          <ac:chgData name="Haoyu Wu" userId="17b4ab16-1dcf-4309-9b92-d51e6b6da478" providerId="ADAL" clId="{4AE9B476-2ED0-4C02-8F6D-D05000E36007}" dt="2025-08-03T09:10:07.427" v="746" actId="26606"/>
          <ac:spMkLst>
            <pc:docMk/>
            <pc:sldMk cId="1753397544" sldId="304"/>
            <ac:spMk id="12" creationId="{91E5A9A7-95C6-4F4F-B00E-C82E07FE62EF}"/>
          </ac:spMkLst>
        </pc:spChg>
        <pc:spChg chg="add">
          <ac:chgData name="Haoyu Wu" userId="17b4ab16-1dcf-4309-9b92-d51e6b6da478" providerId="ADAL" clId="{4AE9B476-2ED0-4C02-8F6D-D05000E36007}" dt="2025-08-03T09:10:07.427" v="746" actId="26606"/>
          <ac:spMkLst>
            <pc:docMk/>
            <pc:sldMk cId="1753397544" sldId="304"/>
            <ac:spMk id="17" creationId="{D07DD2DE-F619-49DD-B5E7-03A290FF4ED1}"/>
          </ac:spMkLst>
        </pc:spChg>
        <pc:spChg chg="add">
          <ac:chgData name="Haoyu Wu" userId="17b4ab16-1dcf-4309-9b92-d51e6b6da478" providerId="ADAL" clId="{4AE9B476-2ED0-4C02-8F6D-D05000E36007}" dt="2025-08-03T09:10:07.427" v="746" actId="26606"/>
          <ac:spMkLst>
            <pc:docMk/>
            <pc:sldMk cId="1753397544" sldId="304"/>
            <ac:spMk id="19" creationId="{85149191-5F60-4A28-AAFF-039F96B0F3EC}"/>
          </ac:spMkLst>
        </pc:spChg>
        <pc:spChg chg="add">
          <ac:chgData name="Haoyu Wu" userId="17b4ab16-1dcf-4309-9b92-d51e6b6da478" providerId="ADAL" clId="{4AE9B476-2ED0-4C02-8F6D-D05000E36007}" dt="2025-08-03T09:10:07.427" v="746" actId="26606"/>
          <ac:spMkLst>
            <pc:docMk/>
            <pc:sldMk cId="1753397544" sldId="304"/>
            <ac:spMk id="21" creationId="{F8260ED5-17F7-4158-B241-D51DD4CF1B7E}"/>
          </ac:spMkLst>
        </pc:spChg>
        <pc:picChg chg="mod">
          <ac:chgData name="Haoyu Wu" userId="17b4ab16-1dcf-4309-9b92-d51e6b6da478" providerId="ADAL" clId="{4AE9B476-2ED0-4C02-8F6D-D05000E36007}" dt="2025-08-03T09:10:07.427" v="746" actId="26606"/>
          <ac:picMkLst>
            <pc:docMk/>
            <pc:sldMk cId="1753397544" sldId="304"/>
            <ac:picMk id="8" creationId="{1F42B249-30C1-7D3B-48C8-BFD6F0172057}"/>
          </ac:picMkLst>
        </pc:picChg>
      </pc:sldChg>
      <pc:sldChg chg="add del">
        <pc:chgData name="Haoyu Wu" userId="17b4ab16-1dcf-4309-9b92-d51e6b6da478" providerId="ADAL" clId="{4AE9B476-2ED0-4C02-8F6D-D05000E36007}" dt="2025-08-03T09:26:36.741" v="1042" actId="47"/>
        <pc:sldMkLst>
          <pc:docMk/>
          <pc:sldMk cId="2693989355" sldId="305"/>
        </pc:sldMkLst>
      </pc:sldChg>
      <pc:sldChg chg="addSp delSp modSp mod">
        <pc:chgData name="Haoyu Wu" userId="17b4ab16-1dcf-4309-9b92-d51e6b6da478" providerId="ADAL" clId="{4AE9B476-2ED0-4C02-8F6D-D05000E36007}" dt="2025-08-03T07:44:32.580" v="104" actId="14100"/>
        <pc:sldMkLst>
          <pc:docMk/>
          <pc:sldMk cId="3540893677" sldId="318"/>
        </pc:sldMkLst>
        <pc:spChg chg="mod">
          <ac:chgData name="Haoyu Wu" userId="17b4ab16-1dcf-4309-9b92-d51e6b6da478" providerId="ADAL" clId="{4AE9B476-2ED0-4C02-8F6D-D05000E36007}" dt="2025-08-03T07:44:32.580" v="104" actId="14100"/>
          <ac:spMkLst>
            <pc:docMk/>
            <pc:sldMk cId="3540893677" sldId="318"/>
            <ac:spMk id="12" creationId="{23FC64A8-FC84-46EC-A0DA-E5760CC37893}"/>
          </ac:spMkLst>
        </pc:spChg>
        <pc:spChg chg="add">
          <ac:chgData name="Haoyu Wu" userId="17b4ab16-1dcf-4309-9b92-d51e6b6da478" providerId="ADAL" clId="{4AE9B476-2ED0-4C02-8F6D-D05000E36007}" dt="2025-08-03T07:44:17.565" v="99" actId="26606"/>
          <ac:spMkLst>
            <pc:docMk/>
            <pc:sldMk cId="3540893677" sldId="318"/>
            <ac:spMk id="57" creationId="{09588DA8-065E-4F6F-8EFD-43104AB2E0CF}"/>
          </ac:spMkLst>
        </pc:spChg>
        <pc:spChg chg="add">
          <ac:chgData name="Haoyu Wu" userId="17b4ab16-1dcf-4309-9b92-d51e6b6da478" providerId="ADAL" clId="{4AE9B476-2ED0-4C02-8F6D-D05000E36007}" dt="2025-08-03T07:44:17.565" v="99" actId="26606"/>
          <ac:spMkLst>
            <pc:docMk/>
            <pc:sldMk cId="3540893677" sldId="318"/>
            <ac:spMk id="59" creationId="{C4285719-470E-454C-AF62-8323075F1F5B}"/>
          </ac:spMkLst>
        </pc:spChg>
        <pc:spChg chg="add">
          <ac:chgData name="Haoyu Wu" userId="17b4ab16-1dcf-4309-9b92-d51e6b6da478" providerId="ADAL" clId="{4AE9B476-2ED0-4C02-8F6D-D05000E36007}" dt="2025-08-03T07:44:17.565" v="99" actId="26606"/>
          <ac:spMkLst>
            <pc:docMk/>
            <pc:sldMk cId="3540893677" sldId="318"/>
            <ac:spMk id="61" creationId="{CD9FE4EF-C4D8-49A0-B2FF-81D8DB7D8A24}"/>
          </ac:spMkLst>
        </pc:spChg>
        <pc:spChg chg="add">
          <ac:chgData name="Haoyu Wu" userId="17b4ab16-1dcf-4309-9b92-d51e6b6da478" providerId="ADAL" clId="{4AE9B476-2ED0-4C02-8F6D-D05000E36007}" dt="2025-08-03T07:44:17.565" v="99" actId="26606"/>
          <ac:spMkLst>
            <pc:docMk/>
            <pc:sldMk cId="3540893677" sldId="318"/>
            <ac:spMk id="63" creationId="{4300840D-0A0B-4512-BACA-B439D5B9C57C}"/>
          </ac:spMkLst>
        </pc:spChg>
        <pc:spChg chg="add">
          <ac:chgData name="Haoyu Wu" userId="17b4ab16-1dcf-4309-9b92-d51e6b6da478" providerId="ADAL" clId="{4AE9B476-2ED0-4C02-8F6D-D05000E36007}" dt="2025-08-03T07:44:17.565" v="99" actId="26606"/>
          <ac:spMkLst>
            <pc:docMk/>
            <pc:sldMk cId="3540893677" sldId="318"/>
            <ac:spMk id="65" creationId="{D2B78728-A580-49A7-84F9-6EF6F583ADE0}"/>
          </ac:spMkLst>
        </pc:spChg>
        <pc:spChg chg="add">
          <ac:chgData name="Haoyu Wu" userId="17b4ab16-1dcf-4309-9b92-d51e6b6da478" providerId="ADAL" clId="{4AE9B476-2ED0-4C02-8F6D-D05000E36007}" dt="2025-08-03T07:44:17.565" v="99" actId="26606"/>
          <ac:spMkLst>
            <pc:docMk/>
            <pc:sldMk cId="3540893677" sldId="318"/>
            <ac:spMk id="67" creationId="{38FAA1A1-D861-433F-88FA-1E9D6FD31D11}"/>
          </ac:spMkLst>
        </pc:spChg>
        <pc:spChg chg="add">
          <ac:chgData name="Haoyu Wu" userId="17b4ab16-1dcf-4309-9b92-d51e6b6da478" providerId="ADAL" clId="{4AE9B476-2ED0-4C02-8F6D-D05000E36007}" dt="2025-08-03T07:44:17.565" v="99" actId="26606"/>
          <ac:spMkLst>
            <pc:docMk/>
            <pc:sldMk cId="3540893677" sldId="318"/>
            <ac:spMk id="69" creationId="{8D71EDA1-87BF-4D5D-AB79-F346FD19278A}"/>
          </ac:spMkLst>
        </pc:spChg>
      </pc:sldChg>
      <pc:sldChg chg="addSp delSp modSp mod">
        <pc:chgData name="Haoyu Wu" userId="17b4ab16-1dcf-4309-9b92-d51e6b6da478" providerId="ADAL" clId="{4AE9B476-2ED0-4C02-8F6D-D05000E36007}" dt="2025-08-03T07:44:52.607" v="107" actId="403"/>
        <pc:sldMkLst>
          <pc:docMk/>
          <pc:sldMk cId="3334725110" sldId="333"/>
        </pc:sldMkLst>
        <pc:spChg chg="mod">
          <ac:chgData name="Haoyu Wu" userId="17b4ab16-1dcf-4309-9b92-d51e6b6da478" providerId="ADAL" clId="{4AE9B476-2ED0-4C02-8F6D-D05000E36007}" dt="2025-08-03T07:44:45.771" v="105" actId="26606"/>
          <ac:spMkLst>
            <pc:docMk/>
            <pc:sldMk cId="3334725110" sldId="333"/>
            <ac:spMk id="2" creationId="{916DEC2C-FF02-407B-8F18-A31503FF7DFF}"/>
          </ac:spMkLst>
        </pc:spChg>
        <pc:spChg chg="mod">
          <ac:chgData name="Haoyu Wu" userId="17b4ab16-1dcf-4309-9b92-d51e6b6da478" providerId="ADAL" clId="{4AE9B476-2ED0-4C02-8F6D-D05000E36007}" dt="2025-08-03T07:44:52.607" v="107" actId="403"/>
          <ac:spMkLst>
            <pc:docMk/>
            <pc:sldMk cId="3334725110" sldId="333"/>
            <ac:spMk id="3" creationId="{137F1F01-18DC-43C5-985A-9D50CE9F5949}"/>
          </ac:spMkLst>
        </pc:spChg>
        <pc:spChg chg="add">
          <ac:chgData name="Haoyu Wu" userId="17b4ab16-1dcf-4309-9b92-d51e6b6da478" providerId="ADAL" clId="{4AE9B476-2ED0-4C02-8F6D-D05000E36007}" dt="2025-08-03T07:44:45.771" v="105" actId="26606"/>
          <ac:spMkLst>
            <pc:docMk/>
            <pc:sldMk cId="3334725110" sldId="333"/>
            <ac:spMk id="57" creationId="{09588DA8-065E-4F6F-8EFD-43104AB2E0CF}"/>
          </ac:spMkLst>
        </pc:spChg>
        <pc:spChg chg="add">
          <ac:chgData name="Haoyu Wu" userId="17b4ab16-1dcf-4309-9b92-d51e6b6da478" providerId="ADAL" clId="{4AE9B476-2ED0-4C02-8F6D-D05000E36007}" dt="2025-08-03T07:44:45.771" v="105" actId="26606"/>
          <ac:spMkLst>
            <pc:docMk/>
            <pc:sldMk cId="3334725110" sldId="333"/>
            <ac:spMk id="59" creationId="{C4285719-470E-454C-AF62-8323075F1F5B}"/>
          </ac:spMkLst>
        </pc:spChg>
        <pc:spChg chg="add">
          <ac:chgData name="Haoyu Wu" userId="17b4ab16-1dcf-4309-9b92-d51e6b6da478" providerId="ADAL" clId="{4AE9B476-2ED0-4C02-8F6D-D05000E36007}" dt="2025-08-03T07:44:45.771" v="105" actId="26606"/>
          <ac:spMkLst>
            <pc:docMk/>
            <pc:sldMk cId="3334725110" sldId="333"/>
            <ac:spMk id="63" creationId="{4300840D-0A0B-4512-BACA-B439D5B9C57C}"/>
          </ac:spMkLst>
        </pc:spChg>
        <pc:spChg chg="add">
          <ac:chgData name="Haoyu Wu" userId="17b4ab16-1dcf-4309-9b92-d51e6b6da478" providerId="ADAL" clId="{4AE9B476-2ED0-4C02-8F6D-D05000E36007}" dt="2025-08-03T07:44:45.771" v="105" actId="26606"/>
          <ac:spMkLst>
            <pc:docMk/>
            <pc:sldMk cId="3334725110" sldId="333"/>
            <ac:spMk id="65" creationId="{D2B78728-A580-49A7-84F9-6EF6F583ADE0}"/>
          </ac:spMkLst>
        </pc:spChg>
        <pc:spChg chg="add">
          <ac:chgData name="Haoyu Wu" userId="17b4ab16-1dcf-4309-9b92-d51e6b6da478" providerId="ADAL" clId="{4AE9B476-2ED0-4C02-8F6D-D05000E36007}" dt="2025-08-03T07:44:45.771" v="105" actId="26606"/>
          <ac:spMkLst>
            <pc:docMk/>
            <pc:sldMk cId="3334725110" sldId="333"/>
            <ac:spMk id="67" creationId="{38FAA1A1-D861-433F-88FA-1E9D6FD31D11}"/>
          </ac:spMkLst>
        </pc:spChg>
        <pc:spChg chg="add">
          <ac:chgData name="Haoyu Wu" userId="17b4ab16-1dcf-4309-9b92-d51e6b6da478" providerId="ADAL" clId="{4AE9B476-2ED0-4C02-8F6D-D05000E36007}" dt="2025-08-03T07:44:45.771" v="105" actId="26606"/>
          <ac:spMkLst>
            <pc:docMk/>
            <pc:sldMk cId="3334725110" sldId="333"/>
            <ac:spMk id="69" creationId="{8D71EDA1-87BF-4D5D-AB79-F346FD19278A}"/>
          </ac:spMkLst>
        </pc:spChg>
      </pc:sldChg>
      <pc:sldChg chg="del">
        <pc:chgData name="Haoyu Wu" userId="17b4ab16-1dcf-4309-9b92-d51e6b6da478" providerId="ADAL" clId="{4AE9B476-2ED0-4C02-8F6D-D05000E36007}" dt="2025-08-03T07:43:03.377" v="81" actId="47"/>
        <pc:sldMkLst>
          <pc:docMk/>
          <pc:sldMk cId="3872867116" sldId="376"/>
        </pc:sldMkLst>
      </pc:sldChg>
      <pc:sldChg chg="del">
        <pc:chgData name="Haoyu Wu" userId="17b4ab16-1dcf-4309-9b92-d51e6b6da478" providerId="ADAL" clId="{4AE9B476-2ED0-4C02-8F6D-D05000E36007}" dt="2025-08-03T07:56:55.720" v="232" actId="47"/>
        <pc:sldMkLst>
          <pc:docMk/>
          <pc:sldMk cId="204193954" sldId="389"/>
        </pc:sldMkLst>
      </pc:sldChg>
      <pc:sldChg chg="addSp delSp modSp mod setBg">
        <pc:chgData name="Haoyu Wu" userId="17b4ab16-1dcf-4309-9b92-d51e6b6da478" providerId="ADAL" clId="{4AE9B476-2ED0-4C02-8F6D-D05000E36007}" dt="2025-08-03T09:12:06.666" v="817" actId="20577"/>
        <pc:sldMkLst>
          <pc:docMk/>
          <pc:sldMk cId="3293115016" sldId="390"/>
        </pc:sldMkLst>
        <pc:spChg chg="mod">
          <ac:chgData name="Haoyu Wu" userId="17b4ab16-1dcf-4309-9b92-d51e6b6da478" providerId="ADAL" clId="{4AE9B476-2ED0-4C02-8F6D-D05000E36007}" dt="2025-08-03T07:57:31.042" v="237" actId="26606"/>
          <ac:spMkLst>
            <pc:docMk/>
            <pc:sldMk cId="3293115016" sldId="390"/>
            <ac:spMk id="2" creationId="{809FC1CE-1F2F-A65B-7729-0BAFD229F6B7}"/>
          </ac:spMkLst>
        </pc:spChg>
        <pc:spChg chg="add mod">
          <ac:chgData name="Haoyu Wu" userId="17b4ab16-1dcf-4309-9b92-d51e6b6da478" providerId="ADAL" clId="{4AE9B476-2ED0-4C02-8F6D-D05000E36007}" dt="2025-08-03T07:57:31.042" v="237" actId="26606"/>
          <ac:spMkLst>
            <pc:docMk/>
            <pc:sldMk cId="3293115016" sldId="390"/>
            <ac:spMk id="5" creationId="{8401AFE2-758F-4F43-8A5F-96E7F2DCAB53}"/>
          </ac:spMkLst>
        </pc:spChg>
        <pc:spChg chg="add mod">
          <ac:chgData name="Haoyu Wu" userId="17b4ab16-1dcf-4309-9b92-d51e6b6da478" providerId="ADAL" clId="{4AE9B476-2ED0-4C02-8F6D-D05000E36007}" dt="2025-08-03T09:12:06.666" v="817" actId="20577"/>
          <ac:spMkLst>
            <pc:docMk/>
            <pc:sldMk cId="3293115016" sldId="390"/>
            <ac:spMk id="6" creationId="{0CD779DA-D102-9C0C-F063-7B4A130C561E}"/>
          </ac:spMkLst>
        </pc:spChg>
        <pc:spChg chg="add">
          <ac:chgData name="Haoyu Wu" userId="17b4ab16-1dcf-4309-9b92-d51e6b6da478" providerId="ADAL" clId="{4AE9B476-2ED0-4C02-8F6D-D05000E36007}" dt="2025-08-03T07:57:31.042" v="237" actId="26606"/>
          <ac:spMkLst>
            <pc:docMk/>
            <pc:sldMk cId="3293115016" sldId="390"/>
            <ac:spMk id="10" creationId="{1B15ED52-F352-441B-82BF-E0EA34836D08}"/>
          </ac:spMkLst>
        </pc:spChg>
        <pc:spChg chg="add">
          <ac:chgData name="Haoyu Wu" userId="17b4ab16-1dcf-4309-9b92-d51e6b6da478" providerId="ADAL" clId="{4AE9B476-2ED0-4C02-8F6D-D05000E36007}" dt="2025-08-03T07:57:31.042" v="237" actId="26606"/>
          <ac:spMkLst>
            <pc:docMk/>
            <pc:sldMk cId="3293115016" sldId="390"/>
            <ac:spMk id="12" creationId="{3B2E3793-BFE6-45A2-9B7B-E18844431C99}"/>
          </ac:spMkLst>
        </pc:spChg>
        <pc:spChg chg="add">
          <ac:chgData name="Haoyu Wu" userId="17b4ab16-1dcf-4309-9b92-d51e6b6da478" providerId="ADAL" clId="{4AE9B476-2ED0-4C02-8F6D-D05000E36007}" dt="2025-08-03T07:57:31.042" v="237" actId="26606"/>
          <ac:spMkLst>
            <pc:docMk/>
            <pc:sldMk cId="3293115016" sldId="390"/>
            <ac:spMk id="14" creationId="{BC4C4868-CB8F-4AF9-9CDB-8108F2C19B67}"/>
          </ac:spMkLst>
        </pc:spChg>
        <pc:spChg chg="add">
          <ac:chgData name="Haoyu Wu" userId="17b4ab16-1dcf-4309-9b92-d51e6b6da478" providerId="ADAL" clId="{4AE9B476-2ED0-4C02-8F6D-D05000E36007}" dt="2025-08-03T07:57:31.042" v="237" actId="26606"/>
          <ac:spMkLst>
            <pc:docMk/>
            <pc:sldMk cId="3293115016" sldId="390"/>
            <ac:spMk id="16" creationId="{375E0459-6403-40CD-989D-56A4407CA12E}"/>
          </ac:spMkLst>
        </pc:spChg>
        <pc:spChg chg="add">
          <ac:chgData name="Haoyu Wu" userId="17b4ab16-1dcf-4309-9b92-d51e6b6da478" providerId="ADAL" clId="{4AE9B476-2ED0-4C02-8F6D-D05000E36007}" dt="2025-08-03T07:57:31.042" v="237" actId="26606"/>
          <ac:spMkLst>
            <pc:docMk/>
            <pc:sldMk cId="3293115016" sldId="390"/>
            <ac:spMk id="18" creationId="{53E5B1A8-3AC9-4BD1-9BBC-78CA94F2D1BA}"/>
          </ac:spMkLst>
        </pc:spChg>
      </pc:sldChg>
      <pc:sldChg chg="addSp modSp new del mod">
        <pc:chgData name="Haoyu Wu" userId="17b4ab16-1dcf-4309-9b92-d51e6b6da478" providerId="ADAL" clId="{4AE9B476-2ED0-4C02-8F6D-D05000E36007}" dt="2025-08-03T08:18:55.636" v="512" actId="47"/>
        <pc:sldMkLst>
          <pc:docMk/>
          <pc:sldMk cId="1364110813" sldId="391"/>
        </pc:sldMkLst>
      </pc:sldChg>
      <pc:sldChg chg="add del">
        <pc:chgData name="Haoyu Wu" userId="17b4ab16-1dcf-4309-9b92-d51e6b6da478" providerId="ADAL" clId="{4AE9B476-2ED0-4C02-8F6D-D05000E36007}" dt="2025-08-03T07:38:18.601" v="50"/>
        <pc:sldMkLst>
          <pc:docMk/>
          <pc:sldMk cId="321564763" sldId="392"/>
        </pc:sldMkLst>
      </pc:sldChg>
      <pc:sldChg chg="addSp delSp modSp add mod setBg">
        <pc:chgData name="Haoyu Wu" userId="17b4ab16-1dcf-4309-9b92-d51e6b6da478" providerId="ADAL" clId="{4AE9B476-2ED0-4C02-8F6D-D05000E36007}" dt="2025-08-03T07:46:07.531" v="115" actId="255"/>
        <pc:sldMkLst>
          <pc:docMk/>
          <pc:sldMk cId="2073111814" sldId="392"/>
        </pc:sldMkLst>
        <pc:spChg chg="add del mod">
          <ac:chgData name="Haoyu Wu" userId="17b4ab16-1dcf-4309-9b92-d51e6b6da478" providerId="ADAL" clId="{4AE9B476-2ED0-4C02-8F6D-D05000E36007}" dt="2025-08-03T07:46:02.913" v="114" actId="478"/>
          <ac:spMkLst>
            <pc:docMk/>
            <pc:sldMk cId="2073111814" sldId="392"/>
            <ac:spMk id="3" creationId="{6B087F7D-883C-985A-70EB-7E137C0B2FC6}"/>
          </ac:spMkLst>
        </pc:spChg>
        <pc:spChg chg="mod">
          <ac:chgData name="Haoyu Wu" userId="17b4ab16-1dcf-4309-9b92-d51e6b6da478" providerId="ADAL" clId="{4AE9B476-2ED0-4C02-8F6D-D05000E36007}" dt="2025-08-03T07:45:46.431" v="111" actId="26606"/>
          <ac:spMkLst>
            <pc:docMk/>
            <pc:sldMk cId="2073111814" sldId="392"/>
            <ac:spMk id="4" creationId="{E104F753-E3CC-0BE9-993A-E1767733A6F7}"/>
          </ac:spMkLst>
        </pc:spChg>
        <pc:spChg chg="add">
          <ac:chgData name="Haoyu Wu" userId="17b4ab16-1dcf-4309-9b92-d51e6b6da478" providerId="ADAL" clId="{4AE9B476-2ED0-4C02-8F6D-D05000E36007}" dt="2025-08-03T07:45:46.431" v="111" actId="26606"/>
          <ac:spMkLst>
            <pc:docMk/>
            <pc:sldMk cId="2073111814" sldId="392"/>
            <ac:spMk id="6" creationId="{3B2E3793-BFE6-45A2-9B7B-E18844431C99}"/>
          </ac:spMkLst>
        </pc:spChg>
        <pc:spChg chg="add">
          <ac:chgData name="Haoyu Wu" userId="17b4ab16-1dcf-4309-9b92-d51e6b6da478" providerId="ADAL" clId="{4AE9B476-2ED0-4C02-8F6D-D05000E36007}" dt="2025-08-03T07:45:46.431" v="111" actId="26606"/>
          <ac:spMkLst>
            <pc:docMk/>
            <pc:sldMk cId="2073111814" sldId="392"/>
            <ac:spMk id="8" creationId="{BC4C4868-CB8F-4AF9-9CDB-8108F2C19B67}"/>
          </ac:spMkLst>
        </pc:spChg>
        <pc:spChg chg="add">
          <ac:chgData name="Haoyu Wu" userId="17b4ab16-1dcf-4309-9b92-d51e6b6da478" providerId="ADAL" clId="{4AE9B476-2ED0-4C02-8F6D-D05000E36007}" dt="2025-08-03T07:45:46.431" v="111" actId="26606"/>
          <ac:spMkLst>
            <pc:docMk/>
            <pc:sldMk cId="2073111814" sldId="392"/>
            <ac:spMk id="9" creationId="{1B15ED52-F352-441B-82BF-E0EA34836D08}"/>
          </ac:spMkLst>
        </pc:spChg>
        <pc:spChg chg="add">
          <ac:chgData name="Haoyu Wu" userId="17b4ab16-1dcf-4309-9b92-d51e6b6da478" providerId="ADAL" clId="{4AE9B476-2ED0-4C02-8F6D-D05000E36007}" dt="2025-08-03T07:45:46.431" v="111" actId="26606"/>
          <ac:spMkLst>
            <pc:docMk/>
            <pc:sldMk cId="2073111814" sldId="392"/>
            <ac:spMk id="10" creationId="{375E0459-6403-40CD-989D-56A4407CA12E}"/>
          </ac:spMkLst>
        </pc:spChg>
        <pc:spChg chg="add">
          <ac:chgData name="Haoyu Wu" userId="17b4ab16-1dcf-4309-9b92-d51e6b6da478" providerId="ADAL" clId="{4AE9B476-2ED0-4C02-8F6D-D05000E36007}" dt="2025-08-03T07:45:46.431" v="111" actId="26606"/>
          <ac:spMkLst>
            <pc:docMk/>
            <pc:sldMk cId="2073111814" sldId="392"/>
            <ac:spMk id="12" creationId="{53E5B1A8-3AC9-4BD1-9BBC-78CA94F2D1BA}"/>
          </ac:spMkLst>
        </pc:spChg>
        <pc:spChg chg="add mod">
          <ac:chgData name="Haoyu Wu" userId="17b4ab16-1dcf-4309-9b92-d51e6b6da478" providerId="ADAL" clId="{4AE9B476-2ED0-4C02-8F6D-D05000E36007}" dt="2025-08-03T07:46:07.531" v="115" actId="255"/>
          <ac:spMkLst>
            <pc:docMk/>
            <pc:sldMk cId="2073111814" sldId="392"/>
            <ac:spMk id="14" creationId="{CB18C5BC-4E17-3168-0CBD-5DCA585F2C4B}"/>
          </ac:spMkLst>
        </pc:spChg>
      </pc:sldChg>
      <pc:sldChg chg="modSp add del mod">
        <pc:chgData name="Haoyu Wu" userId="17b4ab16-1dcf-4309-9b92-d51e6b6da478" providerId="ADAL" clId="{4AE9B476-2ED0-4C02-8F6D-D05000E36007}" dt="2025-08-03T07:57:02.845" v="234" actId="47"/>
        <pc:sldMkLst>
          <pc:docMk/>
          <pc:sldMk cId="476272337" sldId="393"/>
        </pc:sldMkLst>
      </pc:sldChg>
      <pc:sldChg chg="add del">
        <pc:chgData name="Haoyu Wu" userId="17b4ab16-1dcf-4309-9b92-d51e6b6da478" providerId="ADAL" clId="{4AE9B476-2ED0-4C02-8F6D-D05000E36007}" dt="2025-08-03T08:54:25.527" v="548" actId="2696"/>
        <pc:sldMkLst>
          <pc:docMk/>
          <pc:sldMk cId="1015785837" sldId="393"/>
        </pc:sldMkLst>
      </pc:sldChg>
      <pc:sldChg chg="add del">
        <pc:chgData name="Haoyu Wu" userId="17b4ab16-1dcf-4309-9b92-d51e6b6da478" providerId="ADAL" clId="{4AE9B476-2ED0-4C02-8F6D-D05000E36007}" dt="2025-08-03T07:38:44.770" v="78"/>
        <pc:sldMkLst>
          <pc:docMk/>
          <pc:sldMk cId="1560567591" sldId="394"/>
        </pc:sldMkLst>
      </pc:sldChg>
      <pc:sldChg chg="addSp delSp modSp add del mod">
        <pc:chgData name="Haoyu Wu" userId="17b4ab16-1dcf-4309-9b92-d51e6b6da478" providerId="ADAL" clId="{4AE9B476-2ED0-4C02-8F6D-D05000E36007}" dt="2025-08-03T07:57:13.853" v="235" actId="47"/>
        <pc:sldMkLst>
          <pc:docMk/>
          <pc:sldMk cId="1573550268" sldId="394"/>
        </pc:sldMkLst>
      </pc:sldChg>
      <pc:sldChg chg="addSp delSp modSp add mod">
        <pc:chgData name="Haoyu Wu" userId="17b4ab16-1dcf-4309-9b92-d51e6b6da478" providerId="ADAL" clId="{4AE9B476-2ED0-4C02-8F6D-D05000E36007}" dt="2025-08-03T08:01:11.133" v="325" actId="14100"/>
        <pc:sldMkLst>
          <pc:docMk/>
          <pc:sldMk cId="1647539302" sldId="394"/>
        </pc:sldMkLst>
        <pc:spChg chg="add mod">
          <ac:chgData name="Haoyu Wu" userId="17b4ab16-1dcf-4309-9b92-d51e6b6da478" providerId="ADAL" clId="{4AE9B476-2ED0-4C02-8F6D-D05000E36007}" dt="2025-08-03T08:01:00.912" v="323" actId="115"/>
          <ac:spMkLst>
            <pc:docMk/>
            <pc:sldMk cId="1647539302" sldId="394"/>
            <ac:spMk id="2" creationId="{A6DD68D3-02C9-F9A5-E9A4-787FCCF559F1}"/>
          </ac:spMkLst>
        </pc:spChg>
        <pc:spChg chg="mod">
          <ac:chgData name="Haoyu Wu" userId="17b4ab16-1dcf-4309-9b92-d51e6b6da478" providerId="ADAL" clId="{4AE9B476-2ED0-4C02-8F6D-D05000E36007}" dt="2025-08-03T08:00:23.859" v="311" actId="20577"/>
          <ac:spMkLst>
            <pc:docMk/>
            <pc:sldMk cId="1647539302" sldId="394"/>
            <ac:spMk id="4" creationId="{6F002B20-5CCF-F05D-A63A-46C0BB9D77F9}"/>
          </ac:spMkLst>
        </pc:spChg>
        <pc:spChg chg="add mod">
          <ac:chgData name="Haoyu Wu" userId="17b4ab16-1dcf-4309-9b92-d51e6b6da478" providerId="ADAL" clId="{4AE9B476-2ED0-4C02-8F6D-D05000E36007}" dt="2025-08-03T08:01:11.133" v="325" actId="14100"/>
          <ac:spMkLst>
            <pc:docMk/>
            <pc:sldMk cId="1647539302" sldId="394"/>
            <ac:spMk id="5" creationId="{85E755F4-9255-B91F-0A5C-1C54C8951E80}"/>
          </ac:spMkLst>
        </pc:spChg>
      </pc:sldChg>
      <pc:sldChg chg="addSp delSp modSp add del mod setBg delDesignElem">
        <pc:chgData name="Haoyu Wu" userId="17b4ab16-1dcf-4309-9b92-d51e6b6da478" providerId="ADAL" clId="{4AE9B476-2ED0-4C02-8F6D-D05000E36007}" dt="2025-08-03T07:38:44.770" v="78"/>
        <pc:sldMkLst>
          <pc:docMk/>
          <pc:sldMk cId="376535415" sldId="395"/>
        </pc:sldMkLst>
      </pc:sldChg>
      <pc:sldChg chg="addSp delSp modSp new del mod setBg modAnim">
        <pc:chgData name="Haoyu Wu" userId="17b4ab16-1dcf-4309-9b92-d51e6b6da478" providerId="ADAL" clId="{4AE9B476-2ED0-4C02-8F6D-D05000E36007}" dt="2025-08-22T13:58:12.883" v="1919" actId="2696"/>
        <pc:sldMkLst>
          <pc:docMk/>
          <pc:sldMk cId="1938505441" sldId="395"/>
        </pc:sldMkLst>
      </pc:sldChg>
      <pc:sldChg chg="delSp modSp add del mod">
        <pc:chgData name="Haoyu Wu" userId="17b4ab16-1dcf-4309-9b92-d51e6b6da478" providerId="ADAL" clId="{4AE9B476-2ED0-4C02-8F6D-D05000E36007}" dt="2025-08-03T08:53:32.781" v="547" actId="47"/>
        <pc:sldMkLst>
          <pc:docMk/>
          <pc:sldMk cId="2015761923" sldId="396"/>
        </pc:sldMkLst>
      </pc:sldChg>
      <pc:sldChg chg="modSp add del mod">
        <pc:chgData name="Haoyu Wu" userId="17b4ab16-1dcf-4309-9b92-d51e6b6da478" providerId="ADAL" clId="{4AE9B476-2ED0-4C02-8F6D-D05000E36007}" dt="2025-08-03T07:38:44.770" v="78"/>
        <pc:sldMkLst>
          <pc:docMk/>
          <pc:sldMk cId="3007061814" sldId="396"/>
        </pc:sldMkLst>
      </pc:sldChg>
      <pc:sldChg chg="addSp delSp modSp add mod">
        <pc:chgData name="Haoyu Wu" userId="17b4ab16-1dcf-4309-9b92-d51e6b6da478" providerId="ADAL" clId="{4AE9B476-2ED0-4C02-8F6D-D05000E36007}" dt="2025-08-03T08:22:47.621" v="525" actId="207"/>
        <pc:sldMkLst>
          <pc:docMk/>
          <pc:sldMk cId="1024883943" sldId="397"/>
        </pc:sldMkLst>
        <pc:spChg chg="add mod">
          <ac:chgData name="Haoyu Wu" userId="17b4ab16-1dcf-4309-9b92-d51e6b6da478" providerId="ADAL" clId="{4AE9B476-2ED0-4C02-8F6D-D05000E36007}" dt="2025-08-03T08:22:26.623" v="523"/>
          <ac:spMkLst>
            <pc:docMk/>
            <pc:sldMk cId="1024883943" sldId="397"/>
            <ac:spMk id="2" creationId="{C60EF28D-5A0C-02FB-E4DE-B6E6FAECD82B}"/>
          </ac:spMkLst>
        </pc:spChg>
        <pc:spChg chg="mod">
          <ac:chgData name="Haoyu Wu" userId="17b4ab16-1dcf-4309-9b92-d51e6b6da478" providerId="ADAL" clId="{4AE9B476-2ED0-4C02-8F6D-D05000E36007}" dt="2025-08-03T08:22:47.621" v="525" actId="207"/>
          <ac:spMkLst>
            <pc:docMk/>
            <pc:sldMk cId="1024883943" sldId="397"/>
            <ac:spMk id="4" creationId="{40009253-0B09-BD7B-81D8-64001A7D3166}"/>
          </ac:spMkLst>
        </pc:spChg>
        <pc:spChg chg="add mod">
          <ac:chgData name="Haoyu Wu" userId="17b4ab16-1dcf-4309-9b92-d51e6b6da478" providerId="ADAL" clId="{4AE9B476-2ED0-4C02-8F6D-D05000E36007}" dt="2025-08-03T08:22:26.623" v="523"/>
          <ac:spMkLst>
            <pc:docMk/>
            <pc:sldMk cId="1024883943" sldId="397"/>
            <ac:spMk id="5" creationId="{98F7620B-9738-CB14-50D0-98683EE347B5}"/>
          </ac:spMkLst>
        </pc:spChg>
        <pc:spChg chg="add mod">
          <ac:chgData name="Haoyu Wu" userId="17b4ab16-1dcf-4309-9b92-d51e6b6da478" providerId="ADAL" clId="{4AE9B476-2ED0-4C02-8F6D-D05000E36007}" dt="2025-08-03T08:22:26.623" v="523"/>
          <ac:spMkLst>
            <pc:docMk/>
            <pc:sldMk cId="1024883943" sldId="397"/>
            <ac:spMk id="7" creationId="{AC5AB48E-1D3D-EC42-9778-440AA0DB833B}"/>
          </ac:spMkLst>
        </pc:spChg>
        <pc:picChg chg="add mod">
          <ac:chgData name="Haoyu Wu" userId="17b4ab16-1dcf-4309-9b92-d51e6b6da478" providerId="ADAL" clId="{4AE9B476-2ED0-4C02-8F6D-D05000E36007}" dt="2025-08-03T08:22:26.623" v="523"/>
          <ac:picMkLst>
            <pc:docMk/>
            <pc:sldMk cId="1024883943" sldId="397"/>
            <ac:picMk id="8" creationId="{5B58514C-0B5D-058D-97BC-5FC2D8EB7470}"/>
          </ac:picMkLst>
        </pc:picChg>
        <pc:picChg chg="add mod">
          <ac:chgData name="Haoyu Wu" userId="17b4ab16-1dcf-4309-9b92-d51e6b6da478" providerId="ADAL" clId="{4AE9B476-2ED0-4C02-8F6D-D05000E36007}" dt="2025-08-03T08:22:26.623" v="523"/>
          <ac:picMkLst>
            <pc:docMk/>
            <pc:sldMk cId="1024883943" sldId="397"/>
            <ac:picMk id="10" creationId="{45DC8B03-39BA-A7C2-451E-C88E3BC1A459}"/>
          </ac:picMkLst>
        </pc:picChg>
        <pc:picChg chg="add mod">
          <ac:chgData name="Haoyu Wu" userId="17b4ab16-1dcf-4309-9b92-d51e6b6da478" providerId="ADAL" clId="{4AE9B476-2ED0-4C02-8F6D-D05000E36007}" dt="2025-08-03T08:22:26.623" v="523"/>
          <ac:picMkLst>
            <pc:docMk/>
            <pc:sldMk cId="1024883943" sldId="397"/>
            <ac:picMk id="12" creationId="{FED46ECD-C88E-D59B-E738-C211F90E0A16}"/>
          </ac:picMkLst>
        </pc:picChg>
        <pc:picChg chg="add mod">
          <ac:chgData name="Haoyu Wu" userId="17b4ab16-1dcf-4309-9b92-d51e6b6da478" providerId="ADAL" clId="{4AE9B476-2ED0-4C02-8F6D-D05000E36007}" dt="2025-08-03T08:22:26.623" v="523"/>
          <ac:picMkLst>
            <pc:docMk/>
            <pc:sldMk cId="1024883943" sldId="397"/>
            <ac:picMk id="14" creationId="{6923E5A2-FAC9-111D-1402-96C88B4E453F}"/>
          </ac:picMkLst>
        </pc:picChg>
        <pc:picChg chg="add mod">
          <ac:chgData name="Haoyu Wu" userId="17b4ab16-1dcf-4309-9b92-d51e6b6da478" providerId="ADAL" clId="{4AE9B476-2ED0-4C02-8F6D-D05000E36007}" dt="2025-08-03T08:22:26.623" v="523"/>
          <ac:picMkLst>
            <pc:docMk/>
            <pc:sldMk cId="1024883943" sldId="397"/>
            <ac:picMk id="16" creationId="{1FFF2E51-5495-50E2-8B75-79B8F821B413}"/>
          </ac:picMkLst>
        </pc:picChg>
        <pc:picChg chg="add mod">
          <ac:chgData name="Haoyu Wu" userId="17b4ab16-1dcf-4309-9b92-d51e6b6da478" providerId="ADAL" clId="{4AE9B476-2ED0-4C02-8F6D-D05000E36007}" dt="2025-08-03T08:22:26.623" v="523"/>
          <ac:picMkLst>
            <pc:docMk/>
            <pc:sldMk cId="1024883943" sldId="397"/>
            <ac:picMk id="18" creationId="{1924E584-1F70-3D7E-7E55-9640B11B5B62}"/>
          </ac:picMkLst>
        </pc:picChg>
      </pc:sldChg>
      <pc:sldChg chg="modSp add del mod">
        <pc:chgData name="Haoyu Wu" userId="17b4ab16-1dcf-4309-9b92-d51e6b6da478" providerId="ADAL" clId="{4AE9B476-2ED0-4C02-8F6D-D05000E36007}" dt="2025-08-03T07:38:44.770" v="78"/>
        <pc:sldMkLst>
          <pc:docMk/>
          <pc:sldMk cId="3294415627" sldId="397"/>
        </pc:sldMkLst>
      </pc:sldChg>
      <pc:sldChg chg="addSp delSp modSp add mod">
        <pc:chgData name="Haoyu Wu" userId="17b4ab16-1dcf-4309-9b92-d51e6b6da478" providerId="ADAL" clId="{4AE9B476-2ED0-4C02-8F6D-D05000E36007}" dt="2025-08-03T08:53:30.480" v="546" actId="207"/>
        <pc:sldMkLst>
          <pc:docMk/>
          <pc:sldMk cId="1874142287" sldId="398"/>
        </pc:sldMkLst>
        <pc:spChg chg="mod">
          <ac:chgData name="Haoyu Wu" userId="17b4ab16-1dcf-4309-9b92-d51e6b6da478" providerId="ADAL" clId="{4AE9B476-2ED0-4C02-8F6D-D05000E36007}" dt="2025-08-03T08:53:30.480" v="546" actId="207"/>
          <ac:spMkLst>
            <pc:docMk/>
            <pc:sldMk cId="1874142287" sldId="398"/>
            <ac:spMk id="4" creationId="{85B80321-2A31-4D83-EE11-28B102D48CEC}"/>
          </ac:spMkLst>
        </pc:spChg>
        <pc:spChg chg="add mod">
          <ac:chgData name="Haoyu Wu" userId="17b4ab16-1dcf-4309-9b92-d51e6b6da478" providerId="ADAL" clId="{4AE9B476-2ED0-4C02-8F6D-D05000E36007}" dt="2025-08-03T08:53:00.792" v="542"/>
          <ac:spMkLst>
            <pc:docMk/>
            <pc:sldMk cId="1874142287" sldId="398"/>
            <ac:spMk id="6" creationId="{5F3931F2-7E27-2F26-1B34-B3AB4ECA5BCA}"/>
          </ac:spMkLst>
        </pc:spChg>
        <pc:spChg chg="add mod">
          <ac:chgData name="Haoyu Wu" userId="17b4ab16-1dcf-4309-9b92-d51e6b6da478" providerId="ADAL" clId="{4AE9B476-2ED0-4C02-8F6D-D05000E36007}" dt="2025-08-03T08:53:00.792" v="542"/>
          <ac:spMkLst>
            <pc:docMk/>
            <pc:sldMk cId="1874142287" sldId="398"/>
            <ac:spMk id="19" creationId="{B3941E53-0E76-8E48-9A9D-A29B5A1B6E2D}"/>
          </ac:spMkLst>
        </pc:spChg>
        <pc:spChg chg="add mod">
          <ac:chgData name="Haoyu Wu" userId="17b4ab16-1dcf-4309-9b92-d51e6b6da478" providerId="ADAL" clId="{4AE9B476-2ED0-4C02-8F6D-D05000E36007}" dt="2025-08-03T08:53:00.792" v="542"/>
          <ac:spMkLst>
            <pc:docMk/>
            <pc:sldMk cId="1874142287" sldId="398"/>
            <ac:spMk id="20" creationId="{9E530422-8F82-529A-2282-E282F6139BCB}"/>
          </ac:spMkLst>
        </pc:spChg>
        <pc:spChg chg="add mod">
          <ac:chgData name="Haoyu Wu" userId="17b4ab16-1dcf-4309-9b92-d51e6b6da478" providerId="ADAL" clId="{4AE9B476-2ED0-4C02-8F6D-D05000E36007}" dt="2025-08-03T08:53:00.792" v="542"/>
          <ac:spMkLst>
            <pc:docMk/>
            <pc:sldMk cId="1874142287" sldId="398"/>
            <ac:spMk id="21" creationId="{3AD4D8F6-7F4B-1746-E387-A365430C232C}"/>
          </ac:spMkLst>
        </pc:spChg>
        <pc:spChg chg="add mod">
          <ac:chgData name="Haoyu Wu" userId="17b4ab16-1dcf-4309-9b92-d51e6b6da478" providerId="ADAL" clId="{4AE9B476-2ED0-4C02-8F6D-D05000E36007}" dt="2025-08-03T08:53:00.792" v="542"/>
          <ac:spMkLst>
            <pc:docMk/>
            <pc:sldMk cId="1874142287" sldId="398"/>
            <ac:spMk id="22" creationId="{AB217029-4B4E-5BF3-7500-82686A0AF246}"/>
          </ac:spMkLst>
        </pc:spChg>
        <pc:spChg chg="add mod">
          <ac:chgData name="Haoyu Wu" userId="17b4ab16-1dcf-4309-9b92-d51e6b6da478" providerId="ADAL" clId="{4AE9B476-2ED0-4C02-8F6D-D05000E36007}" dt="2025-08-03T08:53:16.780" v="544"/>
          <ac:spMkLst>
            <pc:docMk/>
            <pc:sldMk cId="1874142287" sldId="398"/>
            <ac:spMk id="27" creationId="{498DAF7F-7F67-A891-7367-1147181B27EF}"/>
          </ac:spMkLst>
        </pc:spChg>
        <pc:spChg chg="add mod">
          <ac:chgData name="Haoyu Wu" userId="17b4ab16-1dcf-4309-9b92-d51e6b6da478" providerId="ADAL" clId="{4AE9B476-2ED0-4C02-8F6D-D05000E36007}" dt="2025-08-03T08:53:16.780" v="544"/>
          <ac:spMkLst>
            <pc:docMk/>
            <pc:sldMk cId="1874142287" sldId="398"/>
            <ac:spMk id="28" creationId="{FA48D35F-BFB2-901A-0694-049367813B8C}"/>
          </ac:spMkLst>
        </pc:spChg>
        <pc:spChg chg="add mod">
          <ac:chgData name="Haoyu Wu" userId="17b4ab16-1dcf-4309-9b92-d51e6b6da478" providerId="ADAL" clId="{4AE9B476-2ED0-4C02-8F6D-D05000E36007}" dt="2025-08-03T08:53:16.780" v="544"/>
          <ac:spMkLst>
            <pc:docMk/>
            <pc:sldMk cId="1874142287" sldId="398"/>
            <ac:spMk id="29" creationId="{0ED4AAA2-31B6-304C-D793-954573E32517}"/>
          </ac:spMkLst>
        </pc:spChg>
        <pc:picChg chg="add mod">
          <ac:chgData name="Haoyu Wu" userId="17b4ab16-1dcf-4309-9b92-d51e6b6da478" providerId="ADAL" clId="{4AE9B476-2ED0-4C02-8F6D-D05000E36007}" dt="2025-08-03T08:53:08.183" v="543"/>
          <ac:picMkLst>
            <pc:docMk/>
            <pc:sldMk cId="1874142287" sldId="398"/>
            <ac:picMk id="23" creationId="{1C4C8D95-022F-F101-169C-D15CB13D44B5}"/>
          </ac:picMkLst>
        </pc:picChg>
        <pc:picChg chg="add mod">
          <ac:chgData name="Haoyu Wu" userId="17b4ab16-1dcf-4309-9b92-d51e6b6da478" providerId="ADAL" clId="{4AE9B476-2ED0-4C02-8F6D-D05000E36007}" dt="2025-08-03T08:53:08.183" v="543"/>
          <ac:picMkLst>
            <pc:docMk/>
            <pc:sldMk cId="1874142287" sldId="398"/>
            <ac:picMk id="24" creationId="{2AAEC256-18C6-0FFC-5BE2-727796F42307}"/>
          </ac:picMkLst>
        </pc:picChg>
        <pc:picChg chg="add mod">
          <ac:chgData name="Haoyu Wu" userId="17b4ab16-1dcf-4309-9b92-d51e6b6da478" providerId="ADAL" clId="{4AE9B476-2ED0-4C02-8F6D-D05000E36007}" dt="2025-08-03T08:53:08.183" v="543"/>
          <ac:picMkLst>
            <pc:docMk/>
            <pc:sldMk cId="1874142287" sldId="398"/>
            <ac:picMk id="25" creationId="{6D7965CF-0B0C-A979-7932-CAD730939533}"/>
          </ac:picMkLst>
        </pc:picChg>
        <pc:picChg chg="add mod">
          <ac:chgData name="Haoyu Wu" userId="17b4ab16-1dcf-4309-9b92-d51e6b6da478" providerId="ADAL" clId="{4AE9B476-2ED0-4C02-8F6D-D05000E36007}" dt="2025-08-03T08:53:08.183" v="543"/>
          <ac:picMkLst>
            <pc:docMk/>
            <pc:sldMk cId="1874142287" sldId="398"/>
            <ac:picMk id="26" creationId="{26F3F79E-0AEF-DD8E-B735-A7A1EB80FE27}"/>
          </ac:picMkLst>
        </pc:picChg>
      </pc:sldChg>
      <pc:sldChg chg="new del">
        <pc:chgData name="Haoyu Wu" userId="17b4ab16-1dcf-4309-9b92-d51e6b6da478" providerId="ADAL" clId="{4AE9B476-2ED0-4C02-8F6D-D05000E36007}" dt="2025-08-03T08:52:25.206" v="528" actId="47"/>
        <pc:sldMkLst>
          <pc:docMk/>
          <pc:sldMk cId="3018107661" sldId="398"/>
        </pc:sldMkLst>
      </pc:sldChg>
      <pc:sldChg chg="modSp add del mod">
        <pc:chgData name="Haoyu Wu" userId="17b4ab16-1dcf-4309-9b92-d51e6b6da478" providerId="ADAL" clId="{4AE9B476-2ED0-4C02-8F6D-D05000E36007}" dt="2025-08-03T07:38:44.770" v="78"/>
        <pc:sldMkLst>
          <pc:docMk/>
          <pc:sldMk cId="4245729633" sldId="398"/>
        </pc:sldMkLst>
      </pc:sldChg>
      <pc:sldChg chg="addSp delSp modSp add del mod setBg">
        <pc:chgData name="Haoyu Wu" userId="17b4ab16-1dcf-4309-9b92-d51e6b6da478" providerId="ADAL" clId="{4AE9B476-2ED0-4C02-8F6D-D05000E36007}" dt="2025-08-03T09:00:08.914" v="615" actId="47"/>
        <pc:sldMkLst>
          <pc:docMk/>
          <pc:sldMk cId="1969795571" sldId="399"/>
        </pc:sldMkLst>
      </pc:sldChg>
      <pc:sldChg chg="addSp delSp modSp add del mod setBg delDesignElem">
        <pc:chgData name="Haoyu Wu" userId="17b4ab16-1dcf-4309-9b92-d51e6b6da478" providerId="ADAL" clId="{4AE9B476-2ED0-4C02-8F6D-D05000E36007}" dt="2025-08-03T07:38:44.770" v="78"/>
        <pc:sldMkLst>
          <pc:docMk/>
          <pc:sldMk cId="4214739916" sldId="399"/>
        </pc:sldMkLst>
      </pc:sldChg>
      <pc:sldChg chg="add del">
        <pc:chgData name="Haoyu Wu" userId="17b4ab16-1dcf-4309-9b92-d51e6b6da478" providerId="ADAL" clId="{4AE9B476-2ED0-4C02-8F6D-D05000E36007}" dt="2025-08-03T09:00:05.001" v="614" actId="47"/>
        <pc:sldMkLst>
          <pc:docMk/>
          <pc:sldMk cId="1810859323" sldId="400"/>
        </pc:sldMkLst>
      </pc:sldChg>
      <pc:sldChg chg="modSp add del mod">
        <pc:chgData name="Haoyu Wu" userId="17b4ab16-1dcf-4309-9b92-d51e6b6da478" providerId="ADAL" clId="{4AE9B476-2ED0-4C02-8F6D-D05000E36007}" dt="2025-08-03T07:38:44.770" v="78"/>
        <pc:sldMkLst>
          <pc:docMk/>
          <pc:sldMk cId="2183791126" sldId="400"/>
        </pc:sldMkLst>
      </pc:sldChg>
      <pc:sldChg chg="addSp delSp modSp add mod setBg">
        <pc:chgData name="Haoyu Wu" userId="17b4ab16-1dcf-4309-9b92-d51e6b6da478" providerId="ADAL" clId="{4AE9B476-2ED0-4C02-8F6D-D05000E36007}" dt="2025-08-03T09:10:02.565" v="745"/>
        <pc:sldMkLst>
          <pc:docMk/>
          <pc:sldMk cId="2823510901" sldId="401"/>
        </pc:sldMkLst>
        <pc:spChg chg="mod">
          <ac:chgData name="Haoyu Wu" userId="17b4ab16-1dcf-4309-9b92-d51e6b6da478" providerId="ADAL" clId="{4AE9B476-2ED0-4C02-8F6D-D05000E36007}" dt="2025-08-03T09:10:01.597" v="744" actId="26606"/>
          <ac:spMkLst>
            <pc:docMk/>
            <pc:sldMk cId="2823510901" sldId="401"/>
            <ac:spMk id="2" creationId="{1FC7767E-173D-E09E-8523-E0BE94FD34D0}"/>
          </ac:spMkLst>
        </pc:spChg>
        <pc:spChg chg="add mod">
          <ac:chgData name="Haoyu Wu" userId="17b4ab16-1dcf-4309-9b92-d51e6b6da478" providerId="ADAL" clId="{4AE9B476-2ED0-4C02-8F6D-D05000E36007}" dt="2025-08-03T09:10:01.597" v="744" actId="26606"/>
          <ac:spMkLst>
            <pc:docMk/>
            <pc:sldMk cId="2823510901" sldId="401"/>
            <ac:spMk id="5" creationId="{FEC64E3E-D7B5-2358-6A0F-92182D04E4D1}"/>
          </ac:spMkLst>
        </pc:spChg>
        <pc:spChg chg="add mod">
          <ac:chgData name="Haoyu Wu" userId="17b4ab16-1dcf-4309-9b92-d51e6b6da478" providerId="ADAL" clId="{4AE9B476-2ED0-4C02-8F6D-D05000E36007}" dt="2025-08-03T09:10:02.565" v="745"/>
          <ac:spMkLst>
            <pc:docMk/>
            <pc:sldMk cId="2823510901" sldId="401"/>
            <ac:spMk id="6" creationId="{44F462A7-FB84-A0B5-C8FA-6C8309FF1813}"/>
          </ac:spMkLst>
        </pc:spChg>
        <pc:spChg chg="add">
          <ac:chgData name="Haoyu Wu" userId="17b4ab16-1dcf-4309-9b92-d51e6b6da478" providerId="ADAL" clId="{4AE9B476-2ED0-4C02-8F6D-D05000E36007}" dt="2025-08-03T09:10:01.597" v="744" actId="26606"/>
          <ac:spMkLst>
            <pc:docMk/>
            <pc:sldMk cId="2823510901" sldId="401"/>
            <ac:spMk id="10" creationId="{1B15ED52-F352-441B-82BF-E0EA34836D08}"/>
          </ac:spMkLst>
        </pc:spChg>
        <pc:spChg chg="add">
          <ac:chgData name="Haoyu Wu" userId="17b4ab16-1dcf-4309-9b92-d51e6b6da478" providerId="ADAL" clId="{4AE9B476-2ED0-4C02-8F6D-D05000E36007}" dt="2025-08-03T09:10:01.597" v="744" actId="26606"/>
          <ac:spMkLst>
            <pc:docMk/>
            <pc:sldMk cId="2823510901" sldId="401"/>
            <ac:spMk id="12" creationId="{3B2E3793-BFE6-45A2-9B7B-E18844431C99}"/>
          </ac:spMkLst>
        </pc:spChg>
        <pc:spChg chg="add">
          <ac:chgData name="Haoyu Wu" userId="17b4ab16-1dcf-4309-9b92-d51e6b6da478" providerId="ADAL" clId="{4AE9B476-2ED0-4C02-8F6D-D05000E36007}" dt="2025-08-03T09:10:01.597" v="744" actId="26606"/>
          <ac:spMkLst>
            <pc:docMk/>
            <pc:sldMk cId="2823510901" sldId="401"/>
            <ac:spMk id="14" creationId="{BC4C4868-CB8F-4AF9-9CDB-8108F2C19B67}"/>
          </ac:spMkLst>
        </pc:spChg>
        <pc:spChg chg="add">
          <ac:chgData name="Haoyu Wu" userId="17b4ab16-1dcf-4309-9b92-d51e6b6da478" providerId="ADAL" clId="{4AE9B476-2ED0-4C02-8F6D-D05000E36007}" dt="2025-08-03T09:10:01.597" v="744" actId="26606"/>
          <ac:spMkLst>
            <pc:docMk/>
            <pc:sldMk cId="2823510901" sldId="401"/>
            <ac:spMk id="16" creationId="{375E0459-6403-40CD-989D-56A4407CA12E}"/>
          </ac:spMkLst>
        </pc:spChg>
        <pc:spChg chg="add">
          <ac:chgData name="Haoyu Wu" userId="17b4ab16-1dcf-4309-9b92-d51e6b6da478" providerId="ADAL" clId="{4AE9B476-2ED0-4C02-8F6D-D05000E36007}" dt="2025-08-03T09:10:01.597" v="744" actId="26606"/>
          <ac:spMkLst>
            <pc:docMk/>
            <pc:sldMk cId="2823510901" sldId="401"/>
            <ac:spMk id="18" creationId="{53E5B1A8-3AC9-4BD1-9BBC-78CA94F2D1BA}"/>
          </ac:spMkLst>
        </pc:spChg>
      </pc:sldChg>
      <pc:sldChg chg="modSp add del mod">
        <pc:chgData name="Haoyu Wu" userId="17b4ab16-1dcf-4309-9b92-d51e6b6da478" providerId="ADAL" clId="{4AE9B476-2ED0-4C02-8F6D-D05000E36007}" dt="2025-08-03T07:38:44.770" v="78"/>
        <pc:sldMkLst>
          <pc:docMk/>
          <pc:sldMk cId="3636414361" sldId="401"/>
        </pc:sldMkLst>
      </pc:sldChg>
      <pc:sldChg chg="modSp add del mod">
        <pc:chgData name="Haoyu Wu" userId="17b4ab16-1dcf-4309-9b92-d51e6b6da478" providerId="ADAL" clId="{4AE9B476-2ED0-4C02-8F6D-D05000E36007}" dt="2025-08-03T07:38:44.770" v="78"/>
        <pc:sldMkLst>
          <pc:docMk/>
          <pc:sldMk cId="3599015170" sldId="402"/>
        </pc:sldMkLst>
      </pc:sldChg>
      <pc:sldChg chg="delSp modSp add del mod setBg delDesignElem">
        <pc:chgData name="Haoyu Wu" userId="17b4ab16-1dcf-4309-9b92-d51e6b6da478" providerId="ADAL" clId="{4AE9B476-2ED0-4C02-8F6D-D05000E36007}" dt="2025-08-03T09:00:15.623" v="616" actId="47"/>
        <pc:sldMkLst>
          <pc:docMk/>
          <pc:sldMk cId="3662676009" sldId="402"/>
        </pc:sldMkLst>
      </pc:sldChg>
      <pc:sldChg chg="add del">
        <pc:chgData name="Haoyu Wu" userId="17b4ab16-1dcf-4309-9b92-d51e6b6da478" providerId="ADAL" clId="{4AE9B476-2ED0-4C02-8F6D-D05000E36007}" dt="2025-08-03T07:38:44.770" v="78"/>
        <pc:sldMkLst>
          <pc:docMk/>
          <pc:sldMk cId="1528910950" sldId="403"/>
        </pc:sldMkLst>
      </pc:sldChg>
      <pc:sldChg chg="add del">
        <pc:chgData name="Haoyu Wu" userId="17b4ab16-1dcf-4309-9b92-d51e6b6da478" providerId="ADAL" clId="{4AE9B476-2ED0-4C02-8F6D-D05000E36007}" dt="2025-08-03T09:01:31.413" v="630" actId="47"/>
        <pc:sldMkLst>
          <pc:docMk/>
          <pc:sldMk cId="2380998148" sldId="403"/>
        </pc:sldMkLst>
      </pc:sldChg>
      <pc:sldChg chg="addSp delSp modSp add mod ord">
        <pc:chgData name="Haoyu Wu" userId="17b4ab16-1dcf-4309-9b92-d51e6b6da478" providerId="ADAL" clId="{4AE9B476-2ED0-4C02-8F6D-D05000E36007}" dt="2025-08-03T08:57:29.841" v="597" actId="20577"/>
        <pc:sldMkLst>
          <pc:docMk/>
          <pc:sldMk cId="851566494" sldId="404"/>
        </pc:sldMkLst>
        <pc:spChg chg="mod">
          <ac:chgData name="Haoyu Wu" userId="17b4ab16-1dcf-4309-9b92-d51e6b6da478" providerId="ADAL" clId="{4AE9B476-2ED0-4C02-8F6D-D05000E36007}" dt="2025-08-03T08:57:29.841" v="597" actId="20577"/>
          <ac:spMkLst>
            <pc:docMk/>
            <pc:sldMk cId="851566494" sldId="404"/>
            <ac:spMk id="2" creationId="{8BB4AB67-2B0D-45E3-3602-5200B98ED680}"/>
          </ac:spMkLst>
        </pc:spChg>
        <pc:spChg chg="add mod">
          <ac:chgData name="Haoyu Wu" userId="17b4ab16-1dcf-4309-9b92-d51e6b6da478" providerId="ADAL" clId="{4AE9B476-2ED0-4C02-8F6D-D05000E36007}" dt="2025-08-03T08:57:20.300" v="573" actId="478"/>
          <ac:spMkLst>
            <pc:docMk/>
            <pc:sldMk cId="851566494" sldId="404"/>
            <ac:spMk id="4" creationId="{19109F01-805A-6D28-4050-BD0A091B2B18}"/>
          </ac:spMkLst>
        </pc:spChg>
        <pc:spChg chg="add mod">
          <ac:chgData name="Haoyu Wu" userId="17b4ab16-1dcf-4309-9b92-d51e6b6da478" providerId="ADAL" clId="{4AE9B476-2ED0-4C02-8F6D-D05000E36007}" dt="2025-08-03T08:57:20.945" v="574"/>
          <ac:spMkLst>
            <pc:docMk/>
            <pc:sldMk cId="851566494" sldId="404"/>
            <ac:spMk id="6" creationId="{CB18C5BC-4E17-3168-0CBD-5DCA585F2C4B}"/>
          </ac:spMkLst>
        </pc:spChg>
        <pc:picChg chg="add mod">
          <ac:chgData name="Haoyu Wu" userId="17b4ab16-1dcf-4309-9b92-d51e6b6da478" providerId="ADAL" clId="{4AE9B476-2ED0-4C02-8F6D-D05000E36007}" dt="2025-08-03T08:57:20.945" v="574"/>
          <ac:picMkLst>
            <pc:docMk/>
            <pc:sldMk cId="851566494" sldId="404"/>
            <ac:picMk id="7" creationId="{4D0C3080-DB09-09F3-74D7-29C9259FE75D}"/>
          </ac:picMkLst>
        </pc:picChg>
      </pc:sldChg>
      <pc:sldChg chg="add del">
        <pc:chgData name="Haoyu Wu" userId="17b4ab16-1dcf-4309-9b92-d51e6b6da478" providerId="ADAL" clId="{4AE9B476-2ED0-4C02-8F6D-D05000E36007}" dt="2025-08-03T09:20:44.862" v="959" actId="47"/>
        <pc:sldMkLst>
          <pc:docMk/>
          <pc:sldMk cId="632126573" sldId="405"/>
        </pc:sldMkLst>
      </pc:sldChg>
      <pc:sldChg chg="add del">
        <pc:chgData name="Haoyu Wu" userId="17b4ab16-1dcf-4309-9b92-d51e6b6da478" providerId="ADAL" clId="{4AE9B476-2ED0-4C02-8F6D-D05000E36007}" dt="2025-08-03T09:26:35.833" v="1041" actId="47"/>
        <pc:sldMkLst>
          <pc:docMk/>
          <pc:sldMk cId="1381823388" sldId="406"/>
        </pc:sldMkLst>
      </pc:sldChg>
      <pc:sldChg chg="modSp add del mod">
        <pc:chgData name="Haoyu Wu" userId="17b4ab16-1dcf-4309-9b92-d51e6b6da478" providerId="ADAL" clId="{4AE9B476-2ED0-4C02-8F6D-D05000E36007}" dt="2025-08-03T09:26:46.309" v="1043" actId="47"/>
        <pc:sldMkLst>
          <pc:docMk/>
          <pc:sldMk cId="1331890543" sldId="407"/>
        </pc:sldMkLst>
      </pc:sldChg>
      <pc:sldChg chg="addSp delSp modSp new mod setBg">
        <pc:chgData name="Haoyu Wu" userId="17b4ab16-1dcf-4309-9b92-d51e6b6da478" providerId="ADAL" clId="{4AE9B476-2ED0-4C02-8F6D-D05000E36007}" dt="2025-08-03T09:20:41.155" v="957" actId="1076"/>
        <pc:sldMkLst>
          <pc:docMk/>
          <pc:sldMk cId="472424093" sldId="408"/>
        </pc:sldMkLst>
        <pc:spChg chg="mod">
          <ac:chgData name="Haoyu Wu" userId="17b4ab16-1dcf-4309-9b92-d51e6b6da478" providerId="ADAL" clId="{4AE9B476-2ED0-4C02-8F6D-D05000E36007}" dt="2025-08-03T09:20:23.087" v="946" actId="26606"/>
          <ac:spMkLst>
            <pc:docMk/>
            <pc:sldMk cId="472424093" sldId="408"/>
            <ac:spMk id="2" creationId="{C9F8C4FB-5F98-03A8-5AAE-06385C3FB73F}"/>
          </ac:spMkLst>
        </pc:spChg>
        <pc:spChg chg="add mod">
          <ac:chgData name="Haoyu Wu" userId="17b4ab16-1dcf-4309-9b92-d51e6b6da478" providerId="ADAL" clId="{4AE9B476-2ED0-4C02-8F6D-D05000E36007}" dt="2025-08-03T09:20:32.084" v="950" actId="403"/>
          <ac:spMkLst>
            <pc:docMk/>
            <pc:sldMk cId="472424093" sldId="408"/>
            <ac:spMk id="16" creationId="{048FBD80-13BE-046C-6D97-9940B53A8A40}"/>
          </ac:spMkLst>
        </pc:spChg>
        <pc:spChg chg="add">
          <ac:chgData name="Haoyu Wu" userId="17b4ab16-1dcf-4309-9b92-d51e6b6da478" providerId="ADAL" clId="{4AE9B476-2ED0-4C02-8F6D-D05000E36007}" dt="2025-08-03T09:20:23.087" v="946" actId="26606"/>
          <ac:spMkLst>
            <pc:docMk/>
            <pc:sldMk cId="472424093" sldId="408"/>
            <ac:spMk id="21" creationId="{B712E947-0734-45F9-9C4F-41114EC3A33E}"/>
          </ac:spMkLst>
        </pc:spChg>
        <pc:grpChg chg="add">
          <ac:chgData name="Haoyu Wu" userId="17b4ab16-1dcf-4309-9b92-d51e6b6da478" providerId="ADAL" clId="{4AE9B476-2ED0-4C02-8F6D-D05000E36007}" dt="2025-08-03T09:20:23.087" v="946" actId="26606"/>
          <ac:grpSpMkLst>
            <pc:docMk/>
            <pc:sldMk cId="472424093" sldId="408"/>
            <ac:grpSpMk id="23" creationId="{12B3290A-D3BF-4B87-B55B-FD9A98B49727}"/>
          </ac:grpSpMkLst>
        </pc:grpChg>
        <pc:picChg chg="add mod">
          <ac:chgData name="Haoyu Wu" userId="17b4ab16-1dcf-4309-9b92-d51e6b6da478" providerId="ADAL" clId="{4AE9B476-2ED0-4C02-8F6D-D05000E36007}" dt="2025-08-03T09:20:41.155" v="957" actId="1076"/>
          <ac:picMkLst>
            <pc:docMk/>
            <pc:sldMk cId="472424093" sldId="408"/>
            <ac:picMk id="7" creationId="{B6582903-3F5E-32F8-8CF4-533C6501A5DD}"/>
          </ac:picMkLst>
        </pc:picChg>
        <pc:picChg chg="add mod">
          <ac:chgData name="Haoyu Wu" userId="17b4ab16-1dcf-4309-9b92-d51e6b6da478" providerId="ADAL" clId="{4AE9B476-2ED0-4C02-8F6D-D05000E36007}" dt="2025-08-03T09:20:39.696" v="956" actId="1076"/>
          <ac:picMkLst>
            <pc:docMk/>
            <pc:sldMk cId="472424093" sldId="408"/>
            <ac:picMk id="15" creationId="{E01AAB20-8D00-53AD-8798-F4773F99E57D}"/>
          </ac:picMkLst>
        </pc:picChg>
      </pc:sldChg>
      <pc:sldChg chg="new del">
        <pc:chgData name="Haoyu Wu" userId="17b4ab16-1dcf-4309-9b92-d51e6b6da478" providerId="ADAL" clId="{4AE9B476-2ED0-4C02-8F6D-D05000E36007}" dt="2025-08-03T09:21:10.208" v="968" actId="47"/>
        <pc:sldMkLst>
          <pc:docMk/>
          <pc:sldMk cId="2447384303" sldId="409"/>
        </pc:sldMkLst>
      </pc:sldChg>
      <pc:sldChg chg="delSp add del setBg delDesignElem">
        <pc:chgData name="Haoyu Wu" userId="17b4ab16-1dcf-4309-9b92-d51e6b6da478" providerId="ADAL" clId="{4AE9B476-2ED0-4C02-8F6D-D05000E36007}" dt="2025-08-03T09:21:19.437" v="972" actId="47"/>
        <pc:sldMkLst>
          <pc:docMk/>
          <pc:sldMk cId="2461905593" sldId="410"/>
        </pc:sldMkLst>
      </pc:sldChg>
      <pc:sldChg chg="addSp delSp modSp add mod ord">
        <pc:chgData name="Haoyu Wu" userId="17b4ab16-1dcf-4309-9b92-d51e6b6da478" providerId="ADAL" clId="{4AE9B476-2ED0-4C02-8F6D-D05000E36007}" dt="2025-08-03T09:25:29.248" v="1030" actId="403"/>
        <pc:sldMkLst>
          <pc:docMk/>
          <pc:sldMk cId="2862522278" sldId="411"/>
        </pc:sldMkLst>
        <pc:spChg chg="add del mod">
          <ac:chgData name="Haoyu Wu" userId="17b4ab16-1dcf-4309-9b92-d51e6b6da478" providerId="ADAL" clId="{4AE9B476-2ED0-4C02-8F6D-D05000E36007}" dt="2025-08-03T09:25:29.248" v="1030" actId="403"/>
          <ac:spMkLst>
            <pc:docMk/>
            <pc:sldMk cId="2862522278" sldId="411"/>
            <ac:spMk id="16" creationId="{E3DA6C90-9F91-D2E0-9D6F-31D116F734E8}"/>
          </ac:spMkLst>
        </pc:spChg>
      </pc:sldChg>
      <pc:sldChg chg="addSp delSp modSp add mod setBg">
        <pc:chgData name="Haoyu Wu" userId="17b4ab16-1dcf-4309-9b92-d51e6b6da478" providerId="ADAL" clId="{4AE9B476-2ED0-4C02-8F6D-D05000E36007}" dt="2025-08-03T09:28:20.086" v="1072" actId="403"/>
        <pc:sldMkLst>
          <pc:docMk/>
          <pc:sldMk cId="953691048" sldId="412"/>
        </pc:sldMkLst>
        <pc:spChg chg="mod">
          <ac:chgData name="Haoyu Wu" userId="17b4ab16-1dcf-4309-9b92-d51e6b6da478" providerId="ADAL" clId="{4AE9B476-2ED0-4C02-8F6D-D05000E36007}" dt="2025-08-03T09:28:06.439" v="1068" actId="26606"/>
          <ac:spMkLst>
            <pc:docMk/>
            <pc:sldMk cId="953691048" sldId="412"/>
            <ac:spMk id="2" creationId="{34C80DC2-2DE9-4B26-1C48-31688E3B4BCC}"/>
          </ac:spMkLst>
        </pc:spChg>
        <pc:spChg chg="add mod">
          <ac:chgData name="Haoyu Wu" userId="17b4ab16-1dcf-4309-9b92-d51e6b6da478" providerId="ADAL" clId="{4AE9B476-2ED0-4C02-8F6D-D05000E36007}" dt="2025-08-03T09:28:06.439" v="1068" actId="26606"/>
          <ac:spMkLst>
            <pc:docMk/>
            <pc:sldMk cId="953691048" sldId="412"/>
            <ac:spMk id="5" creationId="{1088CE24-B4F7-7E3A-20A7-AC64BDFF6D7B}"/>
          </ac:spMkLst>
        </pc:spChg>
        <pc:spChg chg="add mod">
          <ac:chgData name="Haoyu Wu" userId="17b4ab16-1dcf-4309-9b92-d51e6b6da478" providerId="ADAL" clId="{4AE9B476-2ED0-4C02-8F6D-D05000E36007}" dt="2025-08-03T09:28:20.086" v="1072" actId="403"/>
          <ac:spMkLst>
            <pc:docMk/>
            <pc:sldMk cId="953691048" sldId="412"/>
            <ac:spMk id="6" creationId="{CC28A103-1F38-8A12-5F93-B1B23B3BF6ED}"/>
          </ac:spMkLst>
        </pc:spChg>
        <pc:spChg chg="add">
          <ac:chgData name="Haoyu Wu" userId="17b4ab16-1dcf-4309-9b92-d51e6b6da478" providerId="ADAL" clId="{4AE9B476-2ED0-4C02-8F6D-D05000E36007}" dt="2025-08-03T09:28:06.439" v="1068" actId="26606"/>
          <ac:spMkLst>
            <pc:docMk/>
            <pc:sldMk cId="953691048" sldId="412"/>
            <ac:spMk id="10" creationId="{1B15ED52-F352-441B-82BF-E0EA34836D08}"/>
          </ac:spMkLst>
        </pc:spChg>
        <pc:spChg chg="add">
          <ac:chgData name="Haoyu Wu" userId="17b4ab16-1dcf-4309-9b92-d51e6b6da478" providerId="ADAL" clId="{4AE9B476-2ED0-4C02-8F6D-D05000E36007}" dt="2025-08-03T09:28:06.439" v="1068" actId="26606"/>
          <ac:spMkLst>
            <pc:docMk/>
            <pc:sldMk cId="953691048" sldId="412"/>
            <ac:spMk id="12" creationId="{3B2E3793-BFE6-45A2-9B7B-E18844431C99}"/>
          </ac:spMkLst>
        </pc:spChg>
        <pc:spChg chg="add">
          <ac:chgData name="Haoyu Wu" userId="17b4ab16-1dcf-4309-9b92-d51e6b6da478" providerId="ADAL" clId="{4AE9B476-2ED0-4C02-8F6D-D05000E36007}" dt="2025-08-03T09:28:06.439" v="1068" actId="26606"/>
          <ac:spMkLst>
            <pc:docMk/>
            <pc:sldMk cId="953691048" sldId="412"/>
            <ac:spMk id="14" creationId="{BC4C4868-CB8F-4AF9-9CDB-8108F2C19B67}"/>
          </ac:spMkLst>
        </pc:spChg>
        <pc:spChg chg="add">
          <ac:chgData name="Haoyu Wu" userId="17b4ab16-1dcf-4309-9b92-d51e6b6da478" providerId="ADAL" clId="{4AE9B476-2ED0-4C02-8F6D-D05000E36007}" dt="2025-08-03T09:28:06.439" v="1068" actId="26606"/>
          <ac:spMkLst>
            <pc:docMk/>
            <pc:sldMk cId="953691048" sldId="412"/>
            <ac:spMk id="16" creationId="{375E0459-6403-40CD-989D-56A4407CA12E}"/>
          </ac:spMkLst>
        </pc:spChg>
        <pc:spChg chg="add">
          <ac:chgData name="Haoyu Wu" userId="17b4ab16-1dcf-4309-9b92-d51e6b6da478" providerId="ADAL" clId="{4AE9B476-2ED0-4C02-8F6D-D05000E36007}" dt="2025-08-03T09:28:06.439" v="1068" actId="26606"/>
          <ac:spMkLst>
            <pc:docMk/>
            <pc:sldMk cId="953691048" sldId="412"/>
            <ac:spMk id="18" creationId="{53E5B1A8-3AC9-4BD1-9BBC-78CA94F2D1BA}"/>
          </ac:spMkLst>
        </pc:spChg>
      </pc:sldChg>
      <pc:sldChg chg="addSp delSp modSp add mod setBg">
        <pc:chgData name="Haoyu Wu" userId="17b4ab16-1dcf-4309-9b92-d51e6b6da478" providerId="ADAL" clId="{4AE9B476-2ED0-4C02-8F6D-D05000E36007}" dt="2025-08-03T09:31:11.996" v="1088"/>
        <pc:sldMkLst>
          <pc:docMk/>
          <pc:sldMk cId="1282951585" sldId="413"/>
        </pc:sldMkLst>
        <pc:spChg chg="mod">
          <ac:chgData name="Haoyu Wu" userId="17b4ab16-1dcf-4309-9b92-d51e6b6da478" providerId="ADAL" clId="{4AE9B476-2ED0-4C02-8F6D-D05000E36007}" dt="2025-08-03T09:31:09.921" v="1087" actId="26606"/>
          <ac:spMkLst>
            <pc:docMk/>
            <pc:sldMk cId="1282951585" sldId="413"/>
            <ac:spMk id="2" creationId="{6F084531-4CC2-69AA-65B7-C3ECD86F643B}"/>
          </ac:spMkLst>
        </pc:spChg>
        <pc:spChg chg="add mod">
          <ac:chgData name="Haoyu Wu" userId="17b4ab16-1dcf-4309-9b92-d51e6b6da478" providerId="ADAL" clId="{4AE9B476-2ED0-4C02-8F6D-D05000E36007}" dt="2025-08-03T09:31:09.921" v="1087" actId="26606"/>
          <ac:spMkLst>
            <pc:docMk/>
            <pc:sldMk cId="1282951585" sldId="413"/>
            <ac:spMk id="5" creationId="{63DB8C23-7951-ABCD-7241-A88E9CC768BD}"/>
          </ac:spMkLst>
        </pc:spChg>
        <pc:spChg chg="add mod">
          <ac:chgData name="Haoyu Wu" userId="17b4ab16-1dcf-4309-9b92-d51e6b6da478" providerId="ADAL" clId="{4AE9B476-2ED0-4C02-8F6D-D05000E36007}" dt="2025-08-03T09:31:11.996" v="1088"/>
          <ac:spMkLst>
            <pc:docMk/>
            <pc:sldMk cId="1282951585" sldId="413"/>
            <ac:spMk id="6" creationId="{1C510D4E-F0B5-07F7-F6F4-C75695F3CF58}"/>
          </ac:spMkLst>
        </pc:spChg>
        <pc:spChg chg="add">
          <ac:chgData name="Haoyu Wu" userId="17b4ab16-1dcf-4309-9b92-d51e6b6da478" providerId="ADAL" clId="{4AE9B476-2ED0-4C02-8F6D-D05000E36007}" dt="2025-08-03T09:31:09.921" v="1087" actId="26606"/>
          <ac:spMkLst>
            <pc:docMk/>
            <pc:sldMk cId="1282951585" sldId="413"/>
            <ac:spMk id="10" creationId="{1B15ED52-F352-441B-82BF-E0EA34836D08}"/>
          </ac:spMkLst>
        </pc:spChg>
        <pc:spChg chg="add">
          <ac:chgData name="Haoyu Wu" userId="17b4ab16-1dcf-4309-9b92-d51e6b6da478" providerId="ADAL" clId="{4AE9B476-2ED0-4C02-8F6D-D05000E36007}" dt="2025-08-03T09:31:09.921" v="1087" actId="26606"/>
          <ac:spMkLst>
            <pc:docMk/>
            <pc:sldMk cId="1282951585" sldId="413"/>
            <ac:spMk id="12" creationId="{3B2E3793-BFE6-45A2-9B7B-E18844431C99}"/>
          </ac:spMkLst>
        </pc:spChg>
        <pc:spChg chg="add">
          <ac:chgData name="Haoyu Wu" userId="17b4ab16-1dcf-4309-9b92-d51e6b6da478" providerId="ADAL" clId="{4AE9B476-2ED0-4C02-8F6D-D05000E36007}" dt="2025-08-03T09:31:09.921" v="1087" actId="26606"/>
          <ac:spMkLst>
            <pc:docMk/>
            <pc:sldMk cId="1282951585" sldId="413"/>
            <ac:spMk id="14" creationId="{BC4C4868-CB8F-4AF9-9CDB-8108F2C19B67}"/>
          </ac:spMkLst>
        </pc:spChg>
        <pc:spChg chg="add">
          <ac:chgData name="Haoyu Wu" userId="17b4ab16-1dcf-4309-9b92-d51e6b6da478" providerId="ADAL" clId="{4AE9B476-2ED0-4C02-8F6D-D05000E36007}" dt="2025-08-03T09:31:09.921" v="1087" actId="26606"/>
          <ac:spMkLst>
            <pc:docMk/>
            <pc:sldMk cId="1282951585" sldId="413"/>
            <ac:spMk id="16" creationId="{375E0459-6403-40CD-989D-56A4407CA12E}"/>
          </ac:spMkLst>
        </pc:spChg>
        <pc:spChg chg="add">
          <ac:chgData name="Haoyu Wu" userId="17b4ab16-1dcf-4309-9b92-d51e6b6da478" providerId="ADAL" clId="{4AE9B476-2ED0-4C02-8F6D-D05000E36007}" dt="2025-08-03T09:31:09.921" v="1087" actId="26606"/>
          <ac:spMkLst>
            <pc:docMk/>
            <pc:sldMk cId="1282951585" sldId="413"/>
            <ac:spMk id="18" creationId="{53E5B1A8-3AC9-4BD1-9BBC-78CA94F2D1BA}"/>
          </ac:spMkLst>
        </pc:spChg>
      </pc:sldChg>
      <pc:sldChg chg="addSp delSp modSp add mod setBg">
        <pc:chgData name="Haoyu Wu" userId="17b4ab16-1dcf-4309-9b92-d51e6b6da478" providerId="ADAL" clId="{4AE9B476-2ED0-4C02-8F6D-D05000E36007}" dt="2025-08-03T09:31:23.113" v="1091"/>
        <pc:sldMkLst>
          <pc:docMk/>
          <pc:sldMk cId="2398798446" sldId="414"/>
        </pc:sldMkLst>
        <pc:spChg chg="mod">
          <ac:chgData name="Haoyu Wu" userId="17b4ab16-1dcf-4309-9b92-d51e6b6da478" providerId="ADAL" clId="{4AE9B476-2ED0-4C02-8F6D-D05000E36007}" dt="2025-08-03T09:31:22.072" v="1090" actId="26606"/>
          <ac:spMkLst>
            <pc:docMk/>
            <pc:sldMk cId="2398798446" sldId="414"/>
            <ac:spMk id="2" creationId="{182C9D17-266A-33FC-44A8-A0DEAD7F8ED2}"/>
          </ac:spMkLst>
        </pc:spChg>
        <pc:spChg chg="add mod">
          <ac:chgData name="Haoyu Wu" userId="17b4ab16-1dcf-4309-9b92-d51e6b6da478" providerId="ADAL" clId="{4AE9B476-2ED0-4C02-8F6D-D05000E36007}" dt="2025-08-03T09:31:22.072" v="1090" actId="26606"/>
          <ac:spMkLst>
            <pc:docMk/>
            <pc:sldMk cId="2398798446" sldId="414"/>
            <ac:spMk id="7" creationId="{0F5ACAAF-D54D-438A-D8EB-BE65CBDC7FA5}"/>
          </ac:spMkLst>
        </pc:spChg>
        <pc:spChg chg="add mod">
          <ac:chgData name="Haoyu Wu" userId="17b4ab16-1dcf-4309-9b92-d51e6b6da478" providerId="ADAL" clId="{4AE9B476-2ED0-4C02-8F6D-D05000E36007}" dt="2025-08-03T09:31:23.113" v="1091"/>
          <ac:spMkLst>
            <pc:docMk/>
            <pc:sldMk cId="2398798446" sldId="414"/>
            <ac:spMk id="8" creationId="{C3E5B42A-D19D-8708-B42D-5C731A59BB63}"/>
          </ac:spMkLst>
        </pc:spChg>
        <pc:spChg chg="add">
          <ac:chgData name="Haoyu Wu" userId="17b4ab16-1dcf-4309-9b92-d51e6b6da478" providerId="ADAL" clId="{4AE9B476-2ED0-4C02-8F6D-D05000E36007}" dt="2025-08-03T09:31:22.072" v="1090" actId="26606"/>
          <ac:spMkLst>
            <pc:docMk/>
            <pc:sldMk cId="2398798446" sldId="414"/>
            <ac:spMk id="12" creationId="{1B15ED52-F352-441B-82BF-E0EA34836D08}"/>
          </ac:spMkLst>
        </pc:spChg>
        <pc:spChg chg="add">
          <ac:chgData name="Haoyu Wu" userId="17b4ab16-1dcf-4309-9b92-d51e6b6da478" providerId="ADAL" clId="{4AE9B476-2ED0-4C02-8F6D-D05000E36007}" dt="2025-08-03T09:31:22.072" v="1090" actId="26606"/>
          <ac:spMkLst>
            <pc:docMk/>
            <pc:sldMk cId="2398798446" sldId="414"/>
            <ac:spMk id="14" creationId="{3B2E3793-BFE6-45A2-9B7B-E18844431C99}"/>
          </ac:spMkLst>
        </pc:spChg>
        <pc:spChg chg="add">
          <ac:chgData name="Haoyu Wu" userId="17b4ab16-1dcf-4309-9b92-d51e6b6da478" providerId="ADAL" clId="{4AE9B476-2ED0-4C02-8F6D-D05000E36007}" dt="2025-08-03T09:31:22.072" v="1090" actId="26606"/>
          <ac:spMkLst>
            <pc:docMk/>
            <pc:sldMk cId="2398798446" sldId="414"/>
            <ac:spMk id="16" creationId="{BC4C4868-CB8F-4AF9-9CDB-8108F2C19B67}"/>
          </ac:spMkLst>
        </pc:spChg>
        <pc:spChg chg="add">
          <ac:chgData name="Haoyu Wu" userId="17b4ab16-1dcf-4309-9b92-d51e6b6da478" providerId="ADAL" clId="{4AE9B476-2ED0-4C02-8F6D-D05000E36007}" dt="2025-08-03T09:31:22.072" v="1090" actId="26606"/>
          <ac:spMkLst>
            <pc:docMk/>
            <pc:sldMk cId="2398798446" sldId="414"/>
            <ac:spMk id="18" creationId="{375E0459-6403-40CD-989D-56A4407CA12E}"/>
          </ac:spMkLst>
        </pc:spChg>
        <pc:spChg chg="add">
          <ac:chgData name="Haoyu Wu" userId="17b4ab16-1dcf-4309-9b92-d51e6b6da478" providerId="ADAL" clId="{4AE9B476-2ED0-4C02-8F6D-D05000E36007}" dt="2025-08-03T09:31:22.072" v="1090" actId="26606"/>
          <ac:spMkLst>
            <pc:docMk/>
            <pc:sldMk cId="2398798446" sldId="414"/>
            <ac:spMk id="20" creationId="{53E5B1A8-3AC9-4BD1-9BBC-78CA94F2D1BA}"/>
          </ac:spMkLst>
        </pc:spChg>
        <pc:picChg chg="add mod">
          <ac:chgData name="Haoyu Wu" userId="17b4ab16-1dcf-4309-9b92-d51e6b6da478" providerId="ADAL" clId="{4AE9B476-2ED0-4C02-8F6D-D05000E36007}" dt="2025-08-03T09:31:23.113" v="1091"/>
          <ac:picMkLst>
            <pc:docMk/>
            <pc:sldMk cId="2398798446" sldId="414"/>
            <ac:picMk id="9" creationId="{823A887D-7104-D834-F6F4-2269F68C0DED}"/>
          </ac:picMkLst>
        </pc:picChg>
        <pc:picChg chg="add mod">
          <ac:chgData name="Haoyu Wu" userId="17b4ab16-1dcf-4309-9b92-d51e6b6da478" providerId="ADAL" clId="{4AE9B476-2ED0-4C02-8F6D-D05000E36007}" dt="2025-08-03T09:31:23.113" v="1091"/>
          <ac:picMkLst>
            <pc:docMk/>
            <pc:sldMk cId="2398798446" sldId="414"/>
            <ac:picMk id="10" creationId="{863F6B0B-73C6-7484-B449-0905E0F5D60D}"/>
          </ac:picMkLst>
        </pc:picChg>
      </pc:sldChg>
      <pc:sldChg chg="addSp modSp add mod setBg">
        <pc:chgData name="Haoyu Wu" userId="17b4ab16-1dcf-4309-9b92-d51e6b6da478" providerId="ADAL" clId="{4AE9B476-2ED0-4C02-8F6D-D05000E36007}" dt="2025-08-03T09:30:25.049" v="1078" actId="403"/>
        <pc:sldMkLst>
          <pc:docMk/>
          <pc:sldMk cId="3249528973" sldId="415"/>
        </pc:sldMkLst>
        <pc:spChg chg="mod">
          <ac:chgData name="Haoyu Wu" userId="17b4ab16-1dcf-4309-9b92-d51e6b6da478" providerId="ADAL" clId="{4AE9B476-2ED0-4C02-8F6D-D05000E36007}" dt="2025-08-03T09:30:17.882" v="1075" actId="26606"/>
          <ac:spMkLst>
            <pc:docMk/>
            <pc:sldMk cId="3249528973" sldId="415"/>
            <ac:spMk id="2" creationId="{4AA69566-DBD6-CFCD-503A-4F9A5B9B5C4B}"/>
          </ac:spMkLst>
        </pc:spChg>
        <pc:spChg chg="mod">
          <ac:chgData name="Haoyu Wu" userId="17b4ab16-1dcf-4309-9b92-d51e6b6da478" providerId="ADAL" clId="{4AE9B476-2ED0-4C02-8F6D-D05000E36007}" dt="2025-08-03T09:30:25.049" v="1078" actId="403"/>
          <ac:spMkLst>
            <pc:docMk/>
            <pc:sldMk cId="3249528973" sldId="415"/>
            <ac:spMk id="3" creationId="{0424F606-87F3-0AA7-34B6-3F69A64BBB8B}"/>
          </ac:spMkLst>
        </pc:spChg>
        <pc:spChg chg="add">
          <ac:chgData name="Haoyu Wu" userId="17b4ab16-1dcf-4309-9b92-d51e6b6da478" providerId="ADAL" clId="{4AE9B476-2ED0-4C02-8F6D-D05000E36007}" dt="2025-08-03T09:30:17.882" v="1075" actId="26606"/>
          <ac:spMkLst>
            <pc:docMk/>
            <pc:sldMk cId="3249528973" sldId="415"/>
            <ac:spMk id="8" creationId="{1B15ED52-F352-441B-82BF-E0EA34836D08}"/>
          </ac:spMkLst>
        </pc:spChg>
        <pc:spChg chg="add">
          <ac:chgData name="Haoyu Wu" userId="17b4ab16-1dcf-4309-9b92-d51e6b6da478" providerId="ADAL" clId="{4AE9B476-2ED0-4C02-8F6D-D05000E36007}" dt="2025-08-03T09:30:17.882" v="1075" actId="26606"/>
          <ac:spMkLst>
            <pc:docMk/>
            <pc:sldMk cId="3249528973" sldId="415"/>
            <ac:spMk id="10" creationId="{3B2E3793-BFE6-45A2-9B7B-E18844431C99}"/>
          </ac:spMkLst>
        </pc:spChg>
        <pc:spChg chg="add">
          <ac:chgData name="Haoyu Wu" userId="17b4ab16-1dcf-4309-9b92-d51e6b6da478" providerId="ADAL" clId="{4AE9B476-2ED0-4C02-8F6D-D05000E36007}" dt="2025-08-03T09:30:17.882" v="1075" actId="26606"/>
          <ac:spMkLst>
            <pc:docMk/>
            <pc:sldMk cId="3249528973" sldId="415"/>
            <ac:spMk id="12" creationId="{BC4C4868-CB8F-4AF9-9CDB-8108F2C19B67}"/>
          </ac:spMkLst>
        </pc:spChg>
        <pc:spChg chg="add">
          <ac:chgData name="Haoyu Wu" userId="17b4ab16-1dcf-4309-9b92-d51e6b6da478" providerId="ADAL" clId="{4AE9B476-2ED0-4C02-8F6D-D05000E36007}" dt="2025-08-03T09:30:17.882" v="1075" actId="26606"/>
          <ac:spMkLst>
            <pc:docMk/>
            <pc:sldMk cId="3249528973" sldId="415"/>
            <ac:spMk id="14" creationId="{375E0459-6403-40CD-989D-56A4407CA12E}"/>
          </ac:spMkLst>
        </pc:spChg>
        <pc:spChg chg="add">
          <ac:chgData name="Haoyu Wu" userId="17b4ab16-1dcf-4309-9b92-d51e6b6da478" providerId="ADAL" clId="{4AE9B476-2ED0-4C02-8F6D-D05000E36007}" dt="2025-08-03T09:30:17.882" v="1075" actId="26606"/>
          <ac:spMkLst>
            <pc:docMk/>
            <pc:sldMk cId="3249528973" sldId="415"/>
            <ac:spMk id="16" creationId="{53E5B1A8-3AC9-4BD1-9BBC-78CA94F2D1BA}"/>
          </ac:spMkLst>
        </pc:spChg>
      </pc:sldChg>
      <pc:sldChg chg="addSp delSp modSp add mod setBg">
        <pc:chgData name="Haoyu Wu" userId="17b4ab16-1dcf-4309-9b92-d51e6b6da478" providerId="ADAL" clId="{4AE9B476-2ED0-4C02-8F6D-D05000E36007}" dt="2025-08-03T09:40:29.720" v="1363"/>
        <pc:sldMkLst>
          <pc:docMk/>
          <pc:sldMk cId="58423095" sldId="416"/>
        </pc:sldMkLst>
        <pc:spChg chg="add mod">
          <ac:chgData name="Haoyu Wu" userId="17b4ab16-1dcf-4309-9b92-d51e6b6da478" providerId="ADAL" clId="{4AE9B476-2ED0-4C02-8F6D-D05000E36007}" dt="2025-08-03T09:40:27.997" v="1362" actId="26606"/>
          <ac:spMkLst>
            <pc:docMk/>
            <pc:sldMk cId="58423095" sldId="416"/>
            <ac:spMk id="3" creationId="{619F4358-0C46-DD51-548D-FE37750ABDBD}"/>
          </ac:spMkLst>
        </pc:spChg>
        <pc:spChg chg="add mod">
          <ac:chgData name="Haoyu Wu" userId="17b4ab16-1dcf-4309-9b92-d51e6b6da478" providerId="ADAL" clId="{4AE9B476-2ED0-4C02-8F6D-D05000E36007}" dt="2025-08-03T09:40:29.720" v="1363"/>
          <ac:spMkLst>
            <pc:docMk/>
            <pc:sldMk cId="58423095" sldId="416"/>
            <ac:spMk id="4" creationId="{B2CD2659-F5C0-5216-6E32-84C8D4D05C1A}"/>
          </ac:spMkLst>
        </pc:spChg>
        <pc:spChg chg="mod">
          <ac:chgData name="Haoyu Wu" userId="17b4ab16-1dcf-4309-9b92-d51e6b6da478" providerId="ADAL" clId="{4AE9B476-2ED0-4C02-8F6D-D05000E36007}" dt="2025-08-03T09:40:27.997" v="1362" actId="26606"/>
          <ac:spMkLst>
            <pc:docMk/>
            <pc:sldMk cId="58423095" sldId="416"/>
            <ac:spMk id="5" creationId="{34F22980-E74A-D5B9-7E5F-3C958202B191}"/>
          </ac:spMkLst>
        </pc:spChg>
        <pc:spChg chg="add">
          <ac:chgData name="Haoyu Wu" userId="17b4ab16-1dcf-4309-9b92-d51e6b6da478" providerId="ADAL" clId="{4AE9B476-2ED0-4C02-8F6D-D05000E36007}" dt="2025-08-03T09:40:27.997" v="1362" actId="26606"/>
          <ac:spMkLst>
            <pc:docMk/>
            <pc:sldMk cId="58423095" sldId="416"/>
            <ac:spMk id="10" creationId="{1B15ED52-F352-441B-82BF-E0EA34836D08}"/>
          </ac:spMkLst>
        </pc:spChg>
        <pc:spChg chg="add">
          <ac:chgData name="Haoyu Wu" userId="17b4ab16-1dcf-4309-9b92-d51e6b6da478" providerId="ADAL" clId="{4AE9B476-2ED0-4C02-8F6D-D05000E36007}" dt="2025-08-03T09:40:27.997" v="1362" actId="26606"/>
          <ac:spMkLst>
            <pc:docMk/>
            <pc:sldMk cId="58423095" sldId="416"/>
            <ac:spMk id="12" creationId="{3B2E3793-BFE6-45A2-9B7B-E18844431C99}"/>
          </ac:spMkLst>
        </pc:spChg>
        <pc:spChg chg="add">
          <ac:chgData name="Haoyu Wu" userId="17b4ab16-1dcf-4309-9b92-d51e6b6da478" providerId="ADAL" clId="{4AE9B476-2ED0-4C02-8F6D-D05000E36007}" dt="2025-08-03T09:40:27.997" v="1362" actId="26606"/>
          <ac:spMkLst>
            <pc:docMk/>
            <pc:sldMk cId="58423095" sldId="416"/>
            <ac:spMk id="14" creationId="{BC4C4868-CB8F-4AF9-9CDB-8108F2C19B67}"/>
          </ac:spMkLst>
        </pc:spChg>
        <pc:spChg chg="add">
          <ac:chgData name="Haoyu Wu" userId="17b4ab16-1dcf-4309-9b92-d51e6b6da478" providerId="ADAL" clId="{4AE9B476-2ED0-4C02-8F6D-D05000E36007}" dt="2025-08-03T09:40:27.997" v="1362" actId="26606"/>
          <ac:spMkLst>
            <pc:docMk/>
            <pc:sldMk cId="58423095" sldId="416"/>
            <ac:spMk id="16" creationId="{375E0459-6403-40CD-989D-56A4407CA12E}"/>
          </ac:spMkLst>
        </pc:spChg>
        <pc:spChg chg="add">
          <ac:chgData name="Haoyu Wu" userId="17b4ab16-1dcf-4309-9b92-d51e6b6da478" providerId="ADAL" clId="{4AE9B476-2ED0-4C02-8F6D-D05000E36007}" dt="2025-08-03T09:40:27.997" v="1362" actId="26606"/>
          <ac:spMkLst>
            <pc:docMk/>
            <pc:sldMk cId="58423095" sldId="416"/>
            <ac:spMk id="18" creationId="{53E5B1A8-3AC9-4BD1-9BBC-78CA94F2D1BA}"/>
          </ac:spMkLst>
        </pc:spChg>
        <pc:graphicFrameChg chg="add mod">
          <ac:chgData name="Haoyu Wu" userId="17b4ab16-1dcf-4309-9b92-d51e6b6da478" providerId="ADAL" clId="{4AE9B476-2ED0-4C02-8F6D-D05000E36007}" dt="2025-08-03T09:40:29.720" v="1363"/>
          <ac:graphicFrameMkLst>
            <pc:docMk/>
            <pc:sldMk cId="58423095" sldId="416"/>
            <ac:graphicFrameMk id="8" creationId="{9006DCCF-0A91-A16B-3FBE-725E2CC1205B}"/>
          </ac:graphicFrameMkLst>
        </pc:graphicFrameChg>
      </pc:sldChg>
      <pc:sldChg chg="modSp add del mod">
        <pc:chgData name="Haoyu Wu" userId="17b4ab16-1dcf-4309-9b92-d51e6b6da478" providerId="ADAL" clId="{4AE9B476-2ED0-4C02-8F6D-D05000E36007}" dt="2025-08-03T09:31:00.194" v="1085" actId="47"/>
        <pc:sldMkLst>
          <pc:docMk/>
          <pc:sldMk cId="658747761" sldId="416"/>
        </pc:sldMkLst>
      </pc:sldChg>
      <pc:sldChg chg="addSp modSp add mod setBg">
        <pc:chgData name="Haoyu Wu" userId="17b4ab16-1dcf-4309-9b92-d51e6b6da478" providerId="ADAL" clId="{4AE9B476-2ED0-4C02-8F6D-D05000E36007}" dt="2025-08-03T09:40:57.726" v="1370" actId="27636"/>
        <pc:sldMkLst>
          <pc:docMk/>
          <pc:sldMk cId="712562876" sldId="417"/>
        </pc:sldMkLst>
        <pc:spChg chg="mod">
          <ac:chgData name="Haoyu Wu" userId="17b4ab16-1dcf-4309-9b92-d51e6b6da478" providerId="ADAL" clId="{4AE9B476-2ED0-4C02-8F6D-D05000E36007}" dt="2025-08-03T09:40:48.851" v="1365" actId="26606"/>
          <ac:spMkLst>
            <pc:docMk/>
            <pc:sldMk cId="712562876" sldId="417"/>
            <ac:spMk id="2" creationId="{839906F4-5B02-DF40-D2D3-3625C001F574}"/>
          </ac:spMkLst>
        </pc:spChg>
        <pc:spChg chg="mod">
          <ac:chgData name="Haoyu Wu" userId="17b4ab16-1dcf-4309-9b92-d51e6b6da478" providerId="ADAL" clId="{4AE9B476-2ED0-4C02-8F6D-D05000E36007}" dt="2025-08-03T09:40:57.726" v="1370" actId="27636"/>
          <ac:spMkLst>
            <pc:docMk/>
            <pc:sldMk cId="712562876" sldId="417"/>
            <ac:spMk id="3" creationId="{59B42AF9-B2A8-FAEB-5EE1-10E375B87A41}"/>
          </ac:spMkLst>
        </pc:spChg>
        <pc:spChg chg="add">
          <ac:chgData name="Haoyu Wu" userId="17b4ab16-1dcf-4309-9b92-d51e6b6da478" providerId="ADAL" clId="{4AE9B476-2ED0-4C02-8F6D-D05000E36007}" dt="2025-08-03T09:40:48.851" v="1365" actId="26606"/>
          <ac:spMkLst>
            <pc:docMk/>
            <pc:sldMk cId="712562876" sldId="417"/>
            <ac:spMk id="8" creationId="{1B15ED52-F352-441B-82BF-E0EA34836D08}"/>
          </ac:spMkLst>
        </pc:spChg>
        <pc:spChg chg="add">
          <ac:chgData name="Haoyu Wu" userId="17b4ab16-1dcf-4309-9b92-d51e6b6da478" providerId="ADAL" clId="{4AE9B476-2ED0-4C02-8F6D-D05000E36007}" dt="2025-08-03T09:40:48.851" v="1365" actId="26606"/>
          <ac:spMkLst>
            <pc:docMk/>
            <pc:sldMk cId="712562876" sldId="417"/>
            <ac:spMk id="10" creationId="{3B2E3793-BFE6-45A2-9B7B-E18844431C99}"/>
          </ac:spMkLst>
        </pc:spChg>
        <pc:spChg chg="add">
          <ac:chgData name="Haoyu Wu" userId="17b4ab16-1dcf-4309-9b92-d51e6b6da478" providerId="ADAL" clId="{4AE9B476-2ED0-4C02-8F6D-D05000E36007}" dt="2025-08-03T09:40:48.851" v="1365" actId="26606"/>
          <ac:spMkLst>
            <pc:docMk/>
            <pc:sldMk cId="712562876" sldId="417"/>
            <ac:spMk id="12" creationId="{BC4C4868-CB8F-4AF9-9CDB-8108F2C19B67}"/>
          </ac:spMkLst>
        </pc:spChg>
        <pc:spChg chg="add">
          <ac:chgData name="Haoyu Wu" userId="17b4ab16-1dcf-4309-9b92-d51e6b6da478" providerId="ADAL" clId="{4AE9B476-2ED0-4C02-8F6D-D05000E36007}" dt="2025-08-03T09:40:48.851" v="1365" actId="26606"/>
          <ac:spMkLst>
            <pc:docMk/>
            <pc:sldMk cId="712562876" sldId="417"/>
            <ac:spMk id="14" creationId="{375E0459-6403-40CD-989D-56A4407CA12E}"/>
          </ac:spMkLst>
        </pc:spChg>
        <pc:spChg chg="add">
          <ac:chgData name="Haoyu Wu" userId="17b4ab16-1dcf-4309-9b92-d51e6b6da478" providerId="ADAL" clId="{4AE9B476-2ED0-4C02-8F6D-D05000E36007}" dt="2025-08-03T09:40:48.851" v="1365" actId="26606"/>
          <ac:spMkLst>
            <pc:docMk/>
            <pc:sldMk cId="712562876" sldId="417"/>
            <ac:spMk id="16" creationId="{53E5B1A8-3AC9-4BD1-9BBC-78CA94F2D1BA}"/>
          </ac:spMkLst>
        </pc:spChg>
      </pc:sldChg>
      <pc:sldChg chg="delSp modSp add del mod setBg delDesignElem">
        <pc:chgData name="Haoyu Wu" userId="17b4ab16-1dcf-4309-9b92-d51e6b6da478" providerId="ADAL" clId="{4AE9B476-2ED0-4C02-8F6D-D05000E36007}" dt="2025-08-03T09:41:05.729" v="1371" actId="47"/>
        <pc:sldMkLst>
          <pc:docMk/>
          <pc:sldMk cId="1024160688" sldId="418"/>
        </pc:sldMkLst>
      </pc:sldChg>
      <pc:sldChg chg="delSp add del setBg delDesignElem">
        <pc:chgData name="Haoyu Wu" userId="17b4ab16-1dcf-4309-9b92-d51e6b6da478" providerId="ADAL" clId="{4AE9B476-2ED0-4C02-8F6D-D05000E36007}" dt="2025-08-03T09:41:11.529" v="1373" actId="47"/>
        <pc:sldMkLst>
          <pc:docMk/>
          <pc:sldMk cId="235729910" sldId="419"/>
        </pc:sldMkLst>
      </pc:sldChg>
      <pc:sldChg chg="modSp add del mod">
        <pc:chgData name="Haoyu Wu" userId="17b4ab16-1dcf-4309-9b92-d51e6b6da478" providerId="ADAL" clId="{4AE9B476-2ED0-4C02-8F6D-D05000E36007}" dt="2025-08-03T09:41:48.890" v="1376" actId="47"/>
        <pc:sldMkLst>
          <pc:docMk/>
          <pc:sldMk cId="438710281" sldId="420"/>
        </pc:sldMkLst>
      </pc:sldChg>
      <pc:sldChg chg="add del">
        <pc:chgData name="Haoyu Wu" userId="17b4ab16-1dcf-4309-9b92-d51e6b6da478" providerId="ADAL" clId="{4AE9B476-2ED0-4C02-8F6D-D05000E36007}" dt="2025-08-03T09:43:44.691" v="1391" actId="47"/>
        <pc:sldMkLst>
          <pc:docMk/>
          <pc:sldMk cId="872066578" sldId="421"/>
        </pc:sldMkLst>
      </pc:sldChg>
      <pc:sldChg chg="modSp add del mod">
        <pc:chgData name="Haoyu Wu" userId="17b4ab16-1dcf-4309-9b92-d51e6b6da478" providerId="ADAL" clId="{4AE9B476-2ED0-4C02-8F6D-D05000E36007}" dt="2025-08-03T09:42:58.918" v="1385" actId="47"/>
        <pc:sldMkLst>
          <pc:docMk/>
          <pc:sldMk cId="596721465" sldId="422"/>
        </pc:sldMkLst>
      </pc:sldChg>
      <pc:sldChg chg="add del">
        <pc:chgData name="Haoyu Wu" userId="17b4ab16-1dcf-4309-9b92-d51e6b6da478" providerId="ADAL" clId="{4AE9B476-2ED0-4C02-8F6D-D05000E36007}" dt="2025-08-03T09:43:05.555" v="1387" actId="47"/>
        <pc:sldMkLst>
          <pc:docMk/>
          <pc:sldMk cId="2241613241" sldId="423"/>
        </pc:sldMkLst>
      </pc:sldChg>
      <pc:sldChg chg="add del setBg">
        <pc:chgData name="Haoyu Wu" userId="17b4ab16-1dcf-4309-9b92-d51e6b6da478" providerId="ADAL" clId="{4AE9B476-2ED0-4C02-8F6D-D05000E36007}" dt="2025-08-03T09:43:42.831" v="1390" actId="47"/>
        <pc:sldMkLst>
          <pc:docMk/>
          <pc:sldMk cId="561361283" sldId="424"/>
        </pc:sldMkLst>
      </pc:sldChg>
      <pc:sldChg chg="addSp delSp modSp new mod setBg">
        <pc:chgData name="Haoyu Wu" userId="17b4ab16-1dcf-4309-9b92-d51e6b6da478" providerId="ADAL" clId="{4AE9B476-2ED0-4C02-8F6D-D05000E36007}" dt="2025-08-22T14:00:22.253" v="1926" actId="403"/>
        <pc:sldMkLst>
          <pc:docMk/>
          <pc:sldMk cId="3401763373" sldId="425"/>
        </pc:sldMkLst>
        <pc:spChg chg="mod">
          <ac:chgData name="Haoyu Wu" userId="17b4ab16-1dcf-4309-9b92-d51e6b6da478" providerId="ADAL" clId="{4AE9B476-2ED0-4C02-8F6D-D05000E36007}" dt="2025-08-03T09:53:34.255" v="1574" actId="20577"/>
          <ac:spMkLst>
            <pc:docMk/>
            <pc:sldMk cId="3401763373" sldId="425"/>
            <ac:spMk id="2" creationId="{FB957366-524B-20F3-0885-02DAB512299E}"/>
          </ac:spMkLst>
        </pc:spChg>
        <pc:spChg chg="add mod">
          <ac:chgData name="Haoyu Wu" userId="17b4ab16-1dcf-4309-9b92-d51e6b6da478" providerId="ADAL" clId="{4AE9B476-2ED0-4C02-8F6D-D05000E36007}" dt="2025-08-03T09:40:06.493" v="1355" actId="26606"/>
          <ac:spMkLst>
            <pc:docMk/>
            <pc:sldMk cId="3401763373" sldId="425"/>
            <ac:spMk id="5" creationId="{06A00284-0B55-9592-37E9-38AE9858E48C}"/>
          </ac:spMkLst>
        </pc:spChg>
        <pc:spChg chg="add mod">
          <ac:chgData name="Haoyu Wu" userId="17b4ab16-1dcf-4309-9b92-d51e6b6da478" providerId="ADAL" clId="{4AE9B476-2ED0-4C02-8F6D-D05000E36007}" dt="2025-08-22T14:00:22.253" v="1926" actId="403"/>
          <ac:spMkLst>
            <pc:docMk/>
            <pc:sldMk cId="3401763373" sldId="425"/>
            <ac:spMk id="6" creationId="{3DD5A13D-88ED-78D9-169C-6DC097E123BB}"/>
          </ac:spMkLst>
        </pc:spChg>
        <pc:spChg chg="add">
          <ac:chgData name="Haoyu Wu" userId="17b4ab16-1dcf-4309-9b92-d51e6b6da478" providerId="ADAL" clId="{4AE9B476-2ED0-4C02-8F6D-D05000E36007}" dt="2025-08-03T09:40:06.493" v="1355" actId="26606"/>
          <ac:spMkLst>
            <pc:docMk/>
            <pc:sldMk cId="3401763373" sldId="425"/>
            <ac:spMk id="10" creationId="{1B15ED52-F352-441B-82BF-E0EA34836D08}"/>
          </ac:spMkLst>
        </pc:spChg>
        <pc:spChg chg="add">
          <ac:chgData name="Haoyu Wu" userId="17b4ab16-1dcf-4309-9b92-d51e6b6da478" providerId="ADAL" clId="{4AE9B476-2ED0-4C02-8F6D-D05000E36007}" dt="2025-08-03T09:40:06.493" v="1355" actId="26606"/>
          <ac:spMkLst>
            <pc:docMk/>
            <pc:sldMk cId="3401763373" sldId="425"/>
            <ac:spMk id="12" creationId="{3B2E3793-BFE6-45A2-9B7B-E18844431C99}"/>
          </ac:spMkLst>
        </pc:spChg>
        <pc:spChg chg="add">
          <ac:chgData name="Haoyu Wu" userId="17b4ab16-1dcf-4309-9b92-d51e6b6da478" providerId="ADAL" clId="{4AE9B476-2ED0-4C02-8F6D-D05000E36007}" dt="2025-08-03T09:40:06.493" v="1355" actId="26606"/>
          <ac:spMkLst>
            <pc:docMk/>
            <pc:sldMk cId="3401763373" sldId="425"/>
            <ac:spMk id="14" creationId="{BC4C4868-CB8F-4AF9-9CDB-8108F2C19B67}"/>
          </ac:spMkLst>
        </pc:spChg>
        <pc:spChg chg="add">
          <ac:chgData name="Haoyu Wu" userId="17b4ab16-1dcf-4309-9b92-d51e6b6da478" providerId="ADAL" clId="{4AE9B476-2ED0-4C02-8F6D-D05000E36007}" dt="2025-08-03T09:40:06.493" v="1355" actId="26606"/>
          <ac:spMkLst>
            <pc:docMk/>
            <pc:sldMk cId="3401763373" sldId="425"/>
            <ac:spMk id="16" creationId="{375E0459-6403-40CD-989D-56A4407CA12E}"/>
          </ac:spMkLst>
        </pc:spChg>
        <pc:spChg chg="add">
          <ac:chgData name="Haoyu Wu" userId="17b4ab16-1dcf-4309-9b92-d51e6b6da478" providerId="ADAL" clId="{4AE9B476-2ED0-4C02-8F6D-D05000E36007}" dt="2025-08-03T09:40:06.493" v="1355" actId="26606"/>
          <ac:spMkLst>
            <pc:docMk/>
            <pc:sldMk cId="3401763373" sldId="425"/>
            <ac:spMk id="18" creationId="{53E5B1A8-3AC9-4BD1-9BBC-78CA94F2D1BA}"/>
          </ac:spMkLst>
        </pc:spChg>
      </pc:sldChg>
      <pc:sldChg chg="addSp delSp modSp add mod setBg delDesignElem">
        <pc:chgData name="Haoyu Wu" userId="17b4ab16-1dcf-4309-9b92-d51e6b6da478" providerId="ADAL" clId="{4AE9B476-2ED0-4C02-8F6D-D05000E36007}" dt="2025-08-03T09:47:21.269" v="1480"/>
        <pc:sldMkLst>
          <pc:docMk/>
          <pc:sldMk cId="2164842702" sldId="426"/>
        </pc:sldMkLst>
        <pc:spChg chg="mod">
          <ac:chgData name="Haoyu Wu" userId="17b4ab16-1dcf-4309-9b92-d51e6b6da478" providerId="ADAL" clId="{4AE9B476-2ED0-4C02-8F6D-D05000E36007}" dt="2025-08-03T09:47:20.111" v="1479" actId="26606"/>
          <ac:spMkLst>
            <pc:docMk/>
            <pc:sldMk cId="2164842702" sldId="426"/>
            <ac:spMk id="4" creationId="{3909C5E4-09AA-7A93-EF99-A4FAC48DDD72}"/>
          </ac:spMkLst>
        </pc:spChg>
        <pc:spChg chg="add mod">
          <ac:chgData name="Haoyu Wu" userId="17b4ab16-1dcf-4309-9b92-d51e6b6da478" providerId="ADAL" clId="{4AE9B476-2ED0-4C02-8F6D-D05000E36007}" dt="2025-08-03T09:47:20.111" v="1479" actId="26606"/>
          <ac:spMkLst>
            <pc:docMk/>
            <pc:sldMk cId="2164842702" sldId="426"/>
            <ac:spMk id="6" creationId="{C2459E88-B98F-7FA8-D820-1C2558879543}"/>
          </ac:spMkLst>
        </pc:spChg>
        <pc:spChg chg="add">
          <ac:chgData name="Haoyu Wu" userId="17b4ab16-1dcf-4309-9b92-d51e6b6da478" providerId="ADAL" clId="{4AE9B476-2ED0-4C02-8F6D-D05000E36007}" dt="2025-08-03T09:47:20.111" v="1479" actId="26606"/>
          <ac:spMkLst>
            <pc:docMk/>
            <pc:sldMk cId="2164842702" sldId="426"/>
            <ac:spMk id="11" creationId="{1B15ED52-F352-441B-82BF-E0EA34836D08}"/>
          </ac:spMkLst>
        </pc:spChg>
        <pc:spChg chg="add">
          <ac:chgData name="Haoyu Wu" userId="17b4ab16-1dcf-4309-9b92-d51e6b6da478" providerId="ADAL" clId="{4AE9B476-2ED0-4C02-8F6D-D05000E36007}" dt="2025-08-03T09:47:20.111" v="1479" actId="26606"/>
          <ac:spMkLst>
            <pc:docMk/>
            <pc:sldMk cId="2164842702" sldId="426"/>
            <ac:spMk id="13" creationId="{3B2E3793-BFE6-45A2-9B7B-E18844431C99}"/>
          </ac:spMkLst>
        </pc:spChg>
        <pc:spChg chg="add">
          <ac:chgData name="Haoyu Wu" userId="17b4ab16-1dcf-4309-9b92-d51e6b6da478" providerId="ADAL" clId="{4AE9B476-2ED0-4C02-8F6D-D05000E36007}" dt="2025-08-03T09:47:20.111" v="1479" actId="26606"/>
          <ac:spMkLst>
            <pc:docMk/>
            <pc:sldMk cId="2164842702" sldId="426"/>
            <ac:spMk id="15" creationId="{BC4C4868-CB8F-4AF9-9CDB-8108F2C19B67}"/>
          </ac:spMkLst>
        </pc:spChg>
        <pc:spChg chg="add">
          <ac:chgData name="Haoyu Wu" userId="17b4ab16-1dcf-4309-9b92-d51e6b6da478" providerId="ADAL" clId="{4AE9B476-2ED0-4C02-8F6D-D05000E36007}" dt="2025-08-03T09:47:20.111" v="1479" actId="26606"/>
          <ac:spMkLst>
            <pc:docMk/>
            <pc:sldMk cId="2164842702" sldId="426"/>
            <ac:spMk id="17" creationId="{375E0459-6403-40CD-989D-56A4407CA12E}"/>
          </ac:spMkLst>
        </pc:spChg>
        <pc:spChg chg="add mod">
          <ac:chgData name="Haoyu Wu" userId="17b4ab16-1dcf-4309-9b92-d51e6b6da478" providerId="ADAL" clId="{4AE9B476-2ED0-4C02-8F6D-D05000E36007}" dt="2025-08-03T09:47:21.269" v="1480"/>
          <ac:spMkLst>
            <pc:docMk/>
            <pc:sldMk cId="2164842702" sldId="426"/>
            <ac:spMk id="18" creationId="{0D6D6A9D-2E6B-C425-18C6-35FF7471D36E}"/>
          </ac:spMkLst>
        </pc:spChg>
        <pc:spChg chg="add">
          <ac:chgData name="Haoyu Wu" userId="17b4ab16-1dcf-4309-9b92-d51e6b6da478" providerId="ADAL" clId="{4AE9B476-2ED0-4C02-8F6D-D05000E36007}" dt="2025-08-03T09:47:20.111" v="1479" actId="26606"/>
          <ac:spMkLst>
            <pc:docMk/>
            <pc:sldMk cId="2164842702" sldId="426"/>
            <ac:spMk id="19" creationId="{53E5B1A8-3AC9-4BD1-9BBC-78CA94F2D1BA}"/>
          </ac:spMkLst>
        </pc:spChg>
        <pc:picChg chg="add mod">
          <ac:chgData name="Haoyu Wu" userId="17b4ab16-1dcf-4309-9b92-d51e6b6da478" providerId="ADAL" clId="{4AE9B476-2ED0-4C02-8F6D-D05000E36007}" dt="2025-08-03T09:47:21.269" v="1480"/>
          <ac:picMkLst>
            <pc:docMk/>
            <pc:sldMk cId="2164842702" sldId="426"/>
            <ac:picMk id="20" creationId="{B6F63507-C09F-E3C4-EA27-09C38CB9434C}"/>
          </ac:picMkLst>
        </pc:picChg>
      </pc:sldChg>
      <pc:sldChg chg="addSp delSp modSp add mod setBg">
        <pc:chgData name="Haoyu Wu" userId="17b4ab16-1dcf-4309-9b92-d51e6b6da478" providerId="ADAL" clId="{4AE9B476-2ED0-4C02-8F6D-D05000E36007}" dt="2025-08-03T09:47:40.223" v="1491"/>
        <pc:sldMkLst>
          <pc:docMk/>
          <pc:sldMk cId="1423452628" sldId="427"/>
        </pc:sldMkLst>
        <pc:spChg chg="mod">
          <ac:chgData name="Haoyu Wu" userId="17b4ab16-1dcf-4309-9b92-d51e6b6da478" providerId="ADAL" clId="{4AE9B476-2ED0-4C02-8F6D-D05000E36007}" dt="2025-08-03T09:47:29.616" v="1482" actId="26606"/>
          <ac:spMkLst>
            <pc:docMk/>
            <pc:sldMk cId="1423452628" sldId="427"/>
            <ac:spMk id="2" creationId="{3F01DACE-CAF0-ABC8-BD7B-874271B299E9}"/>
          </ac:spMkLst>
        </pc:spChg>
        <pc:spChg chg="add mod">
          <ac:chgData name="Haoyu Wu" userId="17b4ab16-1dcf-4309-9b92-d51e6b6da478" providerId="ADAL" clId="{4AE9B476-2ED0-4C02-8F6D-D05000E36007}" dt="2025-08-03T09:47:40.223" v="1491"/>
          <ac:spMkLst>
            <pc:docMk/>
            <pc:sldMk cId="1423452628" sldId="427"/>
            <ac:spMk id="7" creationId="{4E7C3FDE-ED18-E65E-91D2-3BE499741691}"/>
          </ac:spMkLst>
        </pc:spChg>
        <pc:spChg chg="add">
          <ac:chgData name="Haoyu Wu" userId="17b4ab16-1dcf-4309-9b92-d51e6b6da478" providerId="ADAL" clId="{4AE9B476-2ED0-4C02-8F6D-D05000E36007}" dt="2025-08-03T09:47:29.616" v="1482" actId="26606"/>
          <ac:spMkLst>
            <pc:docMk/>
            <pc:sldMk cId="1423452628" sldId="427"/>
            <ac:spMk id="10" creationId="{1B15ED52-F352-441B-82BF-E0EA34836D08}"/>
          </ac:spMkLst>
        </pc:spChg>
        <pc:spChg chg="add">
          <ac:chgData name="Haoyu Wu" userId="17b4ab16-1dcf-4309-9b92-d51e6b6da478" providerId="ADAL" clId="{4AE9B476-2ED0-4C02-8F6D-D05000E36007}" dt="2025-08-03T09:47:29.616" v="1482" actId="26606"/>
          <ac:spMkLst>
            <pc:docMk/>
            <pc:sldMk cId="1423452628" sldId="427"/>
            <ac:spMk id="12" creationId="{3B2E3793-BFE6-45A2-9B7B-E18844431C99}"/>
          </ac:spMkLst>
        </pc:spChg>
        <pc:spChg chg="add">
          <ac:chgData name="Haoyu Wu" userId="17b4ab16-1dcf-4309-9b92-d51e6b6da478" providerId="ADAL" clId="{4AE9B476-2ED0-4C02-8F6D-D05000E36007}" dt="2025-08-03T09:47:29.616" v="1482" actId="26606"/>
          <ac:spMkLst>
            <pc:docMk/>
            <pc:sldMk cId="1423452628" sldId="427"/>
            <ac:spMk id="14" creationId="{BC4C4868-CB8F-4AF9-9CDB-8108F2C19B67}"/>
          </ac:spMkLst>
        </pc:spChg>
        <pc:spChg chg="add">
          <ac:chgData name="Haoyu Wu" userId="17b4ab16-1dcf-4309-9b92-d51e6b6da478" providerId="ADAL" clId="{4AE9B476-2ED0-4C02-8F6D-D05000E36007}" dt="2025-08-03T09:47:29.616" v="1482" actId="26606"/>
          <ac:spMkLst>
            <pc:docMk/>
            <pc:sldMk cId="1423452628" sldId="427"/>
            <ac:spMk id="16" creationId="{375E0459-6403-40CD-989D-56A4407CA12E}"/>
          </ac:spMkLst>
        </pc:spChg>
        <pc:spChg chg="add">
          <ac:chgData name="Haoyu Wu" userId="17b4ab16-1dcf-4309-9b92-d51e6b6da478" providerId="ADAL" clId="{4AE9B476-2ED0-4C02-8F6D-D05000E36007}" dt="2025-08-03T09:47:29.616" v="1482" actId="26606"/>
          <ac:spMkLst>
            <pc:docMk/>
            <pc:sldMk cId="1423452628" sldId="427"/>
            <ac:spMk id="18" creationId="{53E5B1A8-3AC9-4BD1-9BBC-78CA94F2D1BA}"/>
          </ac:spMkLst>
        </pc:spChg>
      </pc:sldChg>
      <pc:sldChg chg="addSp delSp modSp add mod setBg delDesignElem">
        <pc:chgData name="Haoyu Wu" userId="17b4ab16-1dcf-4309-9b92-d51e6b6da478" providerId="ADAL" clId="{4AE9B476-2ED0-4C02-8F6D-D05000E36007}" dt="2025-08-03T09:47:56.295" v="1494"/>
        <pc:sldMkLst>
          <pc:docMk/>
          <pc:sldMk cId="3620576482" sldId="428"/>
        </pc:sldMkLst>
        <pc:spChg chg="mod">
          <ac:chgData name="Haoyu Wu" userId="17b4ab16-1dcf-4309-9b92-d51e6b6da478" providerId="ADAL" clId="{4AE9B476-2ED0-4C02-8F6D-D05000E36007}" dt="2025-08-03T09:47:54.005" v="1493" actId="26606"/>
          <ac:spMkLst>
            <pc:docMk/>
            <pc:sldMk cId="3620576482" sldId="428"/>
            <ac:spMk id="2" creationId="{713EBC00-59D1-DD6A-1ECB-9B461C94A34D}"/>
          </ac:spMkLst>
        </pc:spChg>
        <pc:spChg chg="add mod">
          <ac:chgData name="Haoyu Wu" userId="17b4ab16-1dcf-4309-9b92-d51e6b6da478" providerId="ADAL" clId="{4AE9B476-2ED0-4C02-8F6D-D05000E36007}" dt="2025-08-03T09:47:54.005" v="1493" actId="26606"/>
          <ac:spMkLst>
            <pc:docMk/>
            <pc:sldMk cId="3620576482" sldId="428"/>
            <ac:spMk id="6" creationId="{E91BE31F-6499-9DEB-33B5-FAF106E14D4B}"/>
          </ac:spMkLst>
        </pc:spChg>
        <pc:spChg chg="add mod">
          <ac:chgData name="Haoyu Wu" userId="17b4ab16-1dcf-4309-9b92-d51e6b6da478" providerId="ADAL" clId="{4AE9B476-2ED0-4C02-8F6D-D05000E36007}" dt="2025-08-03T09:47:56.295" v="1494"/>
          <ac:spMkLst>
            <pc:docMk/>
            <pc:sldMk cId="3620576482" sldId="428"/>
            <ac:spMk id="7" creationId="{91280DC3-B7D0-C9A7-5D57-BC72D5FE8DAE}"/>
          </ac:spMkLst>
        </pc:spChg>
        <pc:spChg chg="add">
          <ac:chgData name="Haoyu Wu" userId="17b4ab16-1dcf-4309-9b92-d51e6b6da478" providerId="ADAL" clId="{4AE9B476-2ED0-4C02-8F6D-D05000E36007}" dt="2025-08-03T09:47:54.005" v="1493" actId="26606"/>
          <ac:spMkLst>
            <pc:docMk/>
            <pc:sldMk cId="3620576482" sldId="428"/>
            <ac:spMk id="11" creationId="{1B15ED52-F352-441B-82BF-E0EA34836D08}"/>
          </ac:spMkLst>
        </pc:spChg>
        <pc:spChg chg="add">
          <ac:chgData name="Haoyu Wu" userId="17b4ab16-1dcf-4309-9b92-d51e6b6da478" providerId="ADAL" clId="{4AE9B476-2ED0-4C02-8F6D-D05000E36007}" dt="2025-08-03T09:47:54.005" v="1493" actId="26606"/>
          <ac:spMkLst>
            <pc:docMk/>
            <pc:sldMk cId="3620576482" sldId="428"/>
            <ac:spMk id="13" creationId="{3B2E3793-BFE6-45A2-9B7B-E18844431C99}"/>
          </ac:spMkLst>
        </pc:spChg>
        <pc:spChg chg="add">
          <ac:chgData name="Haoyu Wu" userId="17b4ab16-1dcf-4309-9b92-d51e6b6da478" providerId="ADAL" clId="{4AE9B476-2ED0-4C02-8F6D-D05000E36007}" dt="2025-08-03T09:47:54.005" v="1493" actId="26606"/>
          <ac:spMkLst>
            <pc:docMk/>
            <pc:sldMk cId="3620576482" sldId="428"/>
            <ac:spMk id="15" creationId="{BC4C4868-CB8F-4AF9-9CDB-8108F2C19B67}"/>
          </ac:spMkLst>
        </pc:spChg>
        <pc:spChg chg="add">
          <ac:chgData name="Haoyu Wu" userId="17b4ab16-1dcf-4309-9b92-d51e6b6da478" providerId="ADAL" clId="{4AE9B476-2ED0-4C02-8F6D-D05000E36007}" dt="2025-08-03T09:47:54.005" v="1493" actId="26606"/>
          <ac:spMkLst>
            <pc:docMk/>
            <pc:sldMk cId="3620576482" sldId="428"/>
            <ac:spMk id="17" creationId="{375E0459-6403-40CD-989D-56A4407CA12E}"/>
          </ac:spMkLst>
        </pc:spChg>
        <pc:spChg chg="add">
          <ac:chgData name="Haoyu Wu" userId="17b4ab16-1dcf-4309-9b92-d51e6b6da478" providerId="ADAL" clId="{4AE9B476-2ED0-4C02-8F6D-D05000E36007}" dt="2025-08-03T09:47:54.005" v="1493" actId="26606"/>
          <ac:spMkLst>
            <pc:docMk/>
            <pc:sldMk cId="3620576482" sldId="428"/>
            <ac:spMk id="19" creationId="{53E5B1A8-3AC9-4BD1-9BBC-78CA94F2D1BA}"/>
          </ac:spMkLst>
        </pc:spChg>
        <pc:picChg chg="add mod">
          <ac:chgData name="Haoyu Wu" userId="17b4ab16-1dcf-4309-9b92-d51e6b6da478" providerId="ADAL" clId="{4AE9B476-2ED0-4C02-8F6D-D05000E36007}" dt="2025-08-03T09:47:56.295" v="1494"/>
          <ac:picMkLst>
            <pc:docMk/>
            <pc:sldMk cId="3620576482" sldId="428"/>
            <ac:picMk id="8" creationId="{B37D470C-8CFE-91B9-AE3E-D4735A6CB70F}"/>
          </ac:picMkLst>
        </pc:picChg>
      </pc:sldChg>
      <pc:sldChg chg="addSp delSp modSp add mod setBg">
        <pc:chgData name="Haoyu Wu" userId="17b4ab16-1dcf-4309-9b92-d51e6b6da478" providerId="ADAL" clId="{4AE9B476-2ED0-4C02-8F6D-D05000E36007}" dt="2025-08-03T09:51:48.635" v="1509" actId="20577"/>
        <pc:sldMkLst>
          <pc:docMk/>
          <pc:sldMk cId="2954576822" sldId="429"/>
        </pc:sldMkLst>
        <pc:spChg chg="mod">
          <ac:chgData name="Haoyu Wu" userId="17b4ab16-1dcf-4309-9b92-d51e6b6da478" providerId="ADAL" clId="{4AE9B476-2ED0-4C02-8F6D-D05000E36007}" dt="2025-08-03T09:51:48.635" v="1509" actId="20577"/>
          <ac:spMkLst>
            <pc:docMk/>
            <pc:sldMk cId="2954576822" sldId="429"/>
            <ac:spMk id="2" creationId="{364E9087-9CEA-10A4-3144-AA023877A4B2}"/>
          </ac:spMkLst>
        </pc:spChg>
        <pc:spChg chg="add del mod">
          <ac:chgData name="Haoyu Wu" userId="17b4ab16-1dcf-4309-9b92-d51e6b6da478" providerId="ADAL" clId="{4AE9B476-2ED0-4C02-8F6D-D05000E36007}" dt="2025-08-03T09:50:25.301" v="1502" actId="14100"/>
          <ac:spMkLst>
            <pc:docMk/>
            <pc:sldMk cId="2954576822" sldId="429"/>
            <ac:spMk id="3" creationId="{CC9AA3B4-6EFF-1533-4224-D8E0A10ABAC0}"/>
          </ac:spMkLst>
        </pc:spChg>
        <pc:spChg chg="add">
          <ac:chgData name="Haoyu Wu" userId="17b4ab16-1dcf-4309-9b92-d51e6b6da478" providerId="ADAL" clId="{4AE9B476-2ED0-4C02-8F6D-D05000E36007}" dt="2025-08-03T09:50:09.610" v="1498" actId="26606"/>
          <ac:spMkLst>
            <pc:docMk/>
            <pc:sldMk cId="2954576822" sldId="429"/>
            <ac:spMk id="8" creationId="{1B15ED52-F352-441B-82BF-E0EA34836D08}"/>
          </ac:spMkLst>
        </pc:spChg>
        <pc:spChg chg="add">
          <ac:chgData name="Haoyu Wu" userId="17b4ab16-1dcf-4309-9b92-d51e6b6da478" providerId="ADAL" clId="{4AE9B476-2ED0-4C02-8F6D-D05000E36007}" dt="2025-08-03T09:50:09.610" v="1498" actId="26606"/>
          <ac:spMkLst>
            <pc:docMk/>
            <pc:sldMk cId="2954576822" sldId="429"/>
            <ac:spMk id="10" creationId="{3B2E3793-BFE6-45A2-9B7B-E18844431C99}"/>
          </ac:spMkLst>
        </pc:spChg>
        <pc:spChg chg="add">
          <ac:chgData name="Haoyu Wu" userId="17b4ab16-1dcf-4309-9b92-d51e6b6da478" providerId="ADAL" clId="{4AE9B476-2ED0-4C02-8F6D-D05000E36007}" dt="2025-08-03T09:50:09.610" v="1498" actId="26606"/>
          <ac:spMkLst>
            <pc:docMk/>
            <pc:sldMk cId="2954576822" sldId="429"/>
            <ac:spMk id="12" creationId="{BC4C4868-CB8F-4AF9-9CDB-8108F2C19B67}"/>
          </ac:spMkLst>
        </pc:spChg>
        <pc:spChg chg="add">
          <ac:chgData name="Haoyu Wu" userId="17b4ab16-1dcf-4309-9b92-d51e6b6da478" providerId="ADAL" clId="{4AE9B476-2ED0-4C02-8F6D-D05000E36007}" dt="2025-08-03T09:50:09.610" v="1498" actId="26606"/>
          <ac:spMkLst>
            <pc:docMk/>
            <pc:sldMk cId="2954576822" sldId="429"/>
            <ac:spMk id="14" creationId="{375E0459-6403-40CD-989D-56A4407CA12E}"/>
          </ac:spMkLst>
        </pc:spChg>
        <pc:spChg chg="add">
          <ac:chgData name="Haoyu Wu" userId="17b4ab16-1dcf-4309-9b92-d51e6b6da478" providerId="ADAL" clId="{4AE9B476-2ED0-4C02-8F6D-D05000E36007}" dt="2025-08-03T09:50:09.610" v="1498" actId="26606"/>
          <ac:spMkLst>
            <pc:docMk/>
            <pc:sldMk cId="2954576822" sldId="429"/>
            <ac:spMk id="16" creationId="{53E5B1A8-3AC9-4BD1-9BBC-78CA94F2D1BA}"/>
          </ac:spMkLst>
        </pc:spChg>
      </pc:sldChg>
      <pc:sldChg chg="delSp add del mod">
        <pc:chgData name="Haoyu Wu" userId="17b4ab16-1dcf-4309-9b92-d51e6b6da478" providerId="ADAL" clId="{4AE9B476-2ED0-4C02-8F6D-D05000E36007}" dt="2025-08-03T09:51:50.927" v="1510" actId="47"/>
        <pc:sldMkLst>
          <pc:docMk/>
          <pc:sldMk cId="2064004943" sldId="430"/>
        </pc:sldMkLst>
      </pc:sldChg>
      <pc:sldChg chg="modSp add del mod">
        <pc:chgData name="Haoyu Wu" userId="17b4ab16-1dcf-4309-9b92-d51e6b6da478" providerId="ADAL" clId="{4AE9B476-2ED0-4C02-8F6D-D05000E36007}" dt="2025-08-03T09:49:07.413" v="1495" actId="47"/>
        <pc:sldMkLst>
          <pc:docMk/>
          <pc:sldMk cId="1672672878" sldId="431"/>
        </pc:sldMkLst>
      </pc:sldChg>
      <pc:sldChg chg="addSp delSp modSp add mod setBg">
        <pc:chgData name="Haoyu Wu" userId="17b4ab16-1dcf-4309-9b92-d51e6b6da478" providerId="ADAL" clId="{4AE9B476-2ED0-4C02-8F6D-D05000E36007}" dt="2025-08-03T09:51:59.381" v="1513"/>
        <pc:sldMkLst>
          <pc:docMk/>
          <pc:sldMk cId="1838626721" sldId="432"/>
        </pc:sldMkLst>
        <pc:spChg chg="mod">
          <ac:chgData name="Haoyu Wu" userId="17b4ab16-1dcf-4309-9b92-d51e6b6da478" providerId="ADAL" clId="{4AE9B476-2ED0-4C02-8F6D-D05000E36007}" dt="2025-08-03T09:51:57.856" v="1512" actId="26606"/>
          <ac:spMkLst>
            <pc:docMk/>
            <pc:sldMk cId="1838626721" sldId="432"/>
            <ac:spMk id="2" creationId="{A79CD9C7-C205-EAF2-9D0A-72146D535927}"/>
          </ac:spMkLst>
        </pc:spChg>
        <pc:spChg chg="add mod">
          <ac:chgData name="Haoyu Wu" userId="17b4ab16-1dcf-4309-9b92-d51e6b6da478" providerId="ADAL" clId="{4AE9B476-2ED0-4C02-8F6D-D05000E36007}" dt="2025-08-03T09:51:57.856" v="1512" actId="26606"/>
          <ac:spMkLst>
            <pc:docMk/>
            <pc:sldMk cId="1838626721" sldId="432"/>
            <ac:spMk id="5" creationId="{D9E94F8E-7C02-BBB3-E2B6-FEA695217ACE}"/>
          </ac:spMkLst>
        </pc:spChg>
        <pc:spChg chg="add mod">
          <ac:chgData name="Haoyu Wu" userId="17b4ab16-1dcf-4309-9b92-d51e6b6da478" providerId="ADAL" clId="{4AE9B476-2ED0-4C02-8F6D-D05000E36007}" dt="2025-08-03T09:51:59.381" v="1513"/>
          <ac:spMkLst>
            <pc:docMk/>
            <pc:sldMk cId="1838626721" sldId="432"/>
            <ac:spMk id="6" creationId="{697D1E2D-A5FD-E29F-3966-0755C5F02099}"/>
          </ac:spMkLst>
        </pc:spChg>
        <pc:spChg chg="add">
          <ac:chgData name="Haoyu Wu" userId="17b4ab16-1dcf-4309-9b92-d51e6b6da478" providerId="ADAL" clId="{4AE9B476-2ED0-4C02-8F6D-D05000E36007}" dt="2025-08-03T09:51:57.856" v="1512" actId="26606"/>
          <ac:spMkLst>
            <pc:docMk/>
            <pc:sldMk cId="1838626721" sldId="432"/>
            <ac:spMk id="10" creationId="{1B15ED52-F352-441B-82BF-E0EA34836D08}"/>
          </ac:spMkLst>
        </pc:spChg>
        <pc:spChg chg="add">
          <ac:chgData name="Haoyu Wu" userId="17b4ab16-1dcf-4309-9b92-d51e6b6da478" providerId="ADAL" clId="{4AE9B476-2ED0-4C02-8F6D-D05000E36007}" dt="2025-08-03T09:51:57.856" v="1512" actId="26606"/>
          <ac:spMkLst>
            <pc:docMk/>
            <pc:sldMk cId="1838626721" sldId="432"/>
            <ac:spMk id="12" creationId="{3B2E3793-BFE6-45A2-9B7B-E18844431C99}"/>
          </ac:spMkLst>
        </pc:spChg>
        <pc:spChg chg="add">
          <ac:chgData name="Haoyu Wu" userId="17b4ab16-1dcf-4309-9b92-d51e6b6da478" providerId="ADAL" clId="{4AE9B476-2ED0-4C02-8F6D-D05000E36007}" dt="2025-08-03T09:51:57.856" v="1512" actId="26606"/>
          <ac:spMkLst>
            <pc:docMk/>
            <pc:sldMk cId="1838626721" sldId="432"/>
            <ac:spMk id="14" creationId="{BC4C4868-CB8F-4AF9-9CDB-8108F2C19B67}"/>
          </ac:spMkLst>
        </pc:spChg>
        <pc:spChg chg="add">
          <ac:chgData name="Haoyu Wu" userId="17b4ab16-1dcf-4309-9b92-d51e6b6da478" providerId="ADAL" clId="{4AE9B476-2ED0-4C02-8F6D-D05000E36007}" dt="2025-08-03T09:51:57.856" v="1512" actId="26606"/>
          <ac:spMkLst>
            <pc:docMk/>
            <pc:sldMk cId="1838626721" sldId="432"/>
            <ac:spMk id="16" creationId="{375E0459-6403-40CD-989D-56A4407CA12E}"/>
          </ac:spMkLst>
        </pc:spChg>
        <pc:spChg chg="add">
          <ac:chgData name="Haoyu Wu" userId="17b4ab16-1dcf-4309-9b92-d51e6b6da478" providerId="ADAL" clId="{4AE9B476-2ED0-4C02-8F6D-D05000E36007}" dt="2025-08-03T09:51:57.856" v="1512" actId="26606"/>
          <ac:spMkLst>
            <pc:docMk/>
            <pc:sldMk cId="1838626721" sldId="432"/>
            <ac:spMk id="18" creationId="{53E5B1A8-3AC9-4BD1-9BBC-78CA94F2D1BA}"/>
          </ac:spMkLst>
        </pc:spChg>
      </pc:sldChg>
      <pc:sldChg chg="addSp modSp add mod setBg">
        <pc:chgData name="Haoyu Wu" userId="17b4ab16-1dcf-4309-9b92-d51e6b6da478" providerId="ADAL" clId="{4AE9B476-2ED0-4C02-8F6D-D05000E36007}" dt="2025-08-03T09:52:12.181" v="1516" actId="255"/>
        <pc:sldMkLst>
          <pc:docMk/>
          <pc:sldMk cId="2714538553" sldId="433"/>
        </pc:sldMkLst>
        <pc:spChg chg="mod">
          <ac:chgData name="Haoyu Wu" userId="17b4ab16-1dcf-4309-9b92-d51e6b6da478" providerId="ADAL" clId="{4AE9B476-2ED0-4C02-8F6D-D05000E36007}" dt="2025-08-03T09:52:03.964" v="1514" actId="26606"/>
          <ac:spMkLst>
            <pc:docMk/>
            <pc:sldMk cId="2714538553" sldId="433"/>
            <ac:spMk id="2" creationId="{BEBEA101-08D0-019A-B595-36A05325DF7B}"/>
          </ac:spMkLst>
        </pc:spChg>
        <pc:spChg chg="mod">
          <ac:chgData name="Haoyu Wu" userId="17b4ab16-1dcf-4309-9b92-d51e6b6da478" providerId="ADAL" clId="{4AE9B476-2ED0-4C02-8F6D-D05000E36007}" dt="2025-08-03T09:52:12.181" v="1516" actId="255"/>
          <ac:spMkLst>
            <pc:docMk/>
            <pc:sldMk cId="2714538553" sldId="433"/>
            <ac:spMk id="3" creationId="{CDE02C0E-88F5-B346-7106-1AF03F686B7B}"/>
          </ac:spMkLst>
        </pc:spChg>
        <pc:spChg chg="add">
          <ac:chgData name="Haoyu Wu" userId="17b4ab16-1dcf-4309-9b92-d51e6b6da478" providerId="ADAL" clId="{4AE9B476-2ED0-4C02-8F6D-D05000E36007}" dt="2025-08-03T09:52:03.964" v="1514" actId="26606"/>
          <ac:spMkLst>
            <pc:docMk/>
            <pc:sldMk cId="2714538553" sldId="433"/>
            <ac:spMk id="8" creationId="{1B15ED52-F352-441B-82BF-E0EA34836D08}"/>
          </ac:spMkLst>
        </pc:spChg>
        <pc:spChg chg="add">
          <ac:chgData name="Haoyu Wu" userId="17b4ab16-1dcf-4309-9b92-d51e6b6da478" providerId="ADAL" clId="{4AE9B476-2ED0-4C02-8F6D-D05000E36007}" dt="2025-08-03T09:52:03.964" v="1514" actId="26606"/>
          <ac:spMkLst>
            <pc:docMk/>
            <pc:sldMk cId="2714538553" sldId="433"/>
            <ac:spMk id="10" creationId="{3B2E3793-BFE6-45A2-9B7B-E18844431C99}"/>
          </ac:spMkLst>
        </pc:spChg>
        <pc:spChg chg="add">
          <ac:chgData name="Haoyu Wu" userId="17b4ab16-1dcf-4309-9b92-d51e6b6da478" providerId="ADAL" clId="{4AE9B476-2ED0-4C02-8F6D-D05000E36007}" dt="2025-08-03T09:52:03.964" v="1514" actId="26606"/>
          <ac:spMkLst>
            <pc:docMk/>
            <pc:sldMk cId="2714538553" sldId="433"/>
            <ac:spMk id="12" creationId="{BC4C4868-CB8F-4AF9-9CDB-8108F2C19B67}"/>
          </ac:spMkLst>
        </pc:spChg>
        <pc:spChg chg="add">
          <ac:chgData name="Haoyu Wu" userId="17b4ab16-1dcf-4309-9b92-d51e6b6da478" providerId="ADAL" clId="{4AE9B476-2ED0-4C02-8F6D-D05000E36007}" dt="2025-08-03T09:52:03.964" v="1514" actId="26606"/>
          <ac:spMkLst>
            <pc:docMk/>
            <pc:sldMk cId="2714538553" sldId="433"/>
            <ac:spMk id="14" creationId="{375E0459-6403-40CD-989D-56A4407CA12E}"/>
          </ac:spMkLst>
        </pc:spChg>
        <pc:spChg chg="add">
          <ac:chgData name="Haoyu Wu" userId="17b4ab16-1dcf-4309-9b92-d51e6b6da478" providerId="ADAL" clId="{4AE9B476-2ED0-4C02-8F6D-D05000E36007}" dt="2025-08-03T09:52:03.964" v="1514" actId="26606"/>
          <ac:spMkLst>
            <pc:docMk/>
            <pc:sldMk cId="2714538553" sldId="433"/>
            <ac:spMk id="16" creationId="{53E5B1A8-3AC9-4BD1-9BBC-78CA94F2D1BA}"/>
          </ac:spMkLst>
        </pc:spChg>
      </pc:sldChg>
      <pc:sldChg chg="addSp delSp modSp add mod">
        <pc:chgData name="Haoyu Wu" userId="17b4ab16-1dcf-4309-9b92-d51e6b6da478" providerId="ADAL" clId="{4AE9B476-2ED0-4C02-8F6D-D05000E36007}" dt="2025-08-03T09:51:42.038" v="1508"/>
        <pc:sldMkLst>
          <pc:docMk/>
          <pc:sldMk cId="1557825972" sldId="434"/>
        </pc:sldMkLst>
        <pc:spChg chg="add mod">
          <ac:chgData name="Haoyu Wu" userId="17b4ab16-1dcf-4309-9b92-d51e6b6da478" providerId="ADAL" clId="{4AE9B476-2ED0-4C02-8F6D-D05000E36007}" dt="2025-08-03T09:51:35.614" v="1505" actId="478"/>
          <ac:spMkLst>
            <pc:docMk/>
            <pc:sldMk cId="1557825972" sldId="434"/>
            <ac:spMk id="5" creationId="{0C35E3F0-B8BF-B879-7EA1-2C99FE16BD81}"/>
          </ac:spMkLst>
        </pc:spChg>
        <pc:spChg chg="add mod">
          <ac:chgData name="Haoyu Wu" userId="17b4ab16-1dcf-4309-9b92-d51e6b6da478" providerId="ADAL" clId="{4AE9B476-2ED0-4C02-8F6D-D05000E36007}" dt="2025-08-03T09:51:42.038" v="1508"/>
          <ac:spMkLst>
            <pc:docMk/>
            <pc:sldMk cId="1557825972" sldId="434"/>
            <ac:spMk id="9" creationId="{F6AEFF3F-100E-9C84-C406-39415B59BC8B}"/>
          </ac:spMkLst>
        </pc:spChg>
        <pc:picChg chg="add mod">
          <ac:chgData name="Haoyu Wu" userId="17b4ab16-1dcf-4309-9b92-d51e6b6da478" providerId="ADAL" clId="{4AE9B476-2ED0-4C02-8F6D-D05000E36007}" dt="2025-08-03T09:51:36.188" v="1506"/>
          <ac:picMkLst>
            <pc:docMk/>
            <pc:sldMk cId="1557825972" sldId="434"/>
            <ac:picMk id="6" creationId="{3777E1D1-4F30-F81B-4DA3-13AB120E6CA8}"/>
          </ac:picMkLst>
        </pc:picChg>
        <pc:picChg chg="add mod">
          <ac:chgData name="Haoyu Wu" userId="17b4ab16-1dcf-4309-9b92-d51e6b6da478" providerId="ADAL" clId="{4AE9B476-2ED0-4C02-8F6D-D05000E36007}" dt="2025-08-03T09:51:36.188" v="1506"/>
          <ac:picMkLst>
            <pc:docMk/>
            <pc:sldMk cId="1557825972" sldId="434"/>
            <ac:picMk id="7" creationId="{F87C45CB-3896-79A7-2ABA-40CABF77A7A1}"/>
          </ac:picMkLst>
        </pc:picChg>
      </pc:sldChg>
      <pc:sldChg chg="addSp delSp modSp add mod setBg delDesignElem">
        <pc:chgData name="Haoyu Wu" userId="17b4ab16-1dcf-4309-9b92-d51e6b6da478" providerId="ADAL" clId="{4AE9B476-2ED0-4C02-8F6D-D05000E36007}" dt="2025-08-03T10:09:41.946" v="1599"/>
        <pc:sldMkLst>
          <pc:docMk/>
          <pc:sldMk cId="2560568681" sldId="435"/>
        </pc:sldMkLst>
        <pc:spChg chg="mod">
          <ac:chgData name="Haoyu Wu" userId="17b4ab16-1dcf-4309-9b92-d51e6b6da478" providerId="ADAL" clId="{4AE9B476-2ED0-4C02-8F6D-D05000E36007}" dt="2025-08-03T10:09:39.859" v="1598" actId="26606"/>
          <ac:spMkLst>
            <pc:docMk/>
            <pc:sldMk cId="2560568681" sldId="435"/>
            <ac:spMk id="4" creationId="{E104F753-E3CC-0BE9-993A-E1767733A6F7}"/>
          </ac:spMkLst>
        </pc:spChg>
        <pc:spChg chg="add mod">
          <ac:chgData name="Haoyu Wu" userId="17b4ab16-1dcf-4309-9b92-d51e6b6da478" providerId="ADAL" clId="{4AE9B476-2ED0-4C02-8F6D-D05000E36007}" dt="2025-08-03T10:09:39.859" v="1598" actId="26606"/>
          <ac:spMkLst>
            <pc:docMk/>
            <pc:sldMk cId="2560568681" sldId="435"/>
            <ac:spMk id="6" creationId="{491368E0-F9CD-9F25-A082-34604A02B843}"/>
          </ac:spMkLst>
        </pc:spChg>
        <pc:spChg chg="add mod">
          <ac:chgData name="Haoyu Wu" userId="17b4ab16-1dcf-4309-9b92-d51e6b6da478" providerId="ADAL" clId="{4AE9B476-2ED0-4C02-8F6D-D05000E36007}" dt="2025-08-03T10:09:41.946" v="1599"/>
          <ac:spMkLst>
            <pc:docMk/>
            <pc:sldMk cId="2560568681" sldId="435"/>
            <ac:spMk id="7" creationId="{CB18C5BC-4E17-3168-0CBD-5DCA585F2C4B}"/>
          </ac:spMkLst>
        </pc:spChg>
        <pc:spChg chg="add">
          <ac:chgData name="Haoyu Wu" userId="17b4ab16-1dcf-4309-9b92-d51e6b6da478" providerId="ADAL" clId="{4AE9B476-2ED0-4C02-8F6D-D05000E36007}" dt="2025-08-03T10:09:39.859" v="1598" actId="26606"/>
          <ac:spMkLst>
            <pc:docMk/>
            <pc:sldMk cId="2560568681" sldId="435"/>
            <ac:spMk id="11" creationId="{1B15ED52-F352-441B-82BF-E0EA34836D08}"/>
          </ac:spMkLst>
        </pc:spChg>
        <pc:spChg chg="add">
          <ac:chgData name="Haoyu Wu" userId="17b4ab16-1dcf-4309-9b92-d51e6b6da478" providerId="ADAL" clId="{4AE9B476-2ED0-4C02-8F6D-D05000E36007}" dt="2025-08-03T10:09:39.859" v="1598" actId="26606"/>
          <ac:spMkLst>
            <pc:docMk/>
            <pc:sldMk cId="2560568681" sldId="435"/>
            <ac:spMk id="13" creationId="{3B2E3793-BFE6-45A2-9B7B-E18844431C99}"/>
          </ac:spMkLst>
        </pc:spChg>
        <pc:spChg chg="add">
          <ac:chgData name="Haoyu Wu" userId="17b4ab16-1dcf-4309-9b92-d51e6b6da478" providerId="ADAL" clId="{4AE9B476-2ED0-4C02-8F6D-D05000E36007}" dt="2025-08-03T10:09:39.859" v="1598" actId="26606"/>
          <ac:spMkLst>
            <pc:docMk/>
            <pc:sldMk cId="2560568681" sldId="435"/>
            <ac:spMk id="15" creationId="{BC4C4868-CB8F-4AF9-9CDB-8108F2C19B67}"/>
          </ac:spMkLst>
        </pc:spChg>
        <pc:spChg chg="add">
          <ac:chgData name="Haoyu Wu" userId="17b4ab16-1dcf-4309-9b92-d51e6b6da478" providerId="ADAL" clId="{4AE9B476-2ED0-4C02-8F6D-D05000E36007}" dt="2025-08-03T10:09:39.859" v="1598" actId="26606"/>
          <ac:spMkLst>
            <pc:docMk/>
            <pc:sldMk cId="2560568681" sldId="435"/>
            <ac:spMk id="17" creationId="{375E0459-6403-40CD-989D-56A4407CA12E}"/>
          </ac:spMkLst>
        </pc:spChg>
        <pc:spChg chg="add">
          <ac:chgData name="Haoyu Wu" userId="17b4ab16-1dcf-4309-9b92-d51e6b6da478" providerId="ADAL" clId="{4AE9B476-2ED0-4C02-8F6D-D05000E36007}" dt="2025-08-03T10:09:39.859" v="1598" actId="26606"/>
          <ac:spMkLst>
            <pc:docMk/>
            <pc:sldMk cId="2560568681" sldId="435"/>
            <ac:spMk id="19" creationId="{53E5B1A8-3AC9-4BD1-9BBC-78CA94F2D1BA}"/>
          </ac:spMkLst>
        </pc:spChg>
        <pc:picChg chg="add mod">
          <ac:chgData name="Haoyu Wu" userId="17b4ab16-1dcf-4309-9b92-d51e6b6da478" providerId="ADAL" clId="{4AE9B476-2ED0-4C02-8F6D-D05000E36007}" dt="2025-08-03T10:09:41.946" v="1599"/>
          <ac:picMkLst>
            <pc:docMk/>
            <pc:sldMk cId="2560568681" sldId="435"/>
            <ac:picMk id="8" creationId="{93BA9815-7652-A5D5-0AD3-E1ED8818639B}"/>
          </ac:picMkLst>
        </pc:picChg>
      </pc:sldChg>
      <pc:sldChg chg="addSp modSp add mod setBg">
        <pc:chgData name="Haoyu Wu" userId="17b4ab16-1dcf-4309-9b92-d51e6b6da478" providerId="ADAL" clId="{4AE9B476-2ED0-4C02-8F6D-D05000E36007}" dt="2025-08-03T10:10:16.927" v="1603" actId="26606"/>
        <pc:sldMkLst>
          <pc:docMk/>
          <pc:sldMk cId="3721571051" sldId="436"/>
        </pc:sldMkLst>
        <pc:spChg chg="mod">
          <ac:chgData name="Haoyu Wu" userId="17b4ab16-1dcf-4309-9b92-d51e6b6da478" providerId="ADAL" clId="{4AE9B476-2ED0-4C02-8F6D-D05000E36007}" dt="2025-08-03T10:10:16.927" v="1603" actId="26606"/>
          <ac:spMkLst>
            <pc:docMk/>
            <pc:sldMk cId="3721571051" sldId="436"/>
            <ac:spMk id="4" creationId="{07980FA7-0ACA-7339-9046-A3435CC69FFF}"/>
          </ac:spMkLst>
        </pc:spChg>
        <pc:spChg chg="mod">
          <ac:chgData name="Haoyu Wu" userId="17b4ab16-1dcf-4309-9b92-d51e6b6da478" providerId="ADAL" clId="{4AE9B476-2ED0-4C02-8F6D-D05000E36007}" dt="2025-08-03T10:10:16.927" v="1603" actId="26606"/>
          <ac:spMkLst>
            <pc:docMk/>
            <pc:sldMk cId="3721571051" sldId="436"/>
            <ac:spMk id="5" creationId="{70058F49-1B8B-B6EA-2B2A-3E75D7EAB5AC}"/>
          </ac:spMkLst>
        </pc:spChg>
        <pc:spChg chg="add">
          <ac:chgData name="Haoyu Wu" userId="17b4ab16-1dcf-4309-9b92-d51e6b6da478" providerId="ADAL" clId="{4AE9B476-2ED0-4C02-8F6D-D05000E36007}" dt="2025-08-03T10:10:16.927" v="1603" actId="26606"/>
          <ac:spMkLst>
            <pc:docMk/>
            <pc:sldMk cId="3721571051" sldId="436"/>
            <ac:spMk id="10" creationId="{6F5A5072-7B47-4D32-B52A-4EBBF590B8A5}"/>
          </ac:spMkLst>
        </pc:spChg>
        <pc:spChg chg="add">
          <ac:chgData name="Haoyu Wu" userId="17b4ab16-1dcf-4309-9b92-d51e6b6da478" providerId="ADAL" clId="{4AE9B476-2ED0-4C02-8F6D-D05000E36007}" dt="2025-08-03T10:10:16.927" v="1603" actId="26606"/>
          <ac:spMkLst>
            <pc:docMk/>
            <pc:sldMk cId="3721571051" sldId="436"/>
            <ac:spMk id="12" creationId="{9715DAF0-AE1B-46C9-8A6B-DB2AA05AB91D}"/>
          </ac:spMkLst>
        </pc:spChg>
        <pc:spChg chg="add">
          <ac:chgData name="Haoyu Wu" userId="17b4ab16-1dcf-4309-9b92-d51e6b6da478" providerId="ADAL" clId="{4AE9B476-2ED0-4C02-8F6D-D05000E36007}" dt="2025-08-03T10:10:16.927" v="1603" actId="26606"/>
          <ac:spMkLst>
            <pc:docMk/>
            <pc:sldMk cId="3721571051" sldId="436"/>
            <ac:spMk id="14" creationId="{6016219D-510E-4184-9090-6D5578A87BD1}"/>
          </ac:spMkLst>
        </pc:spChg>
        <pc:spChg chg="add">
          <ac:chgData name="Haoyu Wu" userId="17b4ab16-1dcf-4309-9b92-d51e6b6da478" providerId="ADAL" clId="{4AE9B476-2ED0-4C02-8F6D-D05000E36007}" dt="2025-08-03T10:10:16.927" v="1603" actId="26606"/>
          <ac:spMkLst>
            <pc:docMk/>
            <pc:sldMk cId="3721571051" sldId="436"/>
            <ac:spMk id="16" creationId="{AFF4A713-7B75-4B21-90D7-5AB19547C728}"/>
          </ac:spMkLst>
        </pc:spChg>
        <pc:spChg chg="add">
          <ac:chgData name="Haoyu Wu" userId="17b4ab16-1dcf-4309-9b92-d51e6b6da478" providerId="ADAL" clId="{4AE9B476-2ED0-4C02-8F6D-D05000E36007}" dt="2025-08-03T10:10:16.927" v="1603" actId="26606"/>
          <ac:spMkLst>
            <pc:docMk/>
            <pc:sldMk cId="3721571051" sldId="436"/>
            <ac:spMk id="18" creationId="{DC631C0B-6DA6-4E57-8231-CE32B3434A7E}"/>
          </ac:spMkLst>
        </pc:spChg>
        <pc:spChg chg="add">
          <ac:chgData name="Haoyu Wu" userId="17b4ab16-1dcf-4309-9b92-d51e6b6da478" providerId="ADAL" clId="{4AE9B476-2ED0-4C02-8F6D-D05000E36007}" dt="2025-08-03T10:10:16.927" v="1603" actId="26606"/>
          <ac:spMkLst>
            <pc:docMk/>
            <pc:sldMk cId="3721571051" sldId="436"/>
            <ac:spMk id="20" creationId="{C29501E6-A978-4A61-9689-9085AF97A53A}"/>
          </ac:spMkLst>
        </pc:spChg>
      </pc:sldChg>
      <pc:sldChg chg="addSp delSp modSp add mod setBg delDesignElem">
        <pc:chgData name="Haoyu Wu" userId="17b4ab16-1dcf-4309-9b92-d51e6b6da478" providerId="ADAL" clId="{4AE9B476-2ED0-4C02-8F6D-D05000E36007}" dt="2025-08-03T10:10:37.065" v="1612" actId="14100"/>
        <pc:sldMkLst>
          <pc:docMk/>
          <pc:sldMk cId="3556296692" sldId="437"/>
        </pc:sldMkLst>
        <pc:spChg chg="mod">
          <ac:chgData name="Haoyu Wu" userId="17b4ab16-1dcf-4309-9b92-d51e6b6da478" providerId="ADAL" clId="{4AE9B476-2ED0-4C02-8F6D-D05000E36007}" dt="2025-08-03T10:10:31.047" v="1607" actId="14100"/>
          <ac:spMkLst>
            <pc:docMk/>
            <pc:sldMk cId="3556296692" sldId="437"/>
            <ac:spMk id="4" creationId="{7C5F4C9F-CCA1-1E1E-5AC3-0C1B6699A8F8}"/>
          </ac:spMkLst>
        </pc:spChg>
        <pc:spChg chg="mod ord">
          <ac:chgData name="Haoyu Wu" userId="17b4ab16-1dcf-4309-9b92-d51e6b6da478" providerId="ADAL" clId="{4AE9B476-2ED0-4C02-8F6D-D05000E36007}" dt="2025-08-03T10:10:37.065" v="1612" actId="14100"/>
          <ac:spMkLst>
            <pc:docMk/>
            <pc:sldMk cId="3556296692" sldId="437"/>
            <ac:spMk id="5" creationId="{90783BA9-7B7D-8C7C-9534-F74B674653D3}"/>
          </ac:spMkLst>
        </pc:spChg>
        <pc:spChg chg="add">
          <ac:chgData name="Haoyu Wu" userId="17b4ab16-1dcf-4309-9b92-d51e6b6da478" providerId="ADAL" clId="{4AE9B476-2ED0-4C02-8F6D-D05000E36007}" dt="2025-08-03T10:10:25.344" v="1606" actId="26606"/>
          <ac:spMkLst>
            <pc:docMk/>
            <pc:sldMk cId="3556296692" sldId="437"/>
            <ac:spMk id="11" creationId="{1B15ED52-F352-441B-82BF-E0EA34836D08}"/>
          </ac:spMkLst>
        </pc:spChg>
        <pc:spChg chg="add">
          <ac:chgData name="Haoyu Wu" userId="17b4ab16-1dcf-4309-9b92-d51e6b6da478" providerId="ADAL" clId="{4AE9B476-2ED0-4C02-8F6D-D05000E36007}" dt="2025-08-03T10:10:25.344" v="1606" actId="26606"/>
          <ac:spMkLst>
            <pc:docMk/>
            <pc:sldMk cId="3556296692" sldId="437"/>
            <ac:spMk id="13" creationId="{61707E60-CEC9-4661-AA82-69242EB4BDC3}"/>
          </ac:spMkLst>
        </pc:spChg>
        <pc:spChg chg="add">
          <ac:chgData name="Haoyu Wu" userId="17b4ab16-1dcf-4309-9b92-d51e6b6da478" providerId="ADAL" clId="{4AE9B476-2ED0-4C02-8F6D-D05000E36007}" dt="2025-08-03T10:10:25.344" v="1606" actId="26606"/>
          <ac:spMkLst>
            <pc:docMk/>
            <pc:sldMk cId="3556296692" sldId="437"/>
            <ac:spMk id="15" creationId="{8F035CD8-AE30-4146-96F2-036B0CE5E4F3}"/>
          </ac:spMkLst>
        </pc:spChg>
        <pc:picChg chg="mod">
          <ac:chgData name="Haoyu Wu" userId="17b4ab16-1dcf-4309-9b92-d51e6b6da478" providerId="ADAL" clId="{4AE9B476-2ED0-4C02-8F6D-D05000E36007}" dt="2025-08-03T10:10:25.344" v="1606" actId="26606"/>
          <ac:picMkLst>
            <pc:docMk/>
            <pc:sldMk cId="3556296692" sldId="437"/>
            <ac:picMk id="3" creationId="{D64DE870-6EB2-5503-E35B-4D9A9FA87BF4}"/>
          </ac:picMkLst>
        </pc:picChg>
      </pc:sldChg>
      <pc:sldChg chg="addSp delSp modSp add mod setBg delDesignElem">
        <pc:chgData name="Haoyu Wu" userId="17b4ab16-1dcf-4309-9b92-d51e6b6da478" providerId="ADAL" clId="{4AE9B476-2ED0-4C02-8F6D-D05000E36007}" dt="2025-08-03T10:10:48.344" v="1615" actId="14100"/>
        <pc:sldMkLst>
          <pc:docMk/>
          <pc:sldMk cId="1399797322" sldId="438"/>
        </pc:sldMkLst>
        <pc:spChg chg="mod">
          <ac:chgData name="Haoyu Wu" userId="17b4ab16-1dcf-4309-9b92-d51e6b6da478" providerId="ADAL" clId="{4AE9B476-2ED0-4C02-8F6D-D05000E36007}" dt="2025-08-03T10:10:46.155" v="1614" actId="14100"/>
          <ac:spMkLst>
            <pc:docMk/>
            <pc:sldMk cId="1399797322" sldId="438"/>
            <ac:spMk id="2" creationId="{F0165769-8B02-CECD-901A-C43ADB24953F}"/>
          </ac:spMkLst>
        </pc:spChg>
        <pc:spChg chg="mod">
          <ac:chgData name="Haoyu Wu" userId="17b4ab16-1dcf-4309-9b92-d51e6b6da478" providerId="ADAL" clId="{4AE9B476-2ED0-4C02-8F6D-D05000E36007}" dt="2025-08-03T10:10:48.344" v="1615" actId="14100"/>
          <ac:spMkLst>
            <pc:docMk/>
            <pc:sldMk cId="1399797322" sldId="438"/>
            <ac:spMk id="3" creationId="{83D619C3-4BBD-4169-AEF1-CD939FC751AB}"/>
          </ac:spMkLst>
        </pc:spChg>
        <pc:spChg chg="add">
          <ac:chgData name="Haoyu Wu" userId="17b4ab16-1dcf-4309-9b92-d51e6b6da478" providerId="ADAL" clId="{4AE9B476-2ED0-4C02-8F6D-D05000E36007}" dt="2025-08-03T10:10:42.483" v="1613" actId="26606"/>
          <ac:spMkLst>
            <pc:docMk/>
            <pc:sldMk cId="1399797322" sldId="438"/>
            <ac:spMk id="7" creationId="{1B15ED52-F352-441B-82BF-E0EA34836D08}"/>
          </ac:spMkLst>
        </pc:spChg>
        <pc:spChg chg="add">
          <ac:chgData name="Haoyu Wu" userId="17b4ab16-1dcf-4309-9b92-d51e6b6da478" providerId="ADAL" clId="{4AE9B476-2ED0-4C02-8F6D-D05000E36007}" dt="2025-08-03T10:10:42.483" v="1613" actId="26606"/>
          <ac:spMkLst>
            <pc:docMk/>
            <pc:sldMk cId="1399797322" sldId="438"/>
            <ac:spMk id="8" creationId="{61707E60-CEC9-4661-AA82-69242EB4BDC3}"/>
          </ac:spMkLst>
        </pc:spChg>
        <pc:spChg chg="add">
          <ac:chgData name="Haoyu Wu" userId="17b4ab16-1dcf-4309-9b92-d51e6b6da478" providerId="ADAL" clId="{4AE9B476-2ED0-4C02-8F6D-D05000E36007}" dt="2025-08-03T10:10:42.483" v="1613" actId="26606"/>
          <ac:spMkLst>
            <pc:docMk/>
            <pc:sldMk cId="1399797322" sldId="438"/>
            <ac:spMk id="9" creationId="{8F035CD8-AE30-4146-96F2-036B0CE5E4F3}"/>
          </ac:spMkLst>
        </pc:spChg>
        <pc:picChg chg="mod">
          <ac:chgData name="Haoyu Wu" userId="17b4ab16-1dcf-4309-9b92-d51e6b6da478" providerId="ADAL" clId="{4AE9B476-2ED0-4C02-8F6D-D05000E36007}" dt="2025-08-03T10:10:42.483" v="1613" actId="26606"/>
          <ac:picMkLst>
            <pc:docMk/>
            <pc:sldMk cId="1399797322" sldId="438"/>
            <ac:picMk id="5" creationId="{9BAD8D7F-4384-B557-8BA8-5C664192C574}"/>
          </ac:picMkLst>
        </pc:picChg>
      </pc:sldChg>
      <pc:sldChg chg="addSp delSp modSp add mod setBg">
        <pc:chgData name="Haoyu Wu" userId="17b4ab16-1dcf-4309-9b92-d51e6b6da478" providerId="ADAL" clId="{4AE9B476-2ED0-4C02-8F6D-D05000E36007}" dt="2025-08-03T10:11:04.552" v="1620"/>
        <pc:sldMkLst>
          <pc:docMk/>
          <pc:sldMk cId="615991436" sldId="439"/>
        </pc:sldMkLst>
        <pc:spChg chg="mod">
          <ac:chgData name="Haoyu Wu" userId="17b4ab16-1dcf-4309-9b92-d51e6b6da478" providerId="ADAL" clId="{4AE9B476-2ED0-4C02-8F6D-D05000E36007}" dt="2025-08-03T10:11:03.424" v="1619" actId="26606"/>
          <ac:spMkLst>
            <pc:docMk/>
            <pc:sldMk cId="615991436" sldId="439"/>
            <ac:spMk id="2" creationId="{22823ADA-4592-0928-47F9-99C87CF4EA42}"/>
          </ac:spMkLst>
        </pc:spChg>
        <pc:spChg chg="add mod">
          <ac:chgData name="Haoyu Wu" userId="17b4ab16-1dcf-4309-9b92-d51e6b6da478" providerId="ADAL" clId="{4AE9B476-2ED0-4C02-8F6D-D05000E36007}" dt="2025-08-03T10:11:03.424" v="1619" actId="26606"/>
          <ac:spMkLst>
            <pc:docMk/>
            <pc:sldMk cId="615991436" sldId="439"/>
            <ac:spMk id="5" creationId="{A173A8FA-8502-F44F-91B3-1829AFFD2542}"/>
          </ac:spMkLst>
        </pc:spChg>
        <pc:spChg chg="add mod">
          <ac:chgData name="Haoyu Wu" userId="17b4ab16-1dcf-4309-9b92-d51e6b6da478" providerId="ADAL" clId="{4AE9B476-2ED0-4C02-8F6D-D05000E36007}" dt="2025-08-03T10:11:04.552" v="1620"/>
          <ac:spMkLst>
            <pc:docMk/>
            <pc:sldMk cId="615991436" sldId="439"/>
            <ac:spMk id="6" creationId="{947F6A3B-4CB4-2069-D973-443CB75292B7}"/>
          </ac:spMkLst>
        </pc:spChg>
        <pc:spChg chg="add">
          <ac:chgData name="Haoyu Wu" userId="17b4ab16-1dcf-4309-9b92-d51e6b6da478" providerId="ADAL" clId="{4AE9B476-2ED0-4C02-8F6D-D05000E36007}" dt="2025-08-03T10:11:03.424" v="1619" actId="26606"/>
          <ac:spMkLst>
            <pc:docMk/>
            <pc:sldMk cId="615991436" sldId="439"/>
            <ac:spMk id="10" creationId="{1B15ED52-F352-441B-82BF-E0EA34836D08}"/>
          </ac:spMkLst>
        </pc:spChg>
        <pc:spChg chg="add">
          <ac:chgData name="Haoyu Wu" userId="17b4ab16-1dcf-4309-9b92-d51e6b6da478" providerId="ADAL" clId="{4AE9B476-2ED0-4C02-8F6D-D05000E36007}" dt="2025-08-03T10:11:03.424" v="1619" actId="26606"/>
          <ac:spMkLst>
            <pc:docMk/>
            <pc:sldMk cId="615991436" sldId="439"/>
            <ac:spMk id="18" creationId="{53E5B1A8-3AC9-4BD1-9BBC-78CA94F2D1BA}"/>
          </ac:spMkLst>
        </pc:spChg>
        <pc:spChg chg="add">
          <ac:chgData name="Haoyu Wu" userId="17b4ab16-1dcf-4309-9b92-d51e6b6da478" providerId="ADAL" clId="{4AE9B476-2ED0-4C02-8F6D-D05000E36007}" dt="2025-08-03T10:11:03.424" v="1619" actId="26606"/>
          <ac:spMkLst>
            <pc:docMk/>
            <pc:sldMk cId="615991436" sldId="439"/>
            <ac:spMk id="19" creationId="{3B2E3793-BFE6-45A2-9B7B-E18844431C99}"/>
          </ac:spMkLst>
        </pc:spChg>
        <pc:spChg chg="add">
          <ac:chgData name="Haoyu Wu" userId="17b4ab16-1dcf-4309-9b92-d51e6b6da478" providerId="ADAL" clId="{4AE9B476-2ED0-4C02-8F6D-D05000E36007}" dt="2025-08-03T10:11:03.424" v="1619" actId="26606"/>
          <ac:spMkLst>
            <pc:docMk/>
            <pc:sldMk cId="615991436" sldId="439"/>
            <ac:spMk id="20" creationId="{BC4C4868-CB8F-4AF9-9CDB-8108F2C19B67}"/>
          </ac:spMkLst>
        </pc:spChg>
        <pc:spChg chg="add">
          <ac:chgData name="Haoyu Wu" userId="17b4ab16-1dcf-4309-9b92-d51e6b6da478" providerId="ADAL" clId="{4AE9B476-2ED0-4C02-8F6D-D05000E36007}" dt="2025-08-03T10:11:03.424" v="1619" actId="26606"/>
          <ac:spMkLst>
            <pc:docMk/>
            <pc:sldMk cId="615991436" sldId="439"/>
            <ac:spMk id="21" creationId="{375E0459-6403-40CD-989D-56A4407CA12E}"/>
          </ac:spMkLst>
        </pc:spChg>
      </pc:sldChg>
      <pc:sldChg chg="addSp delSp modSp add mod setBg">
        <pc:chgData name="Haoyu Wu" userId="17b4ab16-1dcf-4309-9b92-d51e6b6da478" providerId="ADAL" clId="{4AE9B476-2ED0-4C02-8F6D-D05000E36007}" dt="2025-08-03T10:11:13.613" v="1623"/>
        <pc:sldMkLst>
          <pc:docMk/>
          <pc:sldMk cId="533007679" sldId="440"/>
        </pc:sldMkLst>
        <pc:spChg chg="mod">
          <ac:chgData name="Haoyu Wu" userId="17b4ab16-1dcf-4309-9b92-d51e6b6da478" providerId="ADAL" clId="{4AE9B476-2ED0-4C02-8F6D-D05000E36007}" dt="2025-08-03T10:11:12.544" v="1622" actId="26606"/>
          <ac:spMkLst>
            <pc:docMk/>
            <pc:sldMk cId="533007679" sldId="440"/>
            <ac:spMk id="2" creationId="{C9E3D70E-2A7D-A855-17EA-D954DBB31DBF}"/>
          </ac:spMkLst>
        </pc:spChg>
        <pc:spChg chg="add mod">
          <ac:chgData name="Haoyu Wu" userId="17b4ab16-1dcf-4309-9b92-d51e6b6da478" providerId="ADAL" clId="{4AE9B476-2ED0-4C02-8F6D-D05000E36007}" dt="2025-08-03T10:11:12.544" v="1622" actId="26606"/>
          <ac:spMkLst>
            <pc:docMk/>
            <pc:sldMk cId="533007679" sldId="440"/>
            <ac:spMk id="5" creationId="{E78797D1-EFE1-6357-ED32-3C74A4475988}"/>
          </ac:spMkLst>
        </pc:spChg>
        <pc:spChg chg="add mod">
          <ac:chgData name="Haoyu Wu" userId="17b4ab16-1dcf-4309-9b92-d51e6b6da478" providerId="ADAL" clId="{4AE9B476-2ED0-4C02-8F6D-D05000E36007}" dt="2025-08-03T10:11:13.613" v="1623"/>
          <ac:spMkLst>
            <pc:docMk/>
            <pc:sldMk cId="533007679" sldId="440"/>
            <ac:spMk id="6" creationId="{B1709134-2CC3-3822-FC29-65B397AC5AB2}"/>
          </ac:spMkLst>
        </pc:spChg>
        <pc:spChg chg="add">
          <ac:chgData name="Haoyu Wu" userId="17b4ab16-1dcf-4309-9b92-d51e6b6da478" providerId="ADAL" clId="{4AE9B476-2ED0-4C02-8F6D-D05000E36007}" dt="2025-08-03T10:11:12.544" v="1622" actId="26606"/>
          <ac:spMkLst>
            <pc:docMk/>
            <pc:sldMk cId="533007679" sldId="440"/>
            <ac:spMk id="10" creationId="{1B15ED52-F352-441B-82BF-E0EA34836D08}"/>
          </ac:spMkLst>
        </pc:spChg>
        <pc:spChg chg="add">
          <ac:chgData name="Haoyu Wu" userId="17b4ab16-1dcf-4309-9b92-d51e6b6da478" providerId="ADAL" clId="{4AE9B476-2ED0-4C02-8F6D-D05000E36007}" dt="2025-08-03T10:11:12.544" v="1622" actId="26606"/>
          <ac:spMkLst>
            <pc:docMk/>
            <pc:sldMk cId="533007679" sldId="440"/>
            <ac:spMk id="12" creationId="{3B2E3793-BFE6-45A2-9B7B-E18844431C99}"/>
          </ac:spMkLst>
        </pc:spChg>
        <pc:spChg chg="add">
          <ac:chgData name="Haoyu Wu" userId="17b4ab16-1dcf-4309-9b92-d51e6b6da478" providerId="ADAL" clId="{4AE9B476-2ED0-4C02-8F6D-D05000E36007}" dt="2025-08-03T10:11:12.544" v="1622" actId="26606"/>
          <ac:spMkLst>
            <pc:docMk/>
            <pc:sldMk cId="533007679" sldId="440"/>
            <ac:spMk id="14" creationId="{BC4C4868-CB8F-4AF9-9CDB-8108F2C19B67}"/>
          </ac:spMkLst>
        </pc:spChg>
        <pc:spChg chg="add">
          <ac:chgData name="Haoyu Wu" userId="17b4ab16-1dcf-4309-9b92-d51e6b6da478" providerId="ADAL" clId="{4AE9B476-2ED0-4C02-8F6D-D05000E36007}" dt="2025-08-03T10:11:12.544" v="1622" actId="26606"/>
          <ac:spMkLst>
            <pc:docMk/>
            <pc:sldMk cId="533007679" sldId="440"/>
            <ac:spMk id="16" creationId="{375E0459-6403-40CD-989D-56A4407CA12E}"/>
          </ac:spMkLst>
        </pc:spChg>
        <pc:spChg chg="add">
          <ac:chgData name="Haoyu Wu" userId="17b4ab16-1dcf-4309-9b92-d51e6b6da478" providerId="ADAL" clId="{4AE9B476-2ED0-4C02-8F6D-D05000E36007}" dt="2025-08-03T10:11:12.544" v="1622" actId="26606"/>
          <ac:spMkLst>
            <pc:docMk/>
            <pc:sldMk cId="533007679" sldId="440"/>
            <ac:spMk id="18" creationId="{53E5B1A8-3AC9-4BD1-9BBC-78CA94F2D1BA}"/>
          </ac:spMkLst>
        </pc:spChg>
      </pc:sldChg>
      <pc:sldChg chg="modSp add mod">
        <pc:chgData name="Haoyu Wu" userId="17b4ab16-1dcf-4309-9b92-d51e6b6da478" providerId="ADAL" clId="{4AE9B476-2ED0-4C02-8F6D-D05000E36007}" dt="2025-08-03T09:52:51.108" v="1526" actId="27636"/>
        <pc:sldMkLst>
          <pc:docMk/>
          <pc:sldMk cId="2138802535" sldId="441"/>
        </pc:sldMkLst>
        <pc:spChg chg="mod">
          <ac:chgData name="Haoyu Wu" userId="17b4ab16-1dcf-4309-9b92-d51e6b6da478" providerId="ADAL" clId="{4AE9B476-2ED0-4C02-8F6D-D05000E36007}" dt="2025-08-03T09:52:51.108" v="1526" actId="27636"/>
          <ac:spMkLst>
            <pc:docMk/>
            <pc:sldMk cId="2138802535" sldId="441"/>
            <ac:spMk id="3" creationId="{02CC47AA-E67A-843F-26B0-FA612A10A940}"/>
          </ac:spMkLst>
        </pc:spChg>
      </pc:sldChg>
      <pc:sldChg chg="addSp delSp modSp add mod setBg">
        <pc:chgData name="Haoyu Wu" userId="17b4ab16-1dcf-4309-9b92-d51e6b6da478" providerId="ADAL" clId="{4AE9B476-2ED0-4C02-8F6D-D05000E36007}" dt="2025-08-03T10:11:35.763" v="1626"/>
        <pc:sldMkLst>
          <pc:docMk/>
          <pc:sldMk cId="1969496374" sldId="442"/>
        </pc:sldMkLst>
        <pc:spChg chg="mod">
          <ac:chgData name="Haoyu Wu" userId="17b4ab16-1dcf-4309-9b92-d51e6b6da478" providerId="ADAL" clId="{4AE9B476-2ED0-4C02-8F6D-D05000E36007}" dt="2025-08-03T10:11:31.230" v="1625" actId="26606"/>
          <ac:spMkLst>
            <pc:docMk/>
            <pc:sldMk cId="1969496374" sldId="442"/>
            <ac:spMk id="2" creationId="{A860B5ED-CD2B-1985-73A0-A83C2756387F}"/>
          </ac:spMkLst>
        </pc:spChg>
        <pc:spChg chg="add mod">
          <ac:chgData name="Haoyu Wu" userId="17b4ab16-1dcf-4309-9b92-d51e6b6da478" providerId="ADAL" clId="{4AE9B476-2ED0-4C02-8F6D-D05000E36007}" dt="2025-08-03T10:11:31.230" v="1625" actId="26606"/>
          <ac:spMkLst>
            <pc:docMk/>
            <pc:sldMk cId="1969496374" sldId="442"/>
            <ac:spMk id="5" creationId="{6C92E5F1-0EBC-43D0-6A96-08B7C710BB5D}"/>
          </ac:spMkLst>
        </pc:spChg>
        <pc:spChg chg="add mod">
          <ac:chgData name="Haoyu Wu" userId="17b4ab16-1dcf-4309-9b92-d51e6b6da478" providerId="ADAL" clId="{4AE9B476-2ED0-4C02-8F6D-D05000E36007}" dt="2025-08-03T10:11:35.763" v="1626"/>
          <ac:spMkLst>
            <pc:docMk/>
            <pc:sldMk cId="1969496374" sldId="442"/>
            <ac:spMk id="6" creationId="{666F6CE0-E3EC-66A6-6EE7-52FBC8BC6700}"/>
          </ac:spMkLst>
        </pc:spChg>
        <pc:spChg chg="add">
          <ac:chgData name="Haoyu Wu" userId="17b4ab16-1dcf-4309-9b92-d51e6b6da478" providerId="ADAL" clId="{4AE9B476-2ED0-4C02-8F6D-D05000E36007}" dt="2025-08-03T10:11:31.230" v="1625" actId="26606"/>
          <ac:spMkLst>
            <pc:docMk/>
            <pc:sldMk cId="1969496374" sldId="442"/>
            <ac:spMk id="10" creationId="{1B15ED52-F352-441B-82BF-E0EA34836D08}"/>
          </ac:spMkLst>
        </pc:spChg>
        <pc:spChg chg="add">
          <ac:chgData name="Haoyu Wu" userId="17b4ab16-1dcf-4309-9b92-d51e6b6da478" providerId="ADAL" clId="{4AE9B476-2ED0-4C02-8F6D-D05000E36007}" dt="2025-08-03T10:11:31.230" v="1625" actId="26606"/>
          <ac:spMkLst>
            <pc:docMk/>
            <pc:sldMk cId="1969496374" sldId="442"/>
            <ac:spMk id="12" creationId="{3B2E3793-BFE6-45A2-9B7B-E18844431C99}"/>
          </ac:spMkLst>
        </pc:spChg>
        <pc:spChg chg="add">
          <ac:chgData name="Haoyu Wu" userId="17b4ab16-1dcf-4309-9b92-d51e6b6da478" providerId="ADAL" clId="{4AE9B476-2ED0-4C02-8F6D-D05000E36007}" dt="2025-08-03T10:11:31.230" v="1625" actId="26606"/>
          <ac:spMkLst>
            <pc:docMk/>
            <pc:sldMk cId="1969496374" sldId="442"/>
            <ac:spMk id="14" creationId="{BC4C4868-CB8F-4AF9-9CDB-8108F2C19B67}"/>
          </ac:spMkLst>
        </pc:spChg>
        <pc:spChg chg="add">
          <ac:chgData name="Haoyu Wu" userId="17b4ab16-1dcf-4309-9b92-d51e6b6da478" providerId="ADAL" clId="{4AE9B476-2ED0-4C02-8F6D-D05000E36007}" dt="2025-08-03T10:11:31.230" v="1625" actId="26606"/>
          <ac:spMkLst>
            <pc:docMk/>
            <pc:sldMk cId="1969496374" sldId="442"/>
            <ac:spMk id="16" creationId="{375E0459-6403-40CD-989D-56A4407CA12E}"/>
          </ac:spMkLst>
        </pc:spChg>
        <pc:spChg chg="add">
          <ac:chgData name="Haoyu Wu" userId="17b4ab16-1dcf-4309-9b92-d51e6b6da478" providerId="ADAL" clId="{4AE9B476-2ED0-4C02-8F6D-D05000E36007}" dt="2025-08-03T10:11:31.230" v="1625" actId="26606"/>
          <ac:spMkLst>
            <pc:docMk/>
            <pc:sldMk cId="1969496374" sldId="442"/>
            <ac:spMk id="18" creationId="{53E5B1A8-3AC9-4BD1-9BBC-78CA94F2D1BA}"/>
          </ac:spMkLst>
        </pc:spChg>
      </pc:sldChg>
      <pc:sldChg chg="addSp modSp add mod setBg">
        <pc:chgData name="Haoyu Wu" userId="17b4ab16-1dcf-4309-9b92-d51e6b6da478" providerId="ADAL" clId="{4AE9B476-2ED0-4C02-8F6D-D05000E36007}" dt="2025-08-22T14:01:28.331" v="1933" actId="27636"/>
        <pc:sldMkLst>
          <pc:docMk/>
          <pc:sldMk cId="778229947" sldId="443"/>
        </pc:sldMkLst>
        <pc:spChg chg="mod">
          <ac:chgData name="Haoyu Wu" userId="17b4ab16-1dcf-4309-9b92-d51e6b6da478" providerId="ADAL" clId="{4AE9B476-2ED0-4C02-8F6D-D05000E36007}" dt="2025-08-03T10:11:39.237" v="1627" actId="26606"/>
          <ac:spMkLst>
            <pc:docMk/>
            <pc:sldMk cId="778229947" sldId="443"/>
            <ac:spMk id="2" creationId="{464799BC-877E-0C95-4C2A-5D386E89FDBC}"/>
          </ac:spMkLst>
        </pc:spChg>
        <pc:spChg chg="mod">
          <ac:chgData name="Haoyu Wu" userId="17b4ab16-1dcf-4309-9b92-d51e6b6da478" providerId="ADAL" clId="{4AE9B476-2ED0-4C02-8F6D-D05000E36007}" dt="2025-08-22T14:01:28.331" v="1933" actId="27636"/>
          <ac:spMkLst>
            <pc:docMk/>
            <pc:sldMk cId="778229947" sldId="443"/>
            <ac:spMk id="3" creationId="{62A49117-5106-703F-0870-4B6B14A1527F}"/>
          </ac:spMkLst>
        </pc:spChg>
        <pc:spChg chg="add">
          <ac:chgData name="Haoyu Wu" userId="17b4ab16-1dcf-4309-9b92-d51e6b6da478" providerId="ADAL" clId="{4AE9B476-2ED0-4C02-8F6D-D05000E36007}" dt="2025-08-03T10:11:39.237" v="1627" actId="26606"/>
          <ac:spMkLst>
            <pc:docMk/>
            <pc:sldMk cId="778229947" sldId="443"/>
            <ac:spMk id="8" creationId="{1B15ED52-F352-441B-82BF-E0EA34836D08}"/>
          </ac:spMkLst>
        </pc:spChg>
        <pc:spChg chg="add">
          <ac:chgData name="Haoyu Wu" userId="17b4ab16-1dcf-4309-9b92-d51e6b6da478" providerId="ADAL" clId="{4AE9B476-2ED0-4C02-8F6D-D05000E36007}" dt="2025-08-03T10:11:39.237" v="1627" actId="26606"/>
          <ac:spMkLst>
            <pc:docMk/>
            <pc:sldMk cId="778229947" sldId="443"/>
            <ac:spMk id="10" creationId="{3B2E3793-BFE6-45A2-9B7B-E18844431C99}"/>
          </ac:spMkLst>
        </pc:spChg>
        <pc:spChg chg="add">
          <ac:chgData name="Haoyu Wu" userId="17b4ab16-1dcf-4309-9b92-d51e6b6da478" providerId="ADAL" clId="{4AE9B476-2ED0-4C02-8F6D-D05000E36007}" dt="2025-08-03T10:11:39.237" v="1627" actId="26606"/>
          <ac:spMkLst>
            <pc:docMk/>
            <pc:sldMk cId="778229947" sldId="443"/>
            <ac:spMk id="12" creationId="{BC4C4868-CB8F-4AF9-9CDB-8108F2C19B67}"/>
          </ac:spMkLst>
        </pc:spChg>
        <pc:spChg chg="add">
          <ac:chgData name="Haoyu Wu" userId="17b4ab16-1dcf-4309-9b92-d51e6b6da478" providerId="ADAL" clId="{4AE9B476-2ED0-4C02-8F6D-D05000E36007}" dt="2025-08-03T10:11:39.237" v="1627" actId="26606"/>
          <ac:spMkLst>
            <pc:docMk/>
            <pc:sldMk cId="778229947" sldId="443"/>
            <ac:spMk id="14" creationId="{375E0459-6403-40CD-989D-56A4407CA12E}"/>
          </ac:spMkLst>
        </pc:spChg>
        <pc:spChg chg="add">
          <ac:chgData name="Haoyu Wu" userId="17b4ab16-1dcf-4309-9b92-d51e6b6da478" providerId="ADAL" clId="{4AE9B476-2ED0-4C02-8F6D-D05000E36007}" dt="2025-08-03T10:11:39.237" v="1627" actId="26606"/>
          <ac:spMkLst>
            <pc:docMk/>
            <pc:sldMk cId="778229947" sldId="443"/>
            <ac:spMk id="16" creationId="{53E5B1A8-3AC9-4BD1-9BBC-78CA94F2D1BA}"/>
          </ac:spMkLst>
        </pc:spChg>
      </pc:sldChg>
      <pc:sldChg chg="addSp modSp add mod setBg">
        <pc:chgData name="Haoyu Wu" userId="17b4ab16-1dcf-4309-9b92-d51e6b6da478" providerId="ADAL" clId="{4AE9B476-2ED0-4C02-8F6D-D05000E36007}" dt="2025-08-03T10:11:51.367" v="1629" actId="26606"/>
        <pc:sldMkLst>
          <pc:docMk/>
          <pc:sldMk cId="482328614" sldId="444"/>
        </pc:sldMkLst>
        <pc:spChg chg="mod">
          <ac:chgData name="Haoyu Wu" userId="17b4ab16-1dcf-4309-9b92-d51e6b6da478" providerId="ADAL" clId="{4AE9B476-2ED0-4C02-8F6D-D05000E36007}" dt="2025-08-03T10:11:51.367" v="1629" actId="26606"/>
          <ac:spMkLst>
            <pc:docMk/>
            <pc:sldMk cId="482328614" sldId="444"/>
            <ac:spMk id="4" creationId="{F9061DE2-A642-A5F2-3142-301B0436E530}"/>
          </ac:spMkLst>
        </pc:spChg>
        <pc:spChg chg="mod">
          <ac:chgData name="Haoyu Wu" userId="17b4ab16-1dcf-4309-9b92-d51e6b6da478" providerId="ADAL" clId="{4AE9B476-2ED0-4C02-8F6D-D05000E36007}" dt="2025-08-03T10:11:51.367" v="1629" actId="26606"/>
          <ac:spMkLst>
            <pc:docMk/>
            <pc:sldMk cId="482328614" sldId="444"/>
            <ac:spMk id="5" creationId="{39CD2DC0-CE0A-3BEB-3320-0FE0EC45E479}"/>
          </ac:spMkLst>
        </pc:spChg>
        <pc:spChg chg="add">
          <ac:chgData name="Haoyu Wu" userId="17b4ab16-1dcf-4309-9b92-d51e6b6da478" providerId="ADAL" clId="{4AE9B476-2ED0-4C02-8F6D-D05000E36007}" dt="2025-08-03T10:11:51.367" v="1629" actId="26606"/>
          <ac:spMkLst>
            <pc:docMk/>
            <pc:sldMk cId="482328614" sldId="444"/>
            <ac:spMk id="10" creationId="{6F5A5072-7B47-4D32-B52A-4EBBF590B8A5}"/>
          </ac:spMkLst>
        </pc:spChg>
        <pc:spChg chg="add">
          <ac:chgData name="Haoyu Wu" userId="17b4ab16-1dcf-4309-9b92-d51e6b6da478" providerId="ADAL" clId="{4AE9B476-2ED0-4C02-8F6D-D05000E36007}" dt="2025-08-03T10:11:51.367" v="1629" actId="26606"/>
          <ac:spMkLst>
            <pc:docMk/>
            <pc:sldMk cId="482328614" sldId="444"/>
            <ac:spMk id="12" creationId="{9715DAF0-AE1B-46C9-8A6B-DB2AA05AB91D}"/>
          </ac:spMkLst>
        </pc:spChg>
        <pc:spChg chg="add">
          <ac:chgData name="Haoyu Wu" userId="17b4ab16-1dcf-4309-9b92-d51e6b6da478" providerId="ADAL" clId="{4AE9B476-2ED0-4C02-8F6D-D05000E36007}" dt="2025-08-03T10:11:51.367" v="1629" actId="26606"/>
          <ac:spMkLst>
            <pc:docMk/>
            <pc:sldMk cId="482328614" sldId="444"/>
            <ac:spMk id="14" creationId="{6016219D-510E-4184-9090-6D5578A87BD1}"/>
          </ac:spMkLst>
        </pc:spChg>
        <pc:spChg chg="add">
          <ac:chgData name="Haoyu Wu" userId="17b4ab16-1dcf-4309-9b92-d51e6b6da478" providerId="ADAL" clId="{4AE9B476-2ED0-4C02-8F6D-D05000E36007}" dt="2025-08-03T10:11:51.367" v="1629" actId="26606"/>
          <ac:spMkLst>
            <pc:docMk/>
            <pc:sldMk cId="482328614" sldId="444"/>
            <ac:spMk id="16" creationId="{AFF4A713-7B75-4B21-90D7-5AB19547C728}"/>
          </ac:spMkLst>
        </pc:spChg>
        <pc:spChg chg="add">
          <ac:chgData name="Haoyu Wu" userId="17b4ab16-1dcf-4309-9b92-d51e6b6da478" providerId="ADAL" clId="{4AE9B476-2ED0-4C02-8F6D-D05000E36007}" dt="2025-08-03T10:11:51.367" v="1629" actId="26606"/>
          <ac:spMkLst>
            <pc:docMk/>
            <pc:sldMk cId="482328614" sldId="444"/>
            <ac:spMk id="18" creationId="{DC631C0B-6DA6-4E57-8231-CE32B3434A7E}"/>
          </ac:spMkLst>
        </pc:spChg>
        <pc:spChg chg="add">
          <ac:chgData name="Haoyu Wu" userId="17b4ab16-1dcf-4309-9b92-d51e6b6da478" providerId="ADAL" clId="{4AE9B476-2ED0-4C02-8F6D-D05000E36007}" dt="2025-08-03T10:11:51.367" v="1629" actId="26606"/>
          <ac:spMkLst>
            <pc:docMk/>
            <pc:sldMk cId="482328614" sldId="444"/>
            <ac:spMk id="20" creationId="{C29501E6-A978-4A61-9689-9085AF97A53A}"/>
          </ac:spMkLst>
        </pc:spChg>
      </pc:sldChg>
      <pc:sldChg chg="addSp modSp add mod setBg">
        <pc:chgData name="Haoyu Wu" userId="17b4ab16-1dcf-4309-9b92-d51e6b6da478" providerId="ADAL" clId="{4AE9B476-2ED0-4C02-8F6D-D05000E36007}" dt="2025-08-22T14:01:49.313" v="1934" actId="403"/>
        <pc:sldMkLst>
          <pc:docMk/>
          <pc:sldMk cId="2256392555" sldId="445"/>
        </pc:sldMkLst>
        <pc:spChg chg="mod">
          <ac:chgData name="Haoyu Wu" userId="17b4ab16-1dcf-4309-9b92-d51e6b6da478" providerId="ADAL" clId="{4AE9B476-2ED0-4C02-8F6D-D05000E36007}" dt="2025-08-03T10:11:54.575" v="1630" actId="26606"/>
          <ac:spMkLst>
            <pc:docMk/>
            <pc:sldMk cId="2256392555" sldId="445"/>
            <ac:spMk id="4" creationId="{0AEA9CFC-E6E6-0E88-6DB8-9DE2B6F34E6E}"/>
          </ac:spMkLst>
        </pc:spChg>
        <pc:spChg chg="mod">
          <ac:chgData name="Haoyu Wu" userId="17b4ab16-1dcf-4309-9b92-d51e6b6da478" providerId="ADAL" clId="{4AE9B476-2ED0-4C02-8F6D-D05000E36007}" dt="2025-08-22T14:01:49.313" v="1934" actId="403"/>
          <ac:spMkLst>
            <pc:docMk/>
            <pc:sldMk cId="2256392555" sldId="445"/>
            <ac:spMk id="5" creationId="{CD029BF5-F712-5D76-83E2-C13305959B08}"/>
          </ac:spMkLst>
        </pc:spChg>
        <pc:spChg chg="add">
          <ac:chgData name="Haoyu Wu" userId="17b4ab16-1dcf-4309-9b92-d51e6b6da478" providerId="ADAL" clId="{4AE9B476-2ED0-4C02-8F6D-D05000E36007}" dt="2025-08-03T10:11:54.575" v="1630" actId="26606"/>
          <ac:spMkLst>
            <pc:docMk/>
            <pc:sldMk cId="2256392555" sldId="445"/>
            <ac:spMk id="10" creationId="{1B15ED52-F352-441B-82BF-E0EA34836D08}"/>
          </ac:spMkLst>
        </pc:spChg>
        <pc:spChg chg="add">
          <ac:chgData name="Haoyu Wu" userId="17b4ab16-1dcf-4309-9b92-d51e6b6da478" providerId="ADAL" clId="{4AE9B476-2ED0-4C02-8F6D-D05000E36007}" dt="2025-08-03T10:11:54.575" v="1630" actId="26606"/>
          <ac:spMkLst>
            <pc:docMk/>
            <pc:sldMk cId="2256392555" sldId="445"/>
            <ac:spMk id="12" creationId="{3B2E3793-BFE6-45A2-9B7B-E18844431C99}"/>
          </ac:spMkLst>
        </pc:spChg>
        <pc:spChg chg="add">
          <ac:chgData name="Haoyu Wu" userId="17b4ab16-1dcf-4309-9b92-d51e6b6da478" providerId="ADAL" clId="{4AE9B476-2ED0-4C02-8F6D-D05000E36007}" dt="2025-08-03T10:11:54.575" v="1630" actId="26606"/>
          <ac:spMkLst>
            <pc:docMk/>
            <pc:sldMk cId="2256392555" sldId="445"/>
            <ac:spMk id="14" creationId="{BC4C4868-CB8F-4AF9-9CDB-8108F2C19B67}"/>
          </ac:spMkLst>
        </pc:spChg>
        <pc:spChg chg="add">
          <ac:chgData name="Haoyu Wu" userId="17b4ab16-1dcf-4309-9b92-d51e6b6da478" providerId="ADAL" clId="{4AE9B476-2ED0-4C02-8F6D-D05000E36007}" dt="2025-08-03T10:11:54.575" v="1630" actId="26606"/>
          <ac:spMkLst>
            <pc:docMk/>
            <pc:sldMk cId="2256392555" sldId="445"/>
            <ac:spMk id="16" creationId="{375E0459-6403-40CD-989D-56A4407CA12E}"/>
          </ac:spMkLst>
        </pc:spChg>
        <pc:spChg chg="add">
          <ac:chgData name="Haoyu Wu" userId="17b4ab16-1dcf-4309-9b92-d51e6b6da478" providerId="ADAL" clId="{4AE9B476-2ED0-4C02-8F6D-D05000E36007}" dt="2025-08-03T10:11:54.575" v="1630" actId="26606"/>
          <ac:spMkLst>
            <pc:docMk/>
            <pc:sldMk cId="2256392555" sldId="445"/>
            <ac:spMk id="18" creationId="{53E5B1A8-3AC9-4BD1-9BBC-78CA94F2D1BA}"/>
          </ac:spMkLst>
        </pc:spChg>
      </pc:sldChg>
      <pc:sldChg chg="addSp delSp modSp add del mod setBg">
        <pc:chgData name="Haoyu Wu" userId="17b4ab16-1dcf-4309-9b92-d51e6b6da478" providerId="ADAL" clId="{4AE9B476-2ED0-4C02-8F6D-D05000E36007}" dt="2025-08-22T14:03:38.286" v="1969" actId="47"/>
        <pc:sldMkLst>
          <pc:docMk/>
          <pc:sldMk cId="3699262757" sldId="446"/>
        </pc:sldMkLst>
        <pc:spChg chg="add del mod">
          <ac:chgData name="Haoyu Wu" userId="17b4ab16-1dcf-4309-9b92-d51e6b6da478" providerId="ADAL" clId="{4AE9B476-2ED0-4C02-8F6D-D05000E36007}" dt="2025-08-22T14:02:10.849" v="1936" actId="478"/>
          <ac:spMkLst>
            <pc:docMk/>
            <pc:sldMk cId="3699262757" sldId="446"/>
            <ac:spMk id="2" creationId="{9ECF13C3-A151-D0CC-EFA0-B59E144F7311}"/>
          </ac:spMkLst>
        </pc:spChg>
        <pc:spChg chg="mod">
          <ac:chgData name="Haoyu Wu" userId="17b4ab16-1dcf-4309-9b92-d51e6b6da478" providerId="ADAL" clId="{4AE9B476-2ED0-4C02-8F6D-D05000E36007}" dt="2025-08-22T14:02:26.617" v="1952" actId="27636"/>
          <ac:spMkLst>
            <pc:docMk/>
            <pc:sldMk cId="3699262757" sldId="446"/>
            <ac:spMk id="4" creationId="{52C6E08C-3B65-D0B1-41D5-72A2F46E2D3A}"/>
          </ac:spMkLst>
        </pc:spChg>
      </pc:sldChg>
      <pc:sldChg chg="addSp modSp add mod setBg">
        <pc:chgData name="Haoyu Wu" userId="17b4ab16-1dcf-4309-9b92-d51e6b6da478" providerId="ADAL" clId="{4AE9B476-2ED0-4C02-8F6D-D05000E36007}" dt="2025-08-22T14:04:45.675" v="2025" actId="27636"/>
        <pc:sldMkLst>
          <pc:docMk/>
          <pc:sldMk cId="3840477689" sldId="447"/>
        </pc:sldMkLst>
        <pc:spChg chg="mod">
          <ac:chgData name="Haoyu Wu" userId="17b4ab16-1dcf-4309-9b92-d51e6b6da478" providerId="ADAL" clId="{4AE9B476-2ED0-4C02-8F6D-D05000E36007}" dt="2025-08-03T10:12:06.323" v="1632" actId="26606"/>
          <ac:spMkLst>
            <pc:docMk/>
            <pc:sldMk cId="3840477689" sldId="447"/>
            <ac:spMk id="2" creationId="{03128F71-C313-9AFC-8D65-7D3E83A4EDBA}"/>
          </ac:spMkLst>
        </pc:spChg>
        <pc:spChg chg="mod">
          <ac:chgData name="Haoyu Wu" userId="17b4ab16-1dcf-4309-9b92-d51e6b6da478" providerId="ADAL" clId="{4AE9B476-2ED0-4C02-8F6D-D05000E36007}" dt="2025-08-22T14:04:45.675" v="2025" actId="27636"/>
          <ac:spMkLst>
            <pc:docMk/>
            <pc:sldMk cId="3840477689" sldId="447"/>
            <ac:spMk id="5" creationId="{78FBD9C3-5E82-F755-2B52-D855E1784E8F}"/>
          </ac:spMkLst>
        </pc:spChg>
        <pc:spChg chg="add">
          <ac:chgData name="Haoyu Wu" userId="17b4ab16-1dcf-4309-9b92-d51e6b6da478" providerId="ADAL" clId="{4AE9B476-2ED0-4C02-8F6D-D05000E36007}" dt="2025-08-03T10:12:06.323" v="1632" actId="26606"/>
          <ac:spMkLst>
            <pc:docMk/>
            <pc:sldMk cId="3840477689" sldId="447"/>
            <ac:spMk id="10" creationId="{1B15ED52-F352-441B-82BF-E0EA34836D08}"/>
          </ac:spMkLst>
        </pc:spChg>
        <pc:spChg chg="add">
          <ac:chgData name="Haoyu Wu" userId="17b4ab16-1dcf-4309-9b92-d51e6b6da478" providerId="ADAL" clId="{4AE9B476-2ED0-4C02-8F6D-D05000E36007}" dt="2025-08-03T10:12:06.323" v="1632" actId="26606"/>
          <ac:spMkLst>
            <pc:docMk/>
            <pc:sldMk cId="3840477689" sldId="447"/>
            <ac:spMk id="12" creationId="{3B2E3793-BFE6-45A2-9B7B-E18844431C99}"/>
          </ac:spMkLst>
        </pc:spChg>
        <pc:spChg chg="add">
          <ac:chgData name="Haoyu Wu" userId="17b4ab16-1dcf-4309-9b92-d51e6b6da478" providerId="ADAL" clId="{4AE9B476-2ED0-4C02-8F6D-D05000E36007}" dt="2025-08-03T10:12:06.323" v="1632" actId="26606"/>
          <ac:spMkLst>
            <pc:docMk/>
            <pc:sldMk cId="3840477689" sldId="447"/>
            <ac:spMk id="14" creationId="{BC4C4868-CB8F-4AF9-9CDB-8108F2C19B67}"/>
          </ac:spMkLst>
        </pc:spChg>
        <pc:spChg chg="add">
          <ac:chgData name="Haoyu Wu" userId="17b4ab16-1dcf-4309-9b92-d51e6b6da478" providerId="ADAL" clId="{4AE9B476-2ED0-4C02-8F6D-D05000E36007}" dt="2025-08-03T10:12:06.323" v="1632" actId="26606"/>
          <ac:spMkLst>
            <pc:docMk/>
            <pc:sldMk cId="3840477689" sldId="447"/>
            <ac:spMk id="16" creationId="{375E0459-6403-40CD-989D-56A4407CA12E}"/>
          </ac:spMkLst>
        </pc:spChg>
        <pc:spChg chg="add">
          <ac:chgData name="Haoyu Wu" userId="17b4ab16-1dcf-4309-9b92-d51e6b6da478" providerId="ADAL" clId="{4AE9B476-2ED0-4C02-8F6D-D05000E36007}" dt="2025-08-03T10:12:06.323" v="1632" actId="26606"/>
          <ac:spMkLst>
            <pc:docMk/>
            <pc:sldMk cId="3840477689" sldId="447"/>
            <ac:spMk id="18" creationId="{53E5B1A8-3AC9-4BD1-9BBC-78CA94F2D1BA}"/>
          </ac:spMkLst>
        </pc:spChg>
      </pc:sldChg>
      <pc:sldChg chg="add del">
        <pc:chgData name="Haoyu Wu" userId="17b4ab16-1dcf-4309-9b92-d51e6b6da478" providerId="ADAL" clId="{4AE9B476-2ED0-4C02-8F6D-D05000E36007}" dt="2025-08-03T10:12:11.249" v="1633" actId="47"/>
        <pc:sldMkLst>
          <pc:docMk/>
          <pc:sldMk cId="60369406" sldId="448"/>
        </pc:sldMkLst>
      </pc:sldChg>
      <pc:sldChg chg="addSp delSp modSp add mod setBg">
        <pc:chgData name="Haoyu Wu" userId="17b4ab16-1dcf-4309-9b92-d51e6b6da478" providerId="ADAL" clId="{4AE9B476-2ED0-4C02-8F6D-D05000E36007}" dt="2025-08-22T14:05:24.803" v="2026" actId="478"/>
        <pc:sldMkLst>
          <pc:docMk/>
          <pc:sldMk cId="2017708756" sldId="449"/>
        </pc:sldMkLst>
        <pc:spChg chg="mod">
          <ac:chgData name="Haoyu Wu" userId="17b4ab16-1dcf-4309-9b92-d51e6b6da478" providerId="ADAL" clId="{4AE9B476-2ED0-4C02-8F6D-D05000E36007}" dt="2025-08-03T10:12:25.927" v="1635" actId="26606"/>
          <ac:spMkLst>
            <pc:docMk/>
            <pc:sldMk cId="2017708756" sldId="449"/>
            <ac:spMk id="2" creationId="{A7852DCA-0F27-22A4-D928-7709CE9BB261}"/>
          </ac:spMkLst>
        </pc:spChg>
        <pc:spChg chg="add del mod">
          <ac:chgData name="Haoyu Wu" userId="17b4ab16-1dcf-4309-9b92-d51e6b6da478" providerId="ADAL" clId="{4AE9B476-2ED0-4C02-8F6D-D05000E36007}" dt="2025-08-22T14:05:24.803" v="2026" actId="478"/>
          <ac:spMkLst>
            <pc:docMk/>
            <pc:sldMk cId="2017708756" sldId="449"/>
            <ac:spMk id="5" creationId="{7C802E70-AFA0-28A9-BEBB-242A82EC0885}"/>
          </ac:spMkLst>
        </pc:spChg>
        <pc:spChg chg="add mod">
          <ac:chgData name="Haoyu Wu" userId="17b4ab16-1dcf-4309-9b92-d51e6b6da478" providerId="ADAL" clId="{4AE9B476-2ED0-4C02-8F6D-D05000E36007}" dt="2025-08-03T10:12:26.966" v="1636"/>
          <ac:spMkLst>
            <pc:docMk/>
            <pc:sldMk cId="2017708756" sldId="449"/>
            <ac:spMk id="6" creationId="{084D5B7D-E34B-BBD5-CA94-4D269E404790}"/>
          </ac:spMkLst>
        </pc:spChg>
        <pc:spChg chg="add">
          <ac:chgData name="Haoyu Wu" userId="17b4ab16-1dcf-4309-9b92-d51e6b6da478" providerId="ADAL" clId="{4AE9B476-2ED0-4C02-8F6D-D05000E36007}" dt="2025-08-03T10:12:25.927" v="1635" actId="26606"/>
          <ac:spMkLst>
            <pc:docMk/>
            <pc:sldMk cId="2017708756" sldId="449"/>
            <ac:spMk id="10" creationId="{1B15ED52-F352-441B-82BF-E0EA34836D08}"/>
          </ac:spMkLst>
        </pc:spChg>
        <pc:spChg chg="add">
          <ac:chgData name="Haoyu Wu" userId="17b4ab16-1dcf-4309-9b92-d51e6b6da478" providerId="ADAL" clId="{4AE9B476-2ED0-4C02-8F6D-D05000E36007}" dt="2025-08-03T10:12:25.927" v="1635" actId="26606"/>
          <ac:spMkLst>
            <pc:docMk/>
            <pc:sldMk cId="2017708756" sldId="449"/>
            <ac:spMk id="12" creationId="{3B2E3793-BFE6-45A2-9B7B-E18844431C99}"/>
          </ac:spMkLst>
        </pc:spChg>
        <pc:spChg chg="add">
          <ac:chgData name="Haoyu Wu" userId="17b4ab16-1dcf-4309-9b92-d51e6b6da478" providerId="ADAL" clId="{4AE9B476-2ED0-4C02-8F6D-D05000E36007}" dt="2025-08-03T10:12:25.927" v="1635" actId="26606"/>
          <ac:spMkLst>
            <pc:docMk/>
            <pc:sldMk cId="2017708756" sldId="449"/>
            <ac:spMk id="14" creationId="{BC4C4868-CB8F-4AF9-9CDB-8108F2C19B67}"/>
          </ac:spMkLst>
        </pc:spChg>
        <pc:spChg chg="add">
          <ac:chgData name="Haoyu Wu" userId="17b4ab16-1dcf-4309-9b92-d51e6b6da478" providerId="ADAL" clId="{4AE9B476-2ED0-4C02-8F6D-D05000E36007}" dt="2025-08-03T10:12:25.927" v="1635" actId="26606"/>
          <ac:spMkLst>
            <pc:docMk/>
            <pc:sldMk cId="2017708756" sldId="449"/>
            <ac:spMk id="16" creationId="{375E0459-6403-40CD-989D-56A4407CA12E}"/>
          </ac:spMkLst>
        </pc:spChg>
        <pc:spChg chg="add">
          <ac:chgData name="Haoyu Wu" userId="17b4ab16-1dcf-4309-9b92-d51e6b6da478" providerId="ADAL" clId="{4AE9B476-2ED0-4C02-8F6D-D05000E36007}" dt="2025-08-03T10:12:25.927" v="1635" actId="26606"/>
          <ac:spMkLst>
            <pc:docMk/>
            <pc:sldMk cId="2017708756" sldId="449"/>
            <ac:spMk id="18" creationId="{53E5B1A8-3AC9-4BD1-9BBC-78CA94F2D1BA}"/>
          </ac:spMkLst>
        </pc:spChg>
      </pc:sldChg>
      <pc:sldChg chg="addSp modSp new mod setBg">
        <pc:chgData name="Haoyu Wu" userId="17b4ab16-1dcf-4309-9b92-d51e6b6da478" providerId="ADAL" clId="{4AE9B476-2ED0-4C02-8F6D-D05000E36007}" dt="2025-08-03T10:10:00.454" v="1602" actId="403"/>
        <pc:sldMkLst>
          <pc:docMk/>
          <pc:sldMk cId="440534918" sldId="450"/>
        </pc:sldMkLst>
        <pc:spChg chg="mod">
          <ac:chgData name="Haoyu Wu" userId="17b4ab16-1dcf-4309-9b92-d51e6b6da478" providerId="ADAL" clId="{4AE9B476-2ED0-4C02-8F6D-D05000E36007}" dt="2025-08-03T10:08:55.711" v="1592" actId="26606"/>
          <ac:spMkLst>
            <pc:docMk/>
            <pc:sldMk cId="440534918" sldId="450"/>
            <ac:spMk id="2" creationId="{398F24F4-79BA-8218-F84F-8E24CC6455EA}"/>
          </ac:spMkLst>
        </pc:spChg>
        <pc:spChg chg="mod">
          <ac:chgData name="Haoyu Wu" userId="17b4ab16-1dcf-4309-9b92-d51e6b6da478" providerId="ADAL" clId="{4AE9B476-2ED0-4C02-8F6D-D05000E36007}" dt="2025-08-03T10:10:00.454" v="1602" actId="403"/>
          <ac:spMkLst>
            <pc:docMk/>
            <pc:sldMk cId="440534918" sldId="450"/>
            <ac:spMk id="3" creationId="{E0943AF8-1427-68CB-C861-84F2F3C80AA2}"/>
          </ac:spMkLst>
        </pc:spChg>
        <pc:spChg chg="add">
          <ac:chgData name="Haoyu Wu" userId="17b4ab16-1dcf-4309-9b92-d51e6b6da478" providerId="ADAL" clId="{4AE9B476-2ED0-4C02-8F6D-D05000E36007}" dt="2025-08-03T10:08:55.711" v="1592" actId="26606"/>
          <ac:spMkLst>
            <pc:docMk/>
            <pc:sldMk cId="440534918" sldId="450"/>
            <ac:spMk id="8" creationId="{6F5A5072-7B47-4D32-B52A-4EBBF590B8A5}"/>
          </ac:spMkLst>
        </pc:spChg>
        <pc:spChg chg="add">
          <ac:chgData name="Haoyu Wu" userId="17b4ab16-1dcf-4309-9b92-d51e6b6da478" providerId="ADAL" clId="{4AE9B476-2ED0-4C02-8F6D-D05000E36007}" dt="2025-08-03T10:08:55.711" v="1592" actId="26606"/>
          <ac:spMkLst>
            <pc:docMk/>
            <pc:sldMk cId="440534918" sldId="450"/>
            <ac:spMk id="10" creationId="{9715DAF0-AE1B-46C9-8A6B-DB2AA05AB91D}"/>
          </ac:spMkLst>
        </pc:spChg>
        <pc:spChg chg="add">
          <ac:chgData name="Haoyu Wu" userId="17b4ab16-1dcf-4309-9b92-d51e6b6da478" providerId="ADAL" clId="{4AE9B476-2ED0-4C02-8F6D-D05000E36007}" dt="2025-08-03T10:08:55.711" v="1592" actId="26606"/>
          <ac:spMkLst>
            <pc:docMk/>
            <pc:sldMk cId="440534918" sldId="450"/>
            <ac:spMk id="12" creationId="{6016219D-510E-4184-9090-6D5578A87BD1}"/>
          </ac:spMkLst>
        </pc:spChg>
        <pc:spChg chg="add">
          <ac:chgData name="Haoyu Wu" userId="17b4ab16-1dcf-4309-9b92-d51e6b6da478" providerId="ADAL" clId="{4AE9B476-2ED0-4C02-8F6D-D05000E36007}" dt="2025-08-03T10:08:55.711" v="1592" actId="26606"/>
          <ac:spMkLst>
            <pc:docMk/>
            <pc:sldMk cId="440534918" sldId="450"/>
            <ac:spMk id="14" creationId="{AFF4A713-7B75-4B21-90D7-5AB19547C728}"/>
          </ac:spMkLst>
        </pc:spChg>
        <pc:spChg chg="add">
          <ac:chgData name="Haoyu Wu" userId="17b4ab16-1dcf-4309-9b92-d51e6b6da478" providerId="ADAL" clId="{4AE9B476-2ED0-4C02-8F6D-D05000E36007}" dt="2025-08-03T10:08:55.711" v="1592" actId="26606"/>
          <ac:spMkLst>
            <pc:docMk/>
            <pc:sldMk cId="440534918" sldId="450"/>
            <ac:spMk id="16" creationId="{DC631C0B-6DA6-4E57-8231-CE32B3434A7E}"/>
          </ac:spMkLst>
        </pc:spChg>
        <pc:spChg chg="add">
          <ac:chgData name="Haoyu Wu" userId="17b4ab16-1dcf-4309-9b92-d51e6b6da478" providerId="ADAL" clId="{4AE9B476-2ED0-4C02-8F6D-D05000E36007}" dt="2025-08-03T10:08:55.711" v="1592" actId="26606"/>
          <ac:spMkLst>
            <pc:docMk/>
            <pc:sldMk cId="440534918" sldId="450"/>
            <ac:spMk id="18" creationId="{C29501E6-A978-4A61-9689-9085AF97A53A}"/>
          </ac:spMkLst>
        </pc:spChg>
      </pc:sldChg>
      <pc:sldChg chg="addSp delSp modSp new mod setBg">
        <pc:chgData name="Haoyu Wu" userId="17b4ab16-1dcf-4309-9b92-d51e6b6da478" providerId="ADAL" clId="{4AE9B476-2ED0-4C02-8F6D-D05000E36007}" dt="2025-08-22T14:05:35.813" v="2028" actId="1076"/>
        <pc:sldMkLst>
          <pc:docMk/>
          <pc:sldMk cId="1451687803" sldId="451"/>
        </pc:sldMkLst>
        <pc:spChg chg="mod">
          <ac:chgData name="Haoyu Wu" userId="17b4ab16-1dcf-4309-9b92-d51e6b6da478" providerId="ADAL" clId="{4AE9B476-2ED0-4C02-8F6D-D05000E36007}" dt="2025-08-03T10:22:29.200" v="1916" actId="26606"/>
          <ac:spMkLst>
            <pc:docMk/>
            <pc:sldMk cId="1451687803" sldId="451"/>
            <ac:spMk id="2" creationId="{58E57363-85A3-B8D6-43D2-358DACEA8683}"/>
          </ac:spMkLst>
        </pc:spChg>
        <pc:spChg chg="add del mod">
          <ac:chgData name="Haoyu Wu" userId="17b4ab16-1dcf-4309-9b92-d51e6b6da478" providerId="ADAL" clId="{4AE9B476-2ED0-4C02-8F6D-D05000E36007}" dt="2025-08-22T14:05:33.341" v="2027" actId="478"/>
          <ac:spMkLst>
            <pc:docMk/>
            <pc:sldMk cId="1451687803" sldId="451"/>
            <ac:spMk id="7" creationId="{14B8F449-3751-8C65-ED59-E342C5BFB738}"/>
          </ac:spMkLst>
        </pc:spChg>
        <pc:spChg chg="add mod">
          <ac:chgData name="Haoyu Wu" userId="17b4ab16-1dcf-4309-9b92-d51e6b6da478" providerId="ADAL" clId="{4AE9B476-2ED0-4C02-8F6D-D05000E36007}" dt="2025-08-03T10:22:45.035" v="1918"/>
          <ac:spMkLst>
            <pc:docMk/>
            <pc:sldMk cId="1451687803" sldId="451"/>
            <ac:spMk id="8" creationId="{822E116A-AD0C-807B-2340-0B7238E1D24A}"/>
          </ac:spMkLst>
        </pc:spChg>
        <pc:spChg chg="add">
          <ac:chgData name="Haoyu Wu" userId="17b4ab16-1dcf-4309-9b92-d51e6b6da478" providerId="ADAL" clId="{4AE9B476-2ED0-4C02-8F6D-D05000E36007}" dt="2025-08-03T10:22:29.200" v="1916" actId="26606"/>
          <ac:spMkLst>
            <pc:docMk/>
            <pc:sldMk cId="1451687803" sldId="451"/>
            <ac:spMk id="12" creationId="{1B15ED52-F352-441B-82BF-E0EA34836D08}"/>
          </ac:spMkLst>
        </pc:spChg>
        <pc:spChg chg="add">
          <ac:chgData name="Haoyu Wu" userId="17b4ab16-1dcf-4309-9b92-d51e6b6da478" providerId="ADAL" clId="{4AE9B476-2ED0-4C02-8F6D-D05000E36007}" dt="2025-08-03T10:22:29.200" v="1916" actId="26606"/>
          <ac:spMkLst>
            <pc:docMk/>
            <pc:sldMk cId="1451687803" sldId="451"/>
            <ac:spMk id="14" creationId="{3B2E3793-BFE6-45A2-9B7B-E18844431C99}"/>
          </ac:spMkLst>
        </pc:spChg>
        <pc:spChg chg="add">
          <ac:chgData name="Haoyu Wu" userId="17b4ab16-1dcf-4309-9b92-d51e6b6da478" providerId="ADAL" clId="{4AE9B476-2ED0-4C02-8F6D-D05000E36007}" dt="2025-08-03T10:22:29.200" v="1916" actId="26606"/>
          <ac:spMkLst>
            <pc:docMk/>
            <pc:sldMk cId="1451687803" sldId="451"/>
            <ac:spMk id="16" creationId="{BC4C4868-CB8F-4AF9-9CDB-8108F2C19B67}"/>
          </ac:spMkLst>
        </pc:spChg>
        <pc:spChg chg="add">
          <ac:chgData name="Haoyu Wu" userId="17b4ab16-1dcf-4309-9b92-d51e6b6da478" providerId="ADAL" clId="{4AE9B476-2ED0-4C02-8F6D-D05000E36007}" dt="2025-08-03T10:22:29.200" v="1916" actId="26606"/>
          <ac:spMkLst>
            <pc:docMk/>
            <pc:sldMk cId="1451687803" sldId="451"/>
            <ac:spMk id="18" creationId="{375E0459-6403-40CD-989D-56A4407CA12E}"/>
          </ac:spMkLst>
        </pc:spChg>
        <pc:spChg chg="add">
          <ac:chgData name="Haoyu Wu" userId="17b4ab16-1dcf-4309-9b92-d51e6b6da478" providerId="ADAL" clId="{4AE9B476-2ED0-4C02-8F6D-D05000E36007}" dt="2025-08-03T10:22:29.200" v="1916" actId="26606"/>
          <ac:spMkLst>
            <pc:docMk/>
            <pc:sldMk cId="1451687803" sldId="451"/>
            <ac:spMk id="20" creationId="{53E5B1A8-3AC9-4BD1-9BBC-78CA94F2D1BA}"/>
          </ac:spMkLst>
        </pc:spChg>
        <pc:picChg chg="add mod">
          <ac:chgData name="Haoyu Wu" userId="17b4ab16-1dcf-4309-9b92-d51e6b6da478" providerId="ADAL" clId="{4AE9B476-2ED0-4C02-8F6D-D05000E36007}" dt="2025-08-22T14:05:35.813" v="2028" actId="1076"/>
          <ac:picMkLst>
            <pc:docMk/>
            <pc:sldMk cId="1451687803" sldId="451"/>
            <ac:picMk id="9" creationId="{476D569B-42D4-2864-4D60-6C9061CC1636}"/>
          </ac:picMkLst>
        </pc:picChg>
      </pc:sldChg>
      <pc:sldChg chg="addSp delSp modSp add mod setBg delDesignElem">
        <pc:chgData name="Haoyu Wu" userId="17b4ab16-1dcf-4309-9b92-d51e6b6da478" providerId="ADAL" clId="{4AE9B476-2ED0-4C02-8F6D-D05000E36007}" dt="2025-08-22T14:04:29.368" v="2021" actId="14100"/>
        <pc:sldMkLst>
          <pc:docMk/>
          <pc:sldMk cId="3481990220" sldId="452"/>
        </pc:sldMkLst>
        <pc:spChg chg="add del mod">
          <ac:chgData name="Haoyu Wu" userId="17b4ab16-1dcf-4309-9b92-d51e6b6da478" providerId="ADAL" clId="{4AE9B476-2ED0-4C02-8F6D-D05000E36007}" dt="2025-08-22T14:03:06.625" v="1959" actId="478"/>
          <ac:spMkLst>
            <pc:docMk/>
            <pc:sldMk cId="3481990220" sldId="452"/>
            <ac:spMk id="3" creationId="{E4B9C246-6884-6D23-CE66-CDA4EA03B6EB}"/>
          </ac:spMkLst>
        </pc:spChg>
        <pc:spChg chg="mod">
          <ac:chgData name="Haoyu Wu" userId="17b4ab16-1dcf-4309-9b92-d51e6b6da478" providerId="ADAL" clId="{4AE9B476-2ED0-4C02-8F6D-D05000E36007}" dt="2025-08-22T14:04:17.527" v="2018" actId="20577"/>
          <ac:spMkLst>
            <pc:docMk/>
            <pc:sldMk cId="3481990220" sldId="452"/>
            <ac:spMk id="4" creationId="{3D0AAD48-A027-A2BF-ED26-CF2A934C37AC}"/>
          </ac:spMkLst>
        </pc:spChg>
        <pc:spChg chg="del mod">
          <ac:chgData name="Haoyu Wu" userId="17b4ab16-1dcf-4309-9b92-d51e6b6da478" providerId="ADAL" clId="{4AE9B476-2ED0-4C02-8F6D-D05000E36007}" dt="2025-08-22T14:03:02.372" v="1958" actId="478"/>
          <ac:spMkLst>
            <pc:docMk/>
            <pc:sldMk cId="3481990220" sldId="452"/>
            <ac:spMk id="5" creationId="{306EFDF8-6DC9-1A36-1DB6-053142013810}"/>
          </ac:spMkLst>
        </pc:spChg>
        <pc:spChg chg="add mod">
          <ac:chgData name="Haoyu Wu" userId="17b4ab16-1dcf-4309-9b92-d51e6b6da478" providerId="ADAL" clId="{4AE9B476-2ED0-4C02-8F6D-D05000E36007}" dt="2025-08-22T14:04:27.203" v="2020" actId="14100"/>
          <ac:spMkLst>
            <pc:docMk/>
            <pc:sldMk cId="3481990220" sldId="452"/>
            <ac:spMk id="6" creationId="{9D191DC7-71ED-AEBA-62AC-49BD48136148}"/>
          </ac:spMkLst>
        </pc:spChg>
        <pc:spChg chg="add">
          <ac:chgData name="Haoyu Wu" userId="17b4ab16-1dcf-4309-9b92-d51e6b6da478" providerId="ADAL" clId="{4AE9B476-2ED0-4C02-8F6D-D05000E36007}" dt="2025-08-22T14:02:42.689" v="1955" actId="26606"/>
          <ac:spMkLst>
            <pc:docMk/>
            <pc:sldMk cId="3481990220" sldId="452"/>
            <ac:spMk id="7" creationId="{1B15ED52-F352-441B-82BF-E0EA34836D08}"/>
          </ac:spMkLst>
        </pc:spChg>
        <pc:spChg chg="add">
          <ac:chgData name="Haoyu Wu" userId="17b4ab16-1dcf-4309-9b92-d51e6b6da478" providerId="ADAL" clId="{4AE9B476-2ED0-4C02-8F6D-D05000E36007}" dt="2025-08-22T14:02:42.689" v="1955" actId="26606"/>
          <ac:spMkLst>
            <pc:docMk/>
            <pc:sldMk cId="3481990220" sldId="452"/>
            <ac:spMk id="8" creationId="{3B2E3793-BFE6-45A2-9B7B-E18844431C99}"/>
          </ac:spMkLst>
        </pc:spChg>
        <pc:spChg chg="add">
          <ac:chgData name="Haoyu Wu" userId="17b4ab16-1dcf-4309-9b92-d51e6b6da478" providerId="ADAL" clId="{4AE9B476-2ED0-4C02-8F6D-D05000E36007}" dt="2025-08-22T14:02:42.689" v="1955" actId="26606"/>
          <ac:spMkLst>
            <pc:docMk/>
            <pc:sldMk cId="3481990220" sldId="452"/>
            <ac:spMk id="9" creationId="{BC4C4868-CB8F-4AF9-9CDB-8108F2C19B67}"/>
          </ac:spMkLst>
        </pc:spChg>
        <pc:spChg chg="del">
          <ac:chgData name="Haoyu Wu" userId="17b4ab16-1dcf-4309-9b92-d51e6b6da478" providerId="ADAL" clId="{4AE9B476-2ED0-4C02-8F6D-D05000E36007}" dt="2025-08-22T14:02:37.577" v="1954"/>
          <ac:spMkLst>
            <pc:docMk/>
            <pc:sldMk cId="3481990220" sldId="452"/>
            <ac:spMk id="10" creationId="{27951E62-E5D5-71DC-5310-0D0D82ED793D}"/>
          </ac:spMkLst>
        </pc:spChg>
        <pc:spChg chg="add">
          <ac:chgData name="Haoyu Wu" userId="17b4ab16-1dcf-4309-9b92-d51e6b6da478" providerId="ADAL" clId="{4AE9B476-2ED0-4C02-8F6D-D05000E36007}" dt="2025-08-22T14:02:42.689" v="1955" actId="26606"/>
          <ac:spMkLst>
            <pc:docMk/>
            <pc:sldMk cId="3481990220" sldId="452"/>
            <ac:spMk id="11" creationId="{375E0459-6403-40CD-989D-56A4407CA12E}"/>
          </ac:spMkLst>
        </pc:spChg>
        <pc:spChg chg="del">
          <ac:chgData name="Haoyu Wu" userId="17b4ab16-1dcf-4309-9b92-d51e6b6da478" providerId="ADAL" clId="{4AE9B476-2ED0-4C02-8F6D-D05000E36007}" dt="2025-08-22T14:02:37.577" v="1954"/>
          <ac:spMkLst>
            <pc:docMk/>
            <pc:sldMk cId="3481990220" sldId="452"/>
            <ac:spMk id="12" creationId="{A44ADCA9-4E73-3A9F-DD40-2C16963E2C2B}"/>
          </ac:spMkLst>
        </pc:spChg>
        <pc:spChg chg="add">
          <ac:chgData name="Haoyu Wu" userId="17b4ab16-1dcf-4309-9b92-d51e6b6da478" providerId="ADAL" clId="{4AE9B476-2ED0-4C02-8F6D-D05000E36007}" dt="2025-08-22T14:02:42.689" v="1955" actId="26606"/>
          <ac:spMkLst>
            <pc:docMk/>
            <pc:sldMk cId="3481990220" sldId="452"/>
            <ac:spMk id="13" creationId="{53E5B1A8-3AC9-4BD1-9BBC-78CA94F2D1BA}"/>
          </ac:spMkLst>
        </pc:spChg>
        <pc:spChg chg="del">
          <ac:chgData name="Haoyu Wu" userId="17b4ab16-1dcf-4309-9b92-d51e6b6da478" providerId="ADAL" clId="{4AE9B476-2ED0-4C02-8F6D-D05000E36007}" dt="2025-08-22T14:02:37.577" v="1954"/>
          <ac:spMkLst>
            <pc:docMk/>
            <pc:sldMk cId="3481990220" sldId="452"/>
            <ac:spMk id="14" creationId="{1AFCEF6C-00B6-E272-E7F4-380376F6F478}"/>
          </ac:spMkLst>
        </pc:spChg>
        <pc:spChg chg="add mod">
          <ac:chgData name="Haoyu Wu" userId="17b4ab16-1dcf-4309-9b92-d51e6b6da478" providerId="ADAL" clId="{4AE9B476-2ED0-4C02-8F6D-D05000E36007}" dt="2025-08-22T14:04:29.368" v="2021" actId="14100"/>
          <ac:spMkLst>
            <pc:docMk/>
            <pc:sldMk cId="3481990220" sldId="452"/>
            <ac:spMk id="15" creationId="{4DC02C94-1DD3-75A4-D275-668D06BC305A}"/>
          </ac:spMkLst>
        </pc:spChg>
        <pc:spChg chg="del">
          <ac:chgData name="Haoyu Wu" userId="17b4ab16-1dcf-4309-9b92-d51e6b6da478" providerId="ADAL" clId="{4AE9B476-2ED0-4C02-8F6D-D05000E36007}" dt="2025-08-22T14:02:37.577" v="1954"/>
          <ac:spMkLst>
            <pc:docMk/>
            <pc:sldMk cId="3481990220" sldId="452"/>
            <ac:spMk id="16" creationId="{B296E773-8E31-8A12-5637-E4767DB78DAF}"/>
          </ac:spMkLst>
        </pc:spChg>
        <pc:spChg chg="del">
          <ac:chgData name="Haoyu Wu" userId="17b4ab16-1dcf-4309-9b92-d51e6b6da478" providerId="ADAL" clId="{4AE9B476-2ED0-4C02-8F6D-D05000E36007}" dt="2025-08-22T14:02:37.577" v="1954"/>
          <ac:spMkLst>
            <pc:docMk/>
            <pc:sldMk cId="3481990220" sldId="452"/>
            <ac:spMk id="18" creationId="{A4F4B883-EEED-9C27-B070-86D406C105B0}"/>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6DA5F6-BF66-4CF3-AF4A-130624E85E04}"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8BBA609-4849-4BFD-8C2B-3904FD69E1FD}">
      <dgm:prSet custT="1"/>
      <dgm:spPr/>
      <dgm:t>
        <a:bodyPr/>
        <a:lstStyle/>
        <a:p>
          <a:pPr>
            <a:defRPr b="1"/>
          </a:pPr>
          <a:r>
            <a:rPr lang="en-US" sz="2000" dirty="0"/>
            <a:t>Transfers to other households</a:t>
          </a:r>
        </a:p>
      </dgm:t>
    </dgm:pt>
    <dgm:pt modelId="{8DF2EC71-23AB-4AFC-8029-962CC15A34C1}" type="parTrans" cxnId="{301A19B3-79CD-49B2-8A94-FB18C9014768}">
      <dgm:prSet/>
      <dgm:spPr/>
      <dgm:t>
        <a:bodyPr/>
        <a:lstStyle/>
        <a:p>
          <a:endParaRPr lang="en-US" sz="2800"/>
        </a:p>
      </dgm:t>
    </dgm:pt>
    <dgm:pt modelId="{A71B3D56-3B39-464C-8604-D13F1EAAB009}" type="sibTrans" cxnId="{301A19B3-79CD-49B2-8A94-FB18C9014768}">
      <dgm:prSet/>
      <dgm:spPr/>
      <dgm:t>
        <a:bodyPr/>
        <a:lstStyle/>
        <a:p>
          <a:endParaRPr lang="en-US" sz="2800"/>
        </a:p>
      </dgm:t>
    </dgm:pt>
    <dgm:pt modelId="{41BA984A-385A-4660-99DC-035D116FD60C}">
      <dgm:prSet custT="1"/>
      <dgm:spPr/>
      <dgm:t>
        <a:bodyPr/>
        <a:lstStyle/>
        <a:p>
          <a:r>
            <a:rPr lang="en-US" sz="1600"/>
            <a:t>These funds will be included when the household receiving them uses them to consume</a:t>
          </a:r>
        </a:p>
      </dgm:t>
    </dgm:pt>
    <dgm:pt modelId="{38398C05-5556-4762-B10C-2612EF81C121}" type="parTrans" cxnId="{0B257D9A-F852-4025-87BB-02197391D5AB}">
      <dgm:prSet/>
      <dgm:spPr/>
      <dgm:t>
        <a:bodyPr/>
        <a:lstStyle/>
        <a:p>
          <a:endParaRPr lang="en-US" sz="2800"/>
        </a:p>
      </dgm:t>
    </dgm:pt>
    <dgm:pt modelId="{293ED8CB-4BE4-4957-8D63-047688EF0D20}" type="sibTrans" cxnId="{0B257D9A-F852-4025-87BB-02197391D5AB}">
      <dgm:prSet/>
      <dgm:spPr/>
      <dgm:t>
        <a:bodyPr/>
        <a:lstStyle/>
        <a:p>
          <a:endParaRPr lang="en-US" sz="2800"/>
        </a:p>
      </dgm:t>
    </dgm:pt>
    <dgm:pt modelId="{B71763F1-E17D-41A7-AADE-568A0F54D9A4}">
      <dgm:prSet custT="1"/>
      <dgm:spPr/>
      <dgm:t>
        <a:bodyPr/>
        <a:lstStyle/>
        <a:p>
          <a:pPr>
            <a:defRPr b="1"/>
          </a:pPr>
          <a:r>
            <a:rPr lang="en-US" sz="2000"/>
            <a:t>Donations to religious or charitable organizations</a:t>
          </a:r>
        </a:p>
      </dgm:t>
    </dgm:pt>
    <dgm:pt modelId="{EADB708D-398A-4E97-8A61-A8C6671A2EF1}" type="parTrans" cxnId="{4A95CC1B-B0D8-4048-8A99-F5966AC31CF1}">
      <dgm:prSet/>
      <dgm:spPr/>
      <dgm:t>
        <a:bodyPr/>
        <a:lstStyle/>
        <a:p>
          <a:endParaRPr lang="en-US" sz="2800"/>
        </a:p>
      </dgm:t>
    </dgm:pt>
    <dgm:pt modelId="{B036B22E-82E0-4115-9625-337CAA6A3720}" type="sibTrans" cxnId="{4A95CC1B-B0D8-4048-8A99-F5966AC31CF1}">
      <dgm:prSet/>
      <dgm:spPr/>
      <dgm:t>
        <a:bodyPr/>
        <a:lstStyle/>
        <a:p>
          <a:endParaRPr lang="en-US" sz="2800"/>
        </a:p>
      </dgm:t>
    </dgm:pt>
    <dgm:pt modelId="{F8494042-C68E-42A3-AA34-50D9E97D42E8}">
      <dgm:prSet custT="1"/>
      <dgm:spPr/>
      <dgm:t>
        <a:bodyPr/>
        <a:lstStyle/>
        <a:p>
          <a:r>
            <a:rPr lang="en-US" sz="1600"/>
            <a:t>Although part of religious donations may be considered as payment for services, they are better considered as transfers or contributions to public goods</a:t>
          </a:r>
        </a:p>
      </dgm:t>
    </dgm:pt>
    <dgm:pt modelId="{47CEA535-32FA-4BCD-A16A-2EA066812493}" type="parTrans" cxnId="{E65052D7-A580-49CF-A994-3D1E6F2DE4EE}">
      <dgm:prSet/>
      <dgm:spPr/>
      <dgm:t>
        <a:bodyPr/>
        <a:lstStyle/>
        <a:p>
          <a:endParaRPr lang="en-US" sz="2800"/>
        </a:p>
      </dgm:t>
    </dgm:pt>
    <dgm:pt modelId="{182D26B1-C48F-4940-9194-1EB9098B9F9F}" type="sibTrans" cxnId="{E65052D7-A580-49CF-A994-3D1E6F2DE4EE}">
      <dgm:prSet/>
      <dgm:spPr/>
      <dgm:t>
        <a:bodyPr/>
        <a:lstStyle/>
        <a:p>
          <a:endParaRPr lang="en-US" sz="2800"/>
        </a:p>
      </dgm:t>
    </dgm:pt>
    <dgm:pt modelId="{14C582B3-A2CB-4984-8A69-F2440DB5EA2E}">
      <dgm:prSet custT="1"/>
      <dgm:spPr/>
      <dgm:t>
        <a:bodyPr/>
        <a:lstStyle/>
        <a:p>
          <a:pPr>
            <a:defRPr b="1"/>
          </a:pPr>
          <a:r>
            <a:rPr lang="en-US" sz="2000"/>
            <a:t>Taxes and levies</a:t>
          </a:r>
        </a:p>
      </dgm:t>
    </dgm:pt>
    <dgm:pt modelId="{2C2D0F67-C9E2-45E1-A84A-40941D0ACD3D}" type="parTrans" cxnId="{777CF7A4-E141-4955-B29F-F913324CB4D8}">
      <dgm:prSet/>
      <dgm:spPr/>
      <dgm:t>
        <a:bodyPr/>
        <a:lstStyle/>
        <a:p>
          <a:endParaRPr lang="en-US" sz="2800"/>
        </a:p>
      </dgm:t>
    </dgm:pt>
    <dgm:pt modelId="{B508B1C1-EC7C-4825-B6AC-2B4F0D56B7B6}" type="sibTrans" cxnId="{777CF7A4-E141-4955-B29F-F913324CB4D8}">
      <dgm:prSet/>
      <dgm:spPr/>
      <dgm:t>
        <a:bodyPr/>
        <a:lstStyle/>
        <a:p>
          <a:endParaRPr lang="en-US" sz="2800"/>
        </a:p>
      </dgm:t>
    </dgm:pt>
    <dgm:pt modelId="{CD59C201-D703-404F-B319-CC1209A43920}">
      <dgm:prSet custT="1"/>
      <dgm:spPr/>
      <dgm:t>
        <a:bodyPr/>
        <a:lstStyle/>
        <a:p>
          <a:pPr>
            <a:defRPr b="1"/>
          </a:pPr>
          <a:r>
            <a:rPr lang="en-US" sz="2000"/>
            <a:t>Investments, savings, loan repayments (reflect past or future consumption)</a:t>
          </a:r>
        </a:p>
      </dgm:t>
    </dgm:pt>
    <dgm:pt modelId="{A623DBE8-69FD-4D47-890E-B3D5FFCFB1A6}" type="parTrans" cxnId="{17BC32EF-98E1-4388-8FE1-0944549A6876}">
      <dgm:prSet/>
      <dgm:spPr/>
      <dgm:t>
        <a:bodyPr/>
        <a:lstStyle/>
        <a:p>
          <a:endParaRPr lang="en-US" sz="2800"/>
        </a:p>
      </dgm:t>
    </dgm:pt>
    <dgm:pt modelId="{908C102A-60D0-4EB5-862F-9E0119EF3EFA}" type="sibTrans" cxnId="{17BC32EF-98E1-4388-8FE1-0944549A6876}">
      <dgm:prSet/>
      <dgm:spPr/>
      <dgm:t>
        <a:bodyPr/>
        <a:lstStyle/>
        <a:p>
          <a:endParaRPr lang="en-US" sz="2800"/>
        </a:p>
      </dgm:t>
    </dgm:pt>
    <dgm:pt modelId="{74F56E10-000E-4E26-93AD-E3D584F0FB12}" type="pres">
      <dgm:prSet presAssocID="{DC6DA5F6-BF66-4CF3-AF4A-130624E85E04}" presName="root" presStyleCnt="0">
        <dgm:presLayoutVars>
          <dgm:dir/>
          <dgm:resizeHandles val="exact"/>
        </dgm:presLayoutVars>
      </dgm:prSet>
      <dgm:spPr/>
    </dgm:pt>
    <dgm:pt modelId="{C3E71472-CA50-4A96-99AB-5415558C075C}" type="pres">
      <dgm:prSet presAssocID="{68BBA609-4849-4BFD-8C2B-3904FD69E1FD}" presName="compNode" presStyleCnt="0"/>
      <dgm:spPr/>
    </dgm:pt>
    <dgm:pt modelId="{7453FE59-1ED9-4E97-A54C-66751DFC6409}" type="pres">
      <dgm:prSet presAssocID="{68BBA609-4849-4BFD-8C2B-3904FD69E1F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E165FE66-3724-4FE7-95B2-991894AF0C84}" type="pres">
      <dgm:prSet presAssocID="{68BBA609-4849-4BFD-8C2B-3904FD69E1FD}" presName="iconSpace" presStyleCnt="0"/>
      <dgm:spPr/>
    </dgm:pt>
    <dgm:pt modelId="{3B951287-A2FE-4675-B1F9-A3C3EB2C27CF}" type="pres">
      <dgm:prSet presAssocID="{68BBA609-4849-4BFD-8C2B-3904FD69E1FD}" presName="parTx" presStyleLbl="revTx" presStyleIdx="0" presStyleCnt="8">
        <dgm:presLayoutVars>
          <dgm:chMax val="0"/>
          <dgm:chPref val="0"/>
        </dgm:presLayoutVars>
      </dgm:prSet>
      <dgm:spPr/>
    </dgm:pt>
    <dgm:pt modelId="{85AF1933-D0C9-4B72-93E6-3DB7EB72CFB4}" type="pres">
      <dgm:prSet presAssocID="{68BBA609-4849-4BFD-8C2B-3904FD69E1FD}" presName="txSpace" presStyleCnt="0"/>
      <dgm:spPr/>
    </dgm:pt>
    <dgm:pt modelId="{A6031318-F335-4C0D-BF63-C66D08A8E9F9}" type="pres">
      <dgm:prSet presAssocID="{68BBA609-4849-4BFD-8C2B-3904FD69E1FD}" presName="desTx" presStyleLbl="revTx" presStyleIdx="1" presStyleCnt="8">
        <dgm:presLayoutVars/>
      </dgm:prSet>
      <dgm:spPr/>
    </dgm:pt>
    <dgm:pt modelId="{CD5E414C-5A29-42AA-B586-1B283D992BC1}" type="pres">
      <dgm:prSet presAssocID="{A71B3D56-3B39-464C-8604-D13F1EAAB009}" presName="sibTrans" presStyleCnt="0"/>
      <dgm:spPr/>
    </dgm:pt>
    <dgm:pt modelId="{9EEB5549-95C5-4FE0-8B2F-9D530868F6F8}" type="pres">
      <dgm:prSet presAssocID="{B71763F1-E17D-41A7-AADE-568A0F54D9A4}" presName="compNode" presStyleCnt="0"/>
      <dgm:spPr/>
    </dgm:pt>
    <dgm:pt modelId="{0EF6C3C7-01C1-4482-A68B-9BB5A78A1920}" type="pres">
      <dgm:prSet presAssocID="{B71763F1-E17D-41A7-AADE-568A0F54D9A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ey"/>
        </a:ext>
      </dgm:extLst>
    </dgm:pt>
    <dgm:pt modelId="{E094A6A4-433B-4358-AF73-2E99C0067ACA}" type="pres">
      <dgm:prSet presAssocID="{B71763F1-E17D-41A7-AADE-568A0F54D9A4}" presName="iconSpace" presStyleCnt="0"/>
      <dgm:spPr/>
    </dgm:pt>
    <dgm:pt modelId="{52029D5A-2F43-4615-9404-5508F715BBEA}" type="pres">
      <dgm:prSet presAssocID="{B71763F1-E17D-41A7-AADE-568A0F54D9A4}" presName="parTx" presStyleLbl="revTx" presStyleIdx="2" presStyleCnt="8">
        <dgm:presLayoutVars>
          <dgm:chMax val="0"/>
          <dgm:chPref val="0"/>
        </dgm:presLayoutVars>
      </dgm:prSet>
      <dgm:spPr/>
    </dgm:pt>
    <dgm:pt modelId="{7A68F456-0379-4438-88FD-1F0C70F24668}" type="pres">
      <dgm:prSet presAssocID="{B71763F1-E17D-41A7-AADE-568A0F54D9A4}" presName="txSpace" presStyleCnt="0"/>
      <dgm:spPr/>
    </dgm:pt>
    <dgm:pt modelId="{7D7C75F6-4E9F-4FD0-9682-497785094B57}" type="pres">
      <dgm:prSet presAssocID="{B71763F1-E17D-41A7-AADE-568A0F54D9A4}" presName="desTx" presStyleLbl="revTx" presStyleIdx="3" presStyleCnt="8">
        <dgm:presLayoutVars/>
      </dgm:prSet>
      <dgm:spPr/>
    </dgm:pt>
    <dgm:pt modelId="{E4C83971-F4CE-45E5-AAC0-83F00253C71D}" type="pres">
      <dgm:prSet presAssocID="{B036B22E-82E0-4115-9625-337CAA6A3720}" presName="sibTrans" presStyleCnt="0"/>
      <dgm:spPr/>
    </dgm:pt>
    <dgm:pt modelId="{34EDD16E-873F-4962-B6E1-A531D420F540}" type="pres">
      <dgm:prSet presAssocID="{14C582B3-A2CB-4984-8A69-F2440DB5EA2E}" presName="compNode" presStyleCnt="0"/>
      <dgm:spPr/>
    </dgm:pt>
    <dgm:pt modelId="{C45BBACF-24C8-4BD5-8A86-A21925AF8270}" type="pres">
      <dgm:prSet presAssocID="{14C582B3-A2CB-4984-8A69-F2440DB5EA2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ins"/>
        </a:ext>
      </dgm:extLst>
    </dgm:pt>
    <dgm:pt modelId="{F4C5D206-F476-4B7C-A48C-6E975433207C}" type="pres">
      <dgm:prSet presAssocID="{14C582B3-A2CB-4984-8A69-F2440DB5EA2E}" presName="iconSpace" presStyleCnt="0"/>
      <dgm:spPr/>
    </dgm:pt>
    <dgm:pt modelId="{C3EB68C1-6359-47D7-A2B6-76EA51544267}" type="pres">
      <dgm:prSet presAssocID="{14C582B3-A2CB-4984-8A69-F2440DB5EA2E}" presName="parTx" presStyleLbl="revTx" presStyleIdx="4" presStyleCnt="8">
        <dgm:presLayoutVars>
          <dgm:chMax val="0"/>
          <dgm:chPref val="0"/>
        </dgm:presLayoutVars>
      </dgm:prSet>
      <dgm:spPr/>
    </dgm:pt>
    <dgm:pt modelId="{E7AB408F-4509-4E4F-998B-761D2C32A012}" type="pres">
      <dgm:prSet presAssocID="{14C582B3-A2CB-4984-8A69-F2440DB5EA2E}" presName="txSpace" presStyleCnt="0"/>
      <dgm:spPr/>
    </dgm:pt>
    <dgm:pt modelId="{32BCA39D-CEE1-4454-9D31-9E35C14A6A76}" type="pres">
      <dgm:prSet presAssocID="{14C582B3-A2CB-4984-8A69-F2440DB5EA2E}" presName="desTx" presStyleLbl="revTx" presStyleIdx="5" presStyleCnt="8">
        <dgm:presLayoutVars/>
      </dgm:prSet>
      <dgm:spPr/>
    </dgm:pt>
    <dgm:pt modelId="{B84571A0-9A7C-4FAB-9FBA-44F0BE252245}" type="pres">
      <dgm:prSet presAssocID="{B508B1C1-EC7C-4825-B6AC-2B4F0D56B7B6}" presName="sibTrans" presStyleCnt="0"/>
      <dgm:spPr/>
    </dgm:pt>
    <dgm:pt modelId="{4296F0F1-E489-4475-BB75-084D5ED3985B}" type="pres">
      <dgm:prSet presAssocID="{CD59C201-D703-404F-B319-CC1209A43920}" presName="compNode" presStyleCnt="0"/>
      <dgm:spPr/>
    </dgm:pt>
    <dgm:pt modelId="{8A6152DB-EAE5-4A92-8A4E-2314A01B6C47}" type="pres">
      <dgm:prSet presAssocID="{CD59C201-D703-404F-B319-CC1209A4392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iggy Bank"/>
        </a:ext>
      </dgm:extLst>
    </dgm:pt>
    <dgm:pt modelId="{1CC999FC-F121-49B5-9208-F01B291B3132}" type="pres">
      <dgm:prSet presAssocID="{CD59C201-D703-404F-B319-CC1209A43920}" presName="iconSpace" presStyleCnt="0"/>
      <dgm:spPr/>
    </dgm:pt>
    <dgm:pt modelId="{6EEA85AF-7BB4-4E9F-A41E-0471D2FA0BDF}" type="pres">
      <dgm:prSet presAssocID="{CD59C201-D703-404F-B319-CC1209A43920}" presName="parTx" presStyleLbl="revTx" presStyleIdx="6" presStyleCnt="8">
        <dgm:presLayoutVars>
          <dgm:chMax val="0"/>
          <dgm:chPref val="0"/>
        </dgm:presLayoutVars>
      </dgm:prSet>
      <dgm:spPr/>
    </dgm:pt>
    <dgm:pt modelId="{269E2E70-4385-4C2B-AAB7-8487823D5491}" type="pres">
      <dgm:prSet presAssocID="{CD59C201-D703-404F-B319-CC1209A43920}" presName="txSpace" presStyleCnt="0"/>
      <dgm:spPr/>
    </dgm:pt>
    <dgm:pt modelId="{91993925-A09D-496B-85AA-CF401AC4A1C5}" type="pres">
      <dgm:prSet presAssocID="{CD59C201-D703-404F-B319-CC1209A43920}" presName="desTx" presStyleLbl="revTx" presStyleIdx="7" presStyleCnt="8">
        <dgm:presLayoutVars/>
      </dgm:prSet>
      <dgm:spPr/>
    </dgm:pt>
  </dgm:ptLst>
  <dgm:cxnLst>
    <dgm:cxn modelId="{4A95CC1B-B0D8-4048-8A99-F5966AC31CF1}" srcId="{DC6DA5F6-BF66-4CF3-AF4A-130624E85E04}" destId="{B71763F1-E17D-41A7-AADE-568A0F54D9A4}" srcOrd="1" destOrd="0" parTransId="{EADB708D-398A-4E97-8A61-A8C6671A2EF1}" sibTransId="{B036B22E-82E0-4115-9625-337CAA6A3720}"/>
    <dgm:cxn modelId="{1F429037-EB66-463A-AC1C-00AFB9776987}" type="presOf" srcId="{68BBA609-4849-4BFD-8C2B-3904FD69E1FD}" destId="{3B951287-A2FE-4675-B1F9-A3C3EB2C27CF}" srcOrd="0" destOrd="0" presId="urn:microsoft.com/office/officeart/2018/5/layout/CenteredIconLabelDescriptionList"/>
    <dgm:cxn modelId="{0198EE5E-FF67-4548-A208-3A78652F4A2B}" type="presOf" srcId="{14C582B3-A2CB-4984-8A69-F2440DB5EA2E}" destId="{C3EB68C1-6359-47D7-A2B6-76EA51544267}" srcOrd="0" destOrd="0" presId="urn:microsoft.com/office/officeart/2018/5/layout/CenteredIconLabelDescriptionList"/>
    <dgm:cxn modelId="{4A2D3443-1640-4B75-8877-E2CD29F0D4E3}" type="presOf" srcId="{B71763F1-E17D-41A7-AADE-568A0F54D9A4}" destId="{52029D5A-2F43-4615-9404-5508F715BBEA}" srcOrd="0" destOrd="0" presId="urn:microsoft.com/office/officeart/2018/5/layout/CenteredIconLabelDescriptionList"/>
    <dgm:cxn modelId="{CC89587F-87E1-4A06-ACFD-F26DFA4DF2F4}" type="presOf" srcId="{DC6DA5F6-BF66-4CF3-AF4A-130624E85E04}" destId="{74F56E10-000E-4E26-93AD-E3D584F0FB12}" srcOrd="0" destOrd="0" presId="urn:microsoft.com/office/officeart/2018/5/layout/CenteredIconLabelDescriptionList"/>
    <dgm:cxn modelId="{6DDED68E-E9F0-4A65-867D-358987B08C3F}" type="presOf" srcId="{F8494042-C68E-42A3-AA34-50D9E97D42E8}" destId="{7D7C75F6-4E9F-4FD0-9682-497785094B57}" srcOrd="0" destOrd="0" presId="urn:microsoft.com/office/officeart/2018/5/layout/CenteredIconLabelDescriptionList"/>
    <dgm:cxn modelId="{0B257D9A-F852-4025-87BB-02197391D5AB}" srcId="{68BBA609-4849-4BFD-8C2B-3904FD69E1FD}" destId="{41BA984A-385A-4660-99DC-035D116FD60C}" srcOrd="0" destOrd="0" parTransId="{38398C05-5556-4762-B10C-2612EF81C121}" sibTransId="{293ED8CB-4BE4-4957-8D63-047688EF0D20}"/>
    <dgm:cxn modelId="{777CF7A4-E141-4955-B29F-F913324CB4D8}" srcId="{DC6DA5F6-BF66-4CF3-AF4A-130624E85E04}" destId="{14C582B3-A2CB-4984-8A69-F2440DB5EA2E}" srcOrd="2" destOrd="0" parTransId="{2C2D0F67-C9E2-45E1-A84A-40941D0ACD3D}" sibTransId="{B508B1C1-EC7C-4825-B6AC-2B4F0D56B7B6}"/>
    <dgm:cxn modelId="{301A19B3-79CD-49B2-8A94-FB18C9014768}" srcId="{DC6DA5F6-BF66-4CF3-AF4A-130624E85E04}" destId="{68BBA609-4849-4BFD-8C2B-3904FD69E1FD}" srcOrd="0" destOrd="0" parTransId="{8DF2EC71-23AB-4AFC-8029-962CC15A34C1}" sibTransId="{A71B3D56-3B39-464C-8604-D13F1EAAB009}"/>
    <dgm:cxn modelId="{E65052D7-A580-49CF-A994-3D1E6F2DE4EE}" srcId="{B71763F1-E17D-41A7-AADE-568A0F54D9A4}" destId="{F8494042-C68E-42A3-AA34-50D9E97D42E8}" srcOrd="0" destOrd="0" parTransId="{47CEA535-32FA-4BCD-A16A-2EA066812493}" sibTransId="{182D26B1-C48F-4940-9194-1EB9098B9F9F}"/>
    <dgm:cxn modelId="{30D014E4-127B-47A7-8289-F11681219932}" type="presOf" srcId="{41BA984A-385A-4660-99DC-035D116FD60C}" destId="{A6031318-F335-4C0D-BF63-C66D08A8E9F9}" srcOrd="0" destOrd="0" presId="urn:microsoft.com/office/officeart/2018/5/layout/CenteredIconLabelDescriptionList"/>
    <dgm:cxn modelId="{17BC32EF-98E1-4388-8FE1-0944549A6876}" srcId="{DC6DA5F6-BF66-4CF3-AF4A-130624E85E04}" destId="{CD59C201-D703-404F-B319-CC1209A43920}" srcOrd="3" destOrd="0" parTransId="{A623DBE8-69FD-4D47-890E-B3D5FFCFB1A6}" sibTransId="{908C102A-60D0-4EB5-862F-9E0119EF3EFA}"/>
    <dgm:cxn modelId="{C777B3FD-A964-4772-AA84-ABFBE9B6AA24}" type="presOf" srcId="{CD59C201-D703-404F-B319-CC1209A43920}" destId="{6EEA85AF-7BB4-4E9F-A41E-0471D2FA0BDF}" srcOrd="0" destOrd="0" presId="urn:microsoft.com/office/officeart/2018/5/layout/CenteredIconLabelDescriptionList"/>
    <dgm:cxn modelId="{F6B5DC5B-B0B5-45D4-B0DE-D740FFB5704C}" type="presParOf" srcId="{74F56E10-000E-4E26-93AD-E3D584F0FB12}" destId="{C3E71472-CA50-4A96-99AB-5415558C075C}" srcOrd="0" destOrd="0" presId="urn:microsoft.com/office/officeart/2018/5/layout/CenteredIconLabelDescriptionList"/>
    <dgm:cxn modelId="{A1936C44-EAB5-4B13-9186-E851E8F75EDA}" type="presParOf" srcId="{C3E71472-CA50-4A96-99AB-5415558C075C}" destId="{7453FE59-1ED9-4E97-A54C-66751DFC6409}" srcOrd="0" destOrd="0" presId="urn:microsoft.com/office/officeart/2018/5/layout/CenteredIconLabelDescriptionList"/>
    <dgm:cxn modelId="{3A4C7C4A-4419-4757-948C-69EDBA94F6BC}" type="presParOf" srcId="{C3E71472-CA50-4A96-99AB-5415558C075C}" destId="{E165FE66-3724-4FE7-95B2-991894AF0C84}" srcOrd="1" destOrd="0" presId="urn:microsoft.com/office/officeart/2018/5/layout/CenteredIconLabelDescriptionList"/>
    <dgm:cxn modelId="{4E633105-EECD-449A-B989-0A0FE55EE8EA}" type="presParOf" srcId="{C3E71472-CA50-4A96-99AB-5415558C075C}" destId="{3B951287-A2FE-4675-B1F9-A3C3EB2C27CF}" srcOrd="2" destOrd="0" presId="urn:microsoft.com/office/officeart/2018/5/layout/CenteredIconLabelDescriptionList"/>
    <dgm:cxn modelId="{455EC557-37E5-46D2-86E6-403C78945111}" type="presParOf" srcId="{C3E71472-CA50-4A96-99AB-5415558C075C}" destId="{85AF1933-D0C9-4B72-93E6-3DB7EB72CFB4}" srcOrd="3" destOrd="0" presId="urn:microsoft.com/office/officeart/2018/5/layout/CenteredIconLabelDescriptionList"/>
    <dgm:cxn modelId="{70527C35-229F-4FE9-A644-3A61EEF17109}" type="presParOf" srcId="{C3E71472-CA50-4A96-99AB-5415558C075C}" destId="{A6031318-F335-4C0D-BF63-C66D08A8E9F9}" srcOrd="4" destOrd="0" presId="urn:microsoft.com/office/officeart/2018/5/layout/CenteredIconLabelDescriptionList"/>
    <dgm:cxn modelId="{E6B0C558-5BF8-4835-A51C-812BAED458BA}" type="presParOf" srcId="{74F56E10-000E-4E26-93AD-E3D584F0FB12}" destId="{CD5E414C-5A29-42AA-B586-1B283D992BC1}" srcOrd="1" destOrd="0" presId="urn:microsoft.com/office/officeart/2018/5/layout/CenteredIconLabelDescriptionList"/>
    <dgm:cxn modelId="{F2D3614B-E388-4E72-B202-8DC85E3A6985}" type="presParOf" srcId="{74F56E10-000E-4E26-93AD-E3D584F0FB12}" destId="{9EEB5549-95C5-4FE0-8B2F-9D530868F6F8}" srcOrd="2" destOrd="0" presId="urn:microsoft.com/office/officeart/2018/5/layout/CenteredIconLabelDescriptionList"/>
    <dgm:cxn modelId="{7401C0A8-E6CC-4617-AB16-1229B7954800}" type="presParOf" srcId="{9EEB5549-95C5-4FE0-8B2F-9D530868F6F8}" destId="{0EF6C3C7-01C1-4482-A68B-9BB5A78A1920}" srcOrd="0" destOrd="0" presId="urn:microsoft.com/office/officeart/2018/5/layout/CenteredIconLabelDescriptionList"/>
    <dgm:cxn modelId="{02479D70-0D4C-40E8-A3DB-A22D9C07D74E}" type="presParOf" srcId="{9EEB5549-95C5-4FE0-8B2F-9D530868F6F8}" destId="{E094A6A4-433B-4358-AF73-2E99C0067ACA}" srcOrd="1" destOrd="0" presId="urn:microsoft.com/office/officeart/2018/5/layout/CenteredIconLabelDescriptionList"/>
    <dgm:cxn modelId="{4321ED9D-AAAA-49FE-83E6-2D4A6F2E369F}" type="presParOf" srcId="{9EEB5549-95C5-4FE0-8B2F-9D530868F6F8}" destId="{52029D5A-2F43-4615-9404-5508F715BBEA}" srcOrd="2" destOrd="0" presId="urn:microsoft.com/office/officeart/2018/5/layout/CenteredIconLabelDescriptionList"/>
    <dgm:cxn modelId="{00DBD932-3E94-4EB0-B6AC-8C8CAC407D40}" type="presParOf" srcId="{9EEB5549-95C5-4FE0-8B2F-9D530868F6F8}" destId="{7A68F456-0379-4438-88FD-1F0C70F24668}" srcOrd="3" destOrd="0" presId="urn:microsoft.com/office/officeart/2018/5/layout/CenteredIconLabelDescriptionList"/>
    <dgm:cxn modelId="{B369D8C0-203B-464B-9329-DB0E2283839C}" type="presParOf" srcId="{9EEB5549-95C5-4FE0-8B2F-9D530868F6F8}" destId="{7D7C75F6-4E9F-4FD0-9682-497785094B57}" srcOrd="4" destOrd="0" presId="urn:microsoft.com/office/officeart/2018/5/layout/CenteredIconLabelDescriptionList"/>
    <dgm:cxn modelId="{6FE7104C-1CB3-49BF-8BF2-A524ABBF4353}" type="presParOf" srcId="{74F56E10-000E-4E26-93AD-E3D584F0FB12}" destId="{E4C83971-F4CE-45E5-AAC0-83F00253C71D}" srcOrd="3" destOrd="0" presId="urn:microsoft.com/office/officeart/2018/5/layout/CenteredIconLabelDescriptionList"/>
    <dgm:cxn modelId="{B13478A2-0B8B-4E95-B60C-4D67FEDC2A6B}" type="presParOf" srcId="{74F56E10-000E-4E26-93AD-E3D584F0FB12}" destId="{34EDD16E-873F-4962-B6E1-A531D420F540}" srcOrd="4" destOrd="0" presId="urn:microsoft.com/office/officeart/2018/5/layout/CenteredIconLabelDescriptionList"/>
    <dgm:cxn modelId="{9DAE6410-0AE8-40FB-BD1A-58F7FBF92756}" type="presParOf" srcId="{34EDD16E-873F-4962-B6E1-A531D420F540}" destId="{C45BBACF-24C8-4BD5-8A86-A21925AF8270}" srcOrd="0" destOrd="0" presId="urn:microsoft.com/office/officeart/2018/5/layout/CenteredIconLabelDescriptionList"/>
    <dgm:cxn modelId="{76B8BA96-127E-47E8-9AA2-9B6B7599AFDA}" type="presParOf" srcId="{34EDD16E-873F-4962-B6E1-A531D420F540}" destId="{F4C5D206-F476-4B7C-A48C-6E975433207C}" srcOrd="1" destOrd="0" presId="urn:microsoft.com/office/officeart/2018/5/layout/CenteredIconLabelDescriptionList"/>
    <dgm:cxn modelId="{08FB633D-513E-4695-9A26-F0377B0C1319}" type="presParOf" srcId="{34EDD16E-873F-4962-B6E1-A531D420F540}" destId="{C3EB68C1-6359-47D7-A2B6-76EA51544267}" srcOrd="2" destOrd="0" presId="urn:microsoft.com/office/officeart/2018/5/layout/CenteredIconLabelDescriptionList"/>
    <dgm:cxn modelId="{E255FD4D-B941-48DA-A157-DAA2E1AAE0F0}" type="presParOf" srcId="{34EDD16E-873F-4962-B6E1-A531D420F540}" destId="{E7AB408F-4509-4E4F-998B-761D2C32A012}" srcOrd="3" destOrd="0" presId="urn:microsoft.com/office/officeart/2018/5/layout/CenteredIconLabelDescriptionList"/>
    <dgm:cxn modelId="{949046C1-B0C8-4F46-B76A-578D675754E4}" type="presParOf" srcId="{34EDD16E-873F-4962-B6E1-A531D420F540}" destId="{32BCA39D-CEE1-4454-9D31-9E35C14A6A76}" srcOrd="4" destOrd="0" presId="urn:microsoft.com/office/officeart/2018/5/layout/CenteredIconLabelDescriptionList"/>
    <dgm:cxn modelId="{ADC2A9AC-B8BD-4D53-B998-80EEF0E36FDE}" type="presParOf" srcId="{74F56E10-000E-4E26-93AD-E3D584F0FB12}" destId="{B84571A0-9A7C-4FAB-9FBA-44F0BE252245}" srcOrd="5" destOrd="0" presId="urn:microsoft.com/office/officeart/2018/5/layout/CenteredIconLabelDescriptionList"/>
    <dgm:cxn modelId="{F00E8414-00E6-41E5-8EE7-F7CED6AEC64A}" type="presParOf" srcId="{74F56E10-000E-4E26-93AD-E3D584F0FB12}" destId="{4296F0F1-E489-4475-BB75-084D5ED3985B}" srcOrd="6" destOrd="0" presId="urn:microsoft.com/office/officeart/2018/5/layout/CenteredIconLabelDescriptionList"/>
    <dgm:cxn modelId="{D431B849-7DB3-4260-9A9D-B0CC567AB832}" type="presParOf" srcId="{4296F0F1-E489-4475-BB75-084D5ED3985B}" destId="{8A6152DB-EAE5-4A92-8A4E-2314A01B6C47}" srcOrd="0" destOrd="0" presId="urn:microsoft.com/office/officeart/2018/5/layout/CenteredIconLabelDescriptionList"/>
    <dgm:cxn modelId="{0832BFAE-EF39-4A5B-B7A9-31AE31E85CDD}" type="presParOf" srcId="{4296F0F1-E489-4475-BB75-084D5ED3985B}" destId="{1CC999FC-F121-49B5-9208-F01B291B3132}" srcOrd="1" destOrd="0" presId="urn:microsoft.com/office/officeart/2018/5/layout/CenteredIconLabelDescriptionList"/>
    <dgm:cxn modelId="{DA86922C-9733-4EE7-8AF5-3CA0B950D229}" type="presParOf" srcId="{4296F0F1-E489-4475-BB75-084D5ED3985B}" destId="{6EEA85AF-7BB4-4E9F-A41E-0471D2FA0BDF}" srcOrd="2" destOrd="0" presId="urn:microsoft.com/office/officeart/2018/5/layout/CenteredIconLabelDescriptionList"/>
    <dgm:cxn modelId="{5A4D249A-2322-4BF4-8EFC-B6BDAD3EADD9}" type="presParOf" srcId="{4296F0F1-E489-4475-BB75-084D5ED3985B}" destId="{269E2E70-4385-4C2B-AAB7-8487823D5491}" srcOrd="3" destOrd="0" presId="urn:microsoft.com/office/officeart/2018/5/layout/CenteredIconLabelDescriptionList"/>
    <dgm:cxn modelId="{F5A11552-A12A-40CE-86AF-5F865B58CE69}" type="presParOf" srcId="{4296F0F1-E489-4475-BB75-084D5ED3985B}" destId="{91993925-A09D-496B-85AA-CF401AC4A1C5}"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53FE59-1ED9-4E97-A54C-66751DFC6409}">
      <dsp:nvSpPr>
        <dsp:cNvPr id="0" name=""/>
        <dsp:cNvSpPr/>
      </dsp:nvSpPr>
      <dsp:spPr>
        <a:xfrm>
          <a:off x="788484" y="569411"/>
          <a:ext cx="844593" cy="8445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951287-A2FE-4675-B1F9-A3C3EB2C27CF}">
      <dsp:nvSpPr>
        <dsp:cNvPr id="0" name=""/>
        <dsp:cNvSpPr/>
      </dsp:nvSpPr>
      <dsp:spPr>
        <a:xfrm>
          <a:off x="4219" y="1545326"/>
          <a:ext cx="2413125" cy="1122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b="1"/>
          </a:pPr>
          <a:r>
            <a:rPr lang="en-US" sz="2000" kern="1200" dirty="0"/>
            <a:t>Transfers to other households</a:t>
          </a:r>
        </a:p>
      </dsp:txBody>
      <dsp:txXfrm>
        <a:off x="4219" y="1545326"/>
        <a:ext cx="2413125" cy="1122039"/>
      </dsp:txXfrm>
    </dsp:sp>
    <dsp:sp modelId="{A6031318-F335-4C0D-BF63-C66D08A8E9F9}">
      <dsp:nvSpPr>
        <dsp:cNvPr id="0" name=""/>
        <dsp:cNvSpPr/>
      </dsp:nvSpPr>
      <dsp:spPr>
        <a:xfrm>
          <a:off x="4219" y="2728445"/>
          <a:ext cx="2413125" cy="894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These funds will be included when the household receiving them uses them to consume</a:t>
          </a:r>
        </a:p>
      </dsp:txBody>
      <dsp:txXfrm>
        <a:off x="4219" y="2728445"/>
        <a:ext cx="2413125" cy="894947"/>
      </dsp:txXfrm>
    </dsp:sp>
    <dsp:sp modelId="{0EF6C3C7-01C1-4482-A68B-9BB5A78A1920}">
      <dsp:nvSpPr>
        <dsp:cNvPr id="0" name=""/>
        <dsp:cNvSpPr/>
      </dsp:nvSpPr>
      <dsp:spPr>
        <a:xfrm>
          <a:off x="3623906" y="475528"/>
          <a:ext cx="844593" cy="8445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029D5A-2F43-4615-9404-5508F715BBEA}">
      <dsp:nvSpPr>
        <dsp:cNvPr id="0" name=""/>
        <dsp:cNvSpPr/>
      </dsp:nvSpPr>
      <dsp:spPr>
        <a:xfrm>
          <a:off x="2839641" y="1459521"/>
          <a:ext cx="2413125" cy="1122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b="1"/>
          </a:pPr>
          <a:r>
            <a:rPr lang="en-US" sz="2000" kern="1200"/>
            <a:t>Donations to religious or charitable organizations</a:t>
          </a:r>
        </a:p>
      </dsp:txBody>
      <dsp:txXfrm>
        <a:off x="2839641" y="1459521"/>
        <a:ext cx="2413125" cy="1122039"/>
      </dsp:txXfrm>
    </dsp:sp>
    <dsp:sp modelId="{7D7C75F6-4E9F-4FD0-9682-497785094B57}">
      <dsp:nvSpPr>
        <dsp:cNvPr id="0" name=""/>
        <dsp:cNvSpPr/>
      </dsp:nvSpPr>
      <dsp:spPr>
        <a:xfrm>
          <a:off x="2839641" y="2646398"/>
          <a:ext cx="2413125" cy="1070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Although part of religious donations may be considered as payment for services, they are better considered as transfers or contributions to public goods</a:t>
          </a:r>
        </a:p>
      </dsp:txBody>
      <dsp:txXfrm>
        <a:off x="2839641" y="2646398"/>
        <a:ext cx="2413125" cy="1070878"/>
      </dsp:txXfrm>
    </dsp:sp>
    <dsp:sp modelId="{C45BBACF-24C8-4BD5-8A86-A21925AF8270}">
      <dsp:nvSpPr>
        <dsp:cNvPr id="0" name=""/>
        <dsp:cNvSpPr/>
      </dsp:nvSpPr>
      <dsp:spPr>
        <a:xfrm>
          <a:off x="6459328" y="475528"/>
          <a:ext cx="844593" cy="84459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EB68C1-6359-47D7-A2B6-76EA51544267}">
      <dsp:nvSpPr>
        <dsp:cNvPr id="0" name=""/>
        <dsp:cNvSpPr/>
      </dsp:nvSpPr>
      <dsp:spPr>
        <a:xfrm>
          <a:off x="5675062" y="1459521"/>
          <a:ext cx="2413125" cy="1122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b="1"/>
          </a:pPr>
          <a:r>
            <a:rPr lang="en-US" sz="2000" kern="1200"/>
            <a:t>Taxes and levies</a:t>
          </a:r>
        </a:p>
      </dsp:txBody>
      <dsp:txXfrm>
        <a:off x="5675062" y="1459521"/>
        <a:ext cx="2413125" cy="1122039"/>
      </dsp:txXfrm>
    </dsp:sp>
    <dsp:sp modelId="{32BCA39D-CEE1-4454-9D31-9E35C14A6A76}">
      <dsp:nvSpPr>
        <dsp:cNvPr id="0" name=""/>
        <dsp:cNvSpPr/>
      </dsp:nvSpPr>
      <dsp:spPr>
        <a:xfrm>
          <a:off x="5675062" y="2646398"/>
          <a:ext cx="2413125" cy="1070878"/>
        </a:xfrm>
        <a:prstGeom prst="rect">
          <a:avLst/>
        </a:prstGeom>
        <a:noFill/>
        <a:ln>
          <a:noFill/>
        </a:ln>
        <a:effectLst/>
      </dsp:spPr>
      <dsp:style>
        <a:lnRef idx="0">
          <a:scrgbClr r="0" g="0" b="0"/>
        </a:lnRef>
        <a:fillRef idx="0">
          <a:scrgbClr r="0" g="0" b="0"/>
        </a:fillRef>
        <a:effectRef idx="0">
          <a:scrgbClr r="0" g="0" b="0"/>
        </a:effectRef>
        <a:fontRef idx="minor"/>
      </dsp:style>
    </dsp:sp>
    <dsp:sp modelId="{8A6152DB-EAE5-4A92-8A4E-2314A01B6C47}">
      <dsp:nvSpPr>
        <dsp:cNvPr id="0" name=""/>
        <dsp:cNvSpPr/>
      </dsp:nvSpPr>
      <dsp:spPr>
        <a:xfrm>
          <a:off x="9294750" y="475528"/>
          <a:ext cx="844593" cy="8445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EA85AF-7BB4-4E9F-A41E-0471D2FA0BDF}">
      <dsp:nvSpPr>
        <dsp:cNvPr id="0" name=""/>
        <dsp:cNvSpPr/>
      </dsp:nvSpPr>
      <dsp:spPr>
        <a:xfrm>
          <a:off x="8510484" y="1459521"/>
          <a:ext cx="2413125" cy="1122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b="1"/>
          </a:pPr>
          <a:r>
            <a:rPr lang="en-US" sz="2000" kern="1200"/>
            <a:t>Investments, savings, loan repayments (reflect past or future consumption)</a:t>
          </a:r>
        </a:p>
      </dsp:txBody>
      <dsp:txXfrm>
        <a:off x="8510484" y="1459521"/>
        <a:ext cx="2413125" cy="1122039"/>
      </dsp:txXfrm>
    </dsp:sp>
    <dsp:sp modelId="{91993925-A09D-496B-85AA-CF401AC4A1C5}">
      <dsp:nvSpPr>
        <dsp:cNvPr id="0" name=""/>
        <dsp:cNvSpPr/>
      </dsp:nvSpPr>
      <dsp:spPr>
        <a:xfrm>
          <a:off x="8510484" y="2646398"/>
          <a:ext cx="2413125" cy="1070878"/>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01C912-F992-459C-BF79-66446BDC2E8E}" type="datetimeFigureOut">
              <a:rPr lang="en-US" smtClean="0"/>
              <a:t>8/22/2025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8748CD-E685-4802-80BD-7EB376E3028F}" type="slidenum">
              <a:rPr lang="en-US" smtClean="0"/>
              <a:t>‹#›</a:t>
            </a:fld>
            <a:endParaRPr lang="en-US"/>
          </a:p>
        </p:txBody>
      </p:sp>
    </p:spTree>
    <p:extLst>
      <p:ext uri="{BB962C8B-B14F-4D97-AF65-F5344CB8AC3E}">
        <p14:creationId xmlns:p14="http://schemas.microsoft.com/office/powerpoint/2010/main" val="1497119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2277A-F45B-C114-FA22-9C92D0AE53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763B78-6BBC-98A9-16CC-0DDEAF0C09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5AF95B-B1FD-C222-6218-F0102748427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F5FBFA7-61D1-E9BF-87AE-03AD7D1A034C}"/>
              </a:ext>
            </a:extLst>
          </p:cNvPr>
          <p:cNvSpPr>
            <a:spLocks noGrp="1"/>
          </p:cNvSpPr>
          <p:nvPr>
            <p:ph type="sldNum" sz="quarter" idx="5"/>
          </p:nvPr>
        </p:nvSpPr>
        <p:spPr/>
        <p:txBody>
          <a:bodyPr/>
          <a:lstStyle/>
          <a:p>
            <a:fld id="{DBFD0F4E-0414-4343-8AC6-0A70D39CA120}" type="slidenum">
              <a:rPr lang="en-US" smtClean="0"/>
              <a:t>19</a:t>
            </a:fld>
            <a:endParaRPr lang="en-US"/>
          </a:p>
        </p:txBody>
      </p:sp>
    </p:spTree>
    <p:extLst>
      <p:ext uri="{BB962C8B-B14F-4D97-AF65-F5344CB8AC3E}">
        <p14:creationId xmlns:p14="http://schemas.microsoft.com/office/powerpoint/2010/main" val="22253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720E2A-B9FD-03DD-2AC8-392BC0390D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5E9674-AC2E-F976-7DA0-717E4B8530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DB5B02-62D3-9395-D9D4-7CE2260784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53D5C19-5E68-1BDB-3821-A63752F6EB16}"/>
              </a:ext>
            </a:extLst>
          </p:cNvPr>
          <p:cNvSpPr>
            <a:spLocks noGrp="1"/>
          </p:cNvSpPr>
          <p:nvPr>
            <p:ph type="sldNum" sz="quarter" idx="5"/>
          </p:nvPr>
        </p:nvSpPr>
        <p:spPr/>
        <p:txBody>
          <a:bodyPr/>
          <a:lstStyle/>
          <a:p>
            <a:fld id="{DBFD0F4E-0414-4343-8AC6-0A70D39CA120}" type="slidenum">
              <a:rPr lang="en-US" smtClean="0"/>
              <a:t>20</a:t>
            </a:fld>
            <a:endParaRPr lang="en-US"/>
          </a:p>
        </p:txBody>
      </p:sp>
    </p:spTree>
    <p:extLst>
      <p:ext uri="{BB962C8B-B14F-4D97-AF65-F5344CB8AC3E}">
        <p14:creationId xmlns:p14="http://schemas.microsoft.com/office/powerpoint/2010/main" val="146418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from Cameroon</a:t>
            </a:r>
          </a:p>
        </p:txBody>
      </p:sp>
      <p:sp>
        <p:nvSpPr>
          <p:cNvPr id="4" name="Slide Number Placeholder 3"/>
          <p:cNvSpPr>
            <a:spLocks noGrp="1"/>
          </p:cNvSpPr>
          <p:nvPr>
            <p:ph type="sldNum" sz="quarter" idx="5"/>
          </p:nvPr>
        </p:nvSpPr>
        <p:spPr/>
        <p:txBody>
          <a:bodyPr/>
          <a:lstStyle/>
          <a:p>
            <a:fld id="{DBFD0F4E-0414-4343-8AC6-0A70D39CA120}" type="slidenum">
              <a:rPr lang="en-US" smtClean="0"/>
              <a:t>21</a:t>
            </a:fld>
            <a:endParaRPr lang="en-US"/>
          </a:p>
        </p:txBody>
      </p:sp>
    </p:spTree>
    <p:extLst>
      <p:ext uri="{BB962C8B-B14F-4D97-AF65-F5344CB8AC3E}">
        <p14:creationId xmlns:p14="http://schemas.microsoft.com/office/powerpoint/2010/main" val="1460115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EC5BB-3D3C-4533-BC94-A6C5FB9D6F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BD1995-2DAA-4412-96BF-42FC4B88E6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51A94D-3E0F-476F-B865-4197D83982AC}"/>
              </a:ext>
            </a:extLst>
          </p:cNvPr>
          <p:cNvSpPr>
            <a:spLocks noGrp="1"/>
          </p:cNvSpPr>
          <p:nvPr>
            <p:ph type="dt" sz="half" idx="10"/>
          </p:nvPr>
        </p:nvSpPr>
        <p:spPr/>
        <p:txBody>
          <a:bodyPr/>
          <a:lstStyle/>
          <a:p>
            <a:fld id="{BE0BF987-BFED-4B36-AC68-6E0E82171066}" type="datetimeFigureOut">
              <a:rPr lang="en-US" smtClean="0"/>
              <a:t>8/22/2025</a:t>
            </a:fld>
            <a:endParaRPr lang="en-US"/>
          </a:p>
        </p:txBody>
      </p:sp>
      <p:sp>
        <p:nvSpPr>
          <p:cNvPr id="5" name="Footer Placeholder 4">
            <a:extLst>
              <a:ext uri="{FF2B5EF4-FFF2-40B4-BE49-F238E27FC236}">
                <a16:creationId xmlns:a16="http://schemas.microsoft.com/office/drawing/2014/main" id="{3B17E9FD-311A-46FB-9676-A5ECB19AC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547E15-1739-4CAB-8A84-4E7843C425B7}"/>
              </a:ext>
            </a:extLst>
          </p:cNvPr>
          <p:cNvSpPr>
            <a:spLocks noGrp="1"/>
          </p:cNvSpPr>
          <p:nvPr>
            <p:ph type="sldNum" sz="quarter" idx="12"/>
          </p:nvPr>
        </p:nvSpPr>
        <p:spPr/>
        <p:txBody>
          <a:bodyPr/>
          <a:lstStyle/>
          <a:p>
            <a:fld id="{A88BA48F-5676-41E1-8C3C-65722364F3D5}" type="slidenum">
              <a:rPr lang="en-US" smtClean="0"/>
              <a:t>‹#›</a:t>
            </a:fld>
            <a:endParaRPr lang="en-US"/>
          </a:p>
        </p:txBody>
      </p:sp>
    </p:spTree>
    <p:extLst>
      <p:ext uri="{BB962C8B-B14F-4D97-AF65-F5344CB8AC3E}">
        <p14:creationId xmlns:p14="http://schemas.microsoft.com/office/powerpoint/2010/main" val="71211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0BEE6-2450-42B8-A689-0B5789D3CC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5DAFFB-F47E-4D2A-A969-991A606A29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23E9AD-5E23-48C7-B464-743CA24A9C79}"/>
              </a:ext>
            </a:extLst>
          </p:cNvPr>
          <p:cNvSpPr>
            <a:spLocks noGrp="1"/>
          </p:cNvSpPr>
          <p:nvPr>
            <p:ph type="dt" sz="half" idx="10"/>
          </p:nvPr>
        </p:nvSpPr>
        <p:spPr/>
        <p:txBody>
          <a:bodyPr/>
          <a:lstStyle/>
          <a:p>
            <a:fld id="{BE0BF987-BFED-4B36-AC68-6E0E82171066}" type="datetimeFigureOut">
              <a:rPr lang="en-US" smtClean="0"/>
              <a:t>8/22/2025</a:t>
            </a:fld>
            <a:endParaRPr lang="en-US"/>
          </a:p>
        </p:txBody>
      </p:sp>
      <p:sp>
        <p:nvSpPr>
          <p:cNvPr id="5" name="Footer Placeholder 4">
            <a:extLst>
              <a:ext uri="{FF2B5EF4-FFF2-40B4-BE49-F238E27FC236}">
                <a16:creationId xmlns:a16="http://schemas.microsoft.com/office/drawing/2014/main" id="{FE7BEB95-1D57-47E1-904D-A1D8F25FB2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E94971-F618-43F4-B414-67D819192703}"/>
              </a:ext>
            </a:extLst>
          </p:cNvPr>
          <p:cNvSpPr>
            <a:spLocks noGrp="1"/>
          </p:cNvSpPr>
          <p:nvPr>
            <p:ph type="sldNum" sz="quarter" idx="12"/>
          </p:nvPr>
        </p:nvSpPr>
        <p:spPr/>
        <p:txBody>
          <a:bodyPr/>
          <a:lstStyle/>
          <a:p>
            <a:fld id="{A88BA48F-5676-41E1-8C3C-65722364F3D5}" type="slidenum">
              <a:rPr lang="en-US" smtClean="0"/>
              <a:t>‹#›</a:t>
            </a:fld>
            <a:endParaRPr lang="en-US"/>
          </a:p>
        </p:txBody>
      </p:sp>
    </p:spTree>
    <p:extLst>
      <p:ext uri="{BB962C8B-B14F-4D97-AF65-F5344CB8AC3E}">
        <p14:creationId xmlns:p14="http://schemas.microsoft.com/office/powerpoint/2010/main" val="185184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FBC1E8-5C91-41C6-BC83-8C2AD4F892E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8BBE91-B6BF-47F9-B4E8-F04EDB9B3E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7B566D-CFA1-44AA-9AD1-DC1424DC2D7B}"/>
              </a:ext>
            </a:extLst>
          </p:cNvPr>
          <p:cNvSpPr>
            <a:spLocks noGrp="1"/>
          </p:cNvSpPr>
          <p:nvPr>
            <p:ph type="dt" sz="half" idx="10"/>
          </p:nvPr>
        </p:nvSpPr>
        <p:spPr/>
        <p:txBody>
          <a:bodyPr/>
          <a:lstStyle/>
          <a:p>
            <a:fld id="{BE0BF987-BFED-4B36-AC68-6E0E82171066}" type="datetimeFigureOut">
              <a:rPr lang="en-US" smtClean="0"/>
              <a:t>8/22/2025</a:t>
            </a:fld>
            <a:endParaRPr lang="en-US"/>
          </a:p>
        </p:txBody>
      </p:sp>
      <p:sp>
        <p:nvSpPr>
          <p:cNvPr id="5" name="Footer Placeholder 4">
            <a:extLst>
              <a:ext uri="{FF2B5EF4-FFF2-40B4-BE49-F238E27FC236}">
                <a16:creationId xmlns:a16="http://schemas.microsoft.com/office/drawing/2014/main" id="{8AAAD03F-79FC-4B8C-9AB2-85F7D5AF7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ABA327-760B-4927-8941-43CBB9572857}"/>
              </a:ext>
            </a:extLst>
          </p:cNvPr>
          <p:cNvSpPr>
            <a:spLocks noGrp="1"/>
          </p:cNvSpPr>
          <p:nvPr>
            <p:ph type="sldNum" sz="quarter" idx="12"/>
          </p:nvPr>
        </p:nvSpPr>
        <p:spPr/>
        <p:txBody>
          <a:bodyPr/>
          <a:lstStyle/>
          <a:p>
            <a:fld id="{A88BA48F-5676-41E1-8C3C-65722364F3D5}" type="slidenum">
              <a:rPr lang="en-US" smtClean="0"/>
              <a:t>‹#›</a:t>
            </a:fld>
            <a:endParaRPr lang="en-US"/>
          </a:p>
        </p:txBody>
      </p:sp>
    </p:spTree>
    <p:extLst>
      <p:ext uri="{BB962C8B-B14F-4D97-AF65-F5344CB8AC3E}">
        <p14:creationId xmlns:p14="http://schemas.microsoft.com/office/powerpoint/2010/main" val="611911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59BA3-4033-4B7A-BA1A-220F66D29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2ADC18-05F5-4494-A00D-5EFE80667E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62C9E3-76A4-4E2C-916A-C600FB83C182}"/>
              </a:ext>
            </a:extLst>
          </p:cNvPr>
          <p:cNvSpPr>
            <a:spLocks noGrp="1"/>
          </p:cNvSpPr>
          <p:nvPr>
            <p:ph type="dt" sz="half" idx="10"/>
          </p:nvPr>
        </p:nvSpPr>
        <p:spPr/>
        <p:txBody>
          <a:bodyPr/>
          <a:lstStyle/>
          <a:p>
            <a:fld id="{BE0BF987-BFED-4B36-AC68-6E0E82171066}" type="datetimeFigureOut">
              <a:rPr lang="en-US" smtClean="0"/>
              <a:t>8/22/2025</a:t>
            </a:fld>
            <a:endParaRPr lang="en-US"/>
          </a:p>
        </p:txBody>
      </p:sp>
      <p:sp>
        <p:nvSpPr>
          <p:cNvPr id="5" name="Footer Placeholder 4">
            <a:extLst>
              <a:ext uri="{FF2B5EF4-FFF2-40B4-BE49-F238E27FC236}">
                <a16:creationId xmlns:a16="http://schemas.microsoft.com/office/drawing/2014/main" id="{2EC63AB0-C980-41C2-8B3A-1CC3C00C1F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B2947F-C477-457A-9383-618C6CC38176}"/>
              </a:ext>
            </a:extLst>
          </p:cNvPr>
          <p:cNvSpPr>
            <a:spLocks noGrp="1"/>
          </p:cNvSpPr>
          <p:nvPr>
            <p:ph type="sldNum" sz="quarter" idx="12"/>
          </p:nvPr>
        </p:nvSpPr>
        <p:spPr/>
        <p:txBody>
          <a:bodyPr/>
          <a:lstStyle/>
          <a:p>
            <a:fld id="{A88BA48F-5676-41E1-8C3C-65722364F3D5}" type="slidenum">
              <a:rPr lang="en-US" smtClean="0"/>
              <a:t>‹#›</a:t>
            </a:fld>
            <a:endParaRPr lang="en-US"/>
          </a:p>
        </p:txBody>
      </p:sp>
    </p:spTree>
    <p:extLst>
      <p:ext uri="{BB962C8B-B14F-4D97-AF65-F5344CB8AC3E}">
        <p14:creationId xmlns:p14="http://schemas.microsoft.com/office/powerpoint/2010/main" val="706953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837F8-3E1B-4BB1-B26F-98E44C7413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2DC80C-B189-44E4-8798-B2B9DEEF16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8B9F72-8076-4E46-97F2-0310766F9ED8}"/>
              </a:ext>
            </a:extLst>
          </p:cNvPr>
          <p:cNvSpPr>
            <a:spLocks noGrp="1"/>
          </p:cNvSpPr>
          <p:nvPr>
            <p:ph type="dt" sz="half" idx="10"/>
          </p:nvPr>
        </p:nvSpPr>
        <p:spPr/>
        <p:txBody>
          <a:bodyPr/>
          <a:lstStyle/>
          <a:p>
            <a:fld id="{BE0BF987-BFED-4B36-AC68-6E0E82171066}" type="datetimeFigureOut">
              <a:rPr lang="en-US" smtClean="0"/>
              <a:t>8/22/2025</a:t>
            </a:fld>
            <a:endParaRPr lang="en-US"/>
          </a:p>
        </p:txBody>
      </p:sp>
      <p:sp>
        <p:nvSpPr>
          <p:cNvPr id="5" name="Footer Placeholder 4">
            <a:extLst>
              <a:ext uri="{FF2B5EF4-FFF2-40B4-BE49-F238E27FC236}">
                <a16:creationId xmlns:a16="http://schemas.microsoft.com/office/drawing/2014/main" id="{9DA21C8B-35D0-4F98-8E06-6751B3E40E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C9A6A5-0CA4-4F8B-848B-B8B91C7305E0}"/>
              </a:ext>
            </a:extLst>
          </p:cNvPr>
          <p:cNvSpPr>
            <a:spLocks noGrp="1"/>
          </p:cNvSpPr>
          <p:nvPr>
            <p:ph type="sldNum" sz="quarter" idx="12"/>
          </p:nvPr>
        </p:nvSpPr>
        <p:spPr/>
        <p:txBody>
          <a:bodyPr/>
          <a:lstStyle/>
          <a:p>
            <a:fld id="{A88BA48F-5676-41E1-8C3C-65722364F3D5}" type="slidenum">
              <a:rPr lang="en-US" smtClean="0"/>
              <a:t>‹#›</a:t>
            </a:fld>
            <a:endParaRPr lang="en-US"/>
          </a:p>
        </p:txBody>
      </p:sp>
    </p:spTree>
    <p:extLst>
      <p:ext uri="{BB962C8B-B14F-4D97-AF65-F5344CB8AC3E}">
        <p14:creationId xmlns:p14="http://schemas.microsoft.com/office/powerpoint/2010/main" val="2510673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11960-BB59-4855-B70C-180A3647BA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C6F0E7-40F3-40C1-9D0D-B00BC57E7A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E94E7F-0D10-4CF6-BE45-F14984C9EC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25DC4A-B49D-443C-AB9B-FB5F89206C29}"/>
              </a:ext>
            </a:extLst>
          </p:cNvPr>
          <p:cNvSpPr>
            <a:spLocks noGrp="1"/>
          </p:cNvSpPr>
          <p:nvPr>
            <p:ph type="dt" sz="half" idx="10"/>
          </p:nvPr>
        </p:nvSpPr>
        <p:spPr/>
        <p:txBody>
          <a:bodyPr/>
          <a:lstStyle/>
          <a:p>
            <a:fld id="{BE0BF987-BFED-4B36-AC68-6E0E82171066}" type="datetimeFigureOut">
              <a:rPr lang="en-US" smtClean="0"/>
              <a:t>8/22/2025</a:t>
            </a:fld>
            <a:endParaRPr lang="en-US"/>
          </a:p>
        </p:txBody>
      </p:sp>
      <p:sp>
        <p:nvSpPr>
          <p:cNvPr id="6" name="Footer Placeholder 5">
            <a:extLst>
              <a:ext uri="{FF2B5EF4-FFF2-40B4-BE49-F238E27FC236}">
                <a16:creationId xmlns:a16="http://schemas.microsoft.com/office/drawing/2014/main" id="{8BFEB04A-8AA8-44BE-88F0-7E6E0A2250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609FBE-5E12-4B9F-A880-E3412085B11C}"/>
              </a:ext>
            </a:extLst>
          </p:cNvPr>
          <p:cNvSpPr>
            <a:spLocks noGrp="1"/>
          </p:cNvSpPr>
          <p:nvPr>
            <p:ph type="sldNum" sz="quarter" idx="12"/>
          </p:nvPr>
        </p:nvSpPr>
        <p:spPr/>
        <p:txBody>
          <a:bodyPr/>
          <a:lstStyle/>
          <a:p>
            <a:fld id="{A88BA48F-5676-41E1-8C3C-65722364F3D5}" type="slidenum">
              <a:rPr lang="en-US" smtClean="0"/>
              <a:t>‹#›</a:t>
            </a:fld>
            <a:endParaRPr lang="en-US"/>
          </a:p>
        </p:txBody>
      </p:sp>
    </p:spTree>
    <p:extLst>
      <p:ext uri="{BB962C8B-B14F-4D97-AF65-F5344CB8AC3E}">
        <p14:creationId xmlns:p14="http://schemas.microsoft.com/office/powerpoint/2010/main" val="923648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46C14-FDF1-4BFB-AC67-6F2A255689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17A444-E179-44A7-845C-6383C5ED7A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8C59F0-9D80-4BE6-9CEC-24305ED7F1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DA706E-2407-42F3-877E-8E808D05E5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370600-29EA-4966-9754-832356290A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03D8CA-00FF-4E2E-B6A5-814D4C4DC735}"/>
              </a:ext>
            </a:extLst>
          </p:cNvPr>
          <p:cNvSpPr>
            <a:spLocks noGrp="1"/>
          </p:cNvSpPr>
          <p:nvPr>
            <p:ph type="dt" sz="half" idx="10"/>
          </p:nvPr>
        </p:nvSpPr>
        <p:spPr/>
        <p:txBody>
          <a:bodyPr/>
          <a:lstStyle/>
          <a:p>
            <a:fld id="{BE0BF987-BFED-4B36-AC68-6E0E82171066}" type="datetimeFigureOut">
              <a:rPr lang="en-US" smtClean="0"/>
              <a:t>8/22/2025</a:t>
            </a:fld>
            <a:endParaRPr lang="en-US"/>
          </a:p>
        </p:txBody>
      </p:sp>
      <p:sp>
        <p:nvSpPr>
          <p:cNvPr id="8" name="Footer Placeholder 7">
            <a:extLst>
              <a:ext uri="{FF2B5EF4-FFF2-40B4-BE49-F238E27FC236}">
                <a16:creationId xmlns:a16="http://schemas.microsoft.com/office/drawing/2014/main" id="{B38B9F85-A6BA-4312-AEFF-CDBC6409F0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ED4819-8F9A-4F7C-BFCC-BF306ED375EE}"/>
              </a:ext>
            </a:extLst>
          </p:cNvPr>
          <p:cNvSpPr>
            <a:spLocks noGrp="1"/>
          </p:cNvSpPr>
          <p:nvPr>
            <p:ph type="sldNum" sz="quarter" idx="12"/>
          </p:nvPr>
        </p:nvSpPr>
        <p:spPr/>
        <p:txBody>
          <a:bodyPr/>
          <a:lstStyle/>
          <a:p>
            <a:fld id="{A88BA48F-5676-41E1-8C3C-65722364F3D5}" type="slidenum">
              <a:rPr lang="en-US" smtClean="0"/>
              <a:t>‹#›</a:t>
            </a:fld>
            <a:endParaRPr lang="en-US"/>
          </a:p>
        </p:txBody>
      </p:sp>
    </p:spTree>
    <p:extLst>
      <p:ext uri="{BB962C8B-B14F-4D97-AF65-F5344CB8AC3E}">
        <p14:creationId xmlns:p14="http://schemas.microsoft.com/office/powerpoint/2010/main" val="1127766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33A44-AA43-45DC-AAF2-A2F53B9994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1674F5-4EA1-4F4E-8449-01FCDA5C1EB4}"/>
              </a:ext>
            </a:extLst>
          </p:cNvPr>
          <p:cNvSpPr>
            <a:spLocks noGrp="1"/>
          </p:cNvSpPr>
          <p:nvPr>
            <p:ph type="dt" sz="half" idx="10"/>
          </p:nvPr>
        </p:nvSpPr>
        <p:spPr/>
        <p:txBody>
          <a:bodyPr/>
          <a:lstStyle/>
          <a:p>
            <a:fld id="{BE0BF987-BFED-4B36-AC68-6E0E82171066}" type="datetimeFigureOut">
              <a:rPr lang="en-US" smtClean="0"/>
              <a:t>8/22/2025</a:t>
            </a:fld>
            <a:endParaRPr lang="en-US"/>
          </a:p>
        </p:txBody>
      </p:sp>
      <p:sp>
        <p:nvSpPr>
          <p:cNvPr id="4" name="Footer Placeholder 3">
            <a:extLst>
              <a:ext uri="{FF2B5EF4-FFF2-40B4-BE49-F238E27FC236}">
                <a16:creationId xmlns:a16="http://schemas.microsoft.com/office/drawing/2014/main" id="{488DB9EE-3085-4302-9E33-FED0660136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B8462C-AB24-43BE-9BB7-591A38E66C72}"/>
              </a:ext>
            </a:extLst>
          </p:cNvPr>
          <p:cNvSpPr>
            <a:spLocks noGrp="1"/>
          </p:cNvSpPr>
          <p:nvPr>
            <p:ph type="sldNum" sz="quarter" idx="12"/>
          </p:nvPr>
        </p:nvSpPr>
        <p:spPr/>
        <p:txBody>
          <a:bodyPr/>
          <a:lstStyle/>
          <a:p>
            <a:fld id="{A88BA48F-5676-41E1-8C3C-65722364F3D5}" type="slidenum">
              <a:rPr lang="en-US" smtClean="0"/>
              <a:t>‹#›</a:t>
            </a:fld>
            <a:endParaRPr lang="en-US"/>
          </a:p>
        </p:txBody>
      </p:sp>
    </p:spTree>
    <p:extLst>
      <p:ext uri="{BB962C8B-B14F-4D97-AF65-F5344CB8AC3E}">
        <p14:creationId xmlns:p14="http://schemas.microsoft.com/office/powerpoint/2010/main" val="1932901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1B535B-5EF0-48B5-9A01-BC15A3891081}"/>
              </a:ext>
            </a:extLst>
          </p:cNvPr>
          <p:cNvSpPr>
            <a:spLocks noGrp="1"/>
          </p:cNvSpPr>
          <p:nvPr>
            <p:ph type="dt" sz="half" idx="10"/>
          </p:nvPr>
        </p:nvSpPr>
        <p:spPr/>
        <p:txBody>
          <a:bodyPr/>
          <a:lstStyle/>
          <a:p>
            <a:fld id="{BE0BF987-BFED-4B36-AC68-6E0E82171066}" type="datetimeFigureOut">
              <a:rPr lang="en-US" smtClean="0"/>
              <a:t>8/22/2025</a:t>
            </a:fld>
            <a:endParaRPr lang="en-US"/>
          </a:p>
        </p:txBody>
      </p:sp>
      <p:sp>
        <p:nvSpPr>
          <p:cNvPr id="3" name="Footer Placeholder 2">
            <a:extLst>
              <a:ext uri="{FF2B5EF4-FFF2-40B4-BE49-F238E27FC236}">
                <a16:creationId xmlns:a16="http://schemas.microsoft.com/office/drawing/2014/main" id="{237695E6-FB81-4888-8B9E-D456305913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1544B3-7C97-4F49-A375-63DAF027B700}"/>
              </a:ext>
            </a:extLst>
          </p:cNvPr>
          <p:cNvSpPr>
            <a:spLocks noGrp="1"/>
          </p:cNvSpPr>
          <p:nvPr>
            <p:ph type="sldNum" sz="quarter" idx="12"/>
          </p:nvPr>
        </p:nvSpPr>
        <p:spPr/>
        <p:txBody>
          <a:bodyPr/>
          <a:lstStyle/>
          <a:p>
            <a:fld id="{A88BA48F-5676-41E1-8C3C-65722364F3D5}" type="slidenum">
              <a:rPr lang="en-US" smtClean="0"/>
              <a:t>‹#›</a:t>
            </a:fld>
            <a:endParaRPr lang="en-US"/>
          </a:p>
        </p:txBody>
      </p:sp>
    </p:spTree>
    <p:extLst>
      <p:ext uri="{BB962C8B-B14F-4D97-AF65-F5344CB8AC3E}">
        <p14:creationId xmlns:p14="http://schemas.microsoft.com/office/powerpoint/2010/main" val="3281471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0A8E-C469-46F0-AE3D-477B251A68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445760-8630-462D-9A58-4E411EF838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4385F8-EB68-4034-A34C-2DC1F2ADA0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2B46C6-F0BF-41F2-B741-0C6604BAB948}"/>
              </a:ext>
            </a:extLst>
          </p:cNvPr>
          <p:cNvSpPr>
            <a:spLocks noGrp="1"/>
          </p:cNvSpPr>
          <p:nvPr>
            <p:ph type="dt" sz="half" idx="10"/>
          </p:nvPr>
        </p:nvSpPr>
        <p:spPr/>
        <p:txBody>
          <a:bodyPr/>
          <a:lstStyle/>
          <a:p>
            <a:fld id="{BE0BF987-BFED-4B36-AC68-6E0E82171066}" type="datetimeFigureOut">
              <a:rPr lang="en-US" smtClean="0"/>
              <a:t>8/22/2025</a:t>
            </a:fld>
            <a:endParaRPr lang="en-US"/>
          </a:p>
        </p:txBody>
      </p:sp>
      <p:sp>
        <p:nvSpPr>
          <p:cNvPr id="6" name="Footer Placeholder 5">
            <a:extLst>
              <a:ext uri="{FF2B5EF4-FFF2-40B4-BE49-F238E27FC236}">
                <a16:creationId xmlns:a16="http://schemas.microsoft.com/office/drawing/2014/main" id="{7898ABFA-3671-4741-ADEA-ED27BF4CB2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AD03D-15F5-4F8A-AF51-B97A3965C32D}"/>
              </a:ext>
            </a:extLst>
          </p:cNvPr>
          <p:cNvSpPr>
            <a:spLocks noGrp="1"/>
          </p:cNvSpPr>
          <p:nvPr>
            <p:ph type="sldNum" sz="quarter" idx="12"/>
          </p:nvPr>
        </p:nvSpPr>
        <p:spPr/>
        <p:txBody>
          <a:bodyPr/>
          <a:lstStyle/>
          <a:p>
            <a:fld id="{A88BA48F-5676-41E1-8C3C-65722364F3D5}" type="slidenum">
              <a:rPr lang="en-US" smtClean="0"/>
              <a:t>‹#›</a:t>
            </a:fld>
            <a:endParaRPr lang="en-US"/>
          </a:p>
        </p:txBody>
      </p:sp>
    </p:spTree>
    <p:extLst>
      <p:ext uri="{BB962C8B-B14F-4D97-AF65-F5344CB8AC3E}">
        <p14:creationId xmlns:p14="http://schemas.microsoft.com/office/powerpoint/2010/main" val="1564897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0120E-F97F-4541-A8EB-58913375BC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B912C9-682F-4CB9-9FE0-608E0E70ED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16386F-71DC-4288-9374-6FC6100B8D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A6D35F-A546-4925-8DAC-4820B701772A}"/>
              </a:ext>
            </a:extLst>
          </p:cNvPr>
          <p:cNvSpPr>
            <a:spLocks noGrp="1"/>
          </p:cNvSpPr>
          <p:nvPr>
            <p:ph type="dt" sz="half" idx="10"/>
          </p:nvPr>
        </p:nvSpPr>
        <p:spPr/>
        <p:txBody>
          <a:bodyPr/>
          <a:lstStyle/>
          <a:p>
            <a:fld id="{BE0BF987-BFED-4B36-AC68-6E0E82171066}" type="datetimeFigureOut">
              <a:rPr lang="en-US" smtClean="0"/>
              <a:t>8/22/2025</a:t>
            </a:fld>
            <a:endParaRPr lang="en-US"/>
          </a:p>
        </p:txBody>
      </p:sp>
      <p:sp>
        <p:nvSpPr>
          <p:cNvPr id="6" name="Footer Placeholder 5">
            <a:extLst>
              <a:ext uri="{FF2B5EF4-FFF2-40B4-BE49-F238E27FC236}">
                <a16:creationId xmlns:a16="http://schemas.microsoft.com/office/drawing/2014/main" id="{07AEC3DA-89F3-4BD7-80E1-C1F20DB140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4671BF-98DC-42E7-A745-EB2A5CAAA362}"/>
              </a:ext>
            </a:extLst>
          </p:cNvPr>
          <p:cNvSpPr>
            <a:spLocks noGrp="1"/>
          </p:cNvSpPr>
          <p:nvPr>
            <p:ph type="sldNum" sz="quarter" idx="12"/>
          </p:nvPr>
        </p:nvSpPr>
        <p:spPr/>
        <p:txBody>
          <a:bodyPr/>
          <a:lstStyle/>
          <a:p>
            <a:fld id="{A88BA48F-5676-41E1-8C3C-65722364F3D5}" type="slidenum">
              <a:rPr lang="en-US" smtClean="0"/>
              <a:t>‹#›</a:t>
            </a:fld>
            <a:endParaRPr lang="en-US"/>
          </a:p>
        </p:txBody>
      </p:sp>
    </p:spTree>
    <p:extLst>
      <p:ext uri="{BB962C8B-B14F-4D97-AF65-F5344CB8AC3E}">
        <p14:creationId xmlns:p14="http://schemas.microsoft.com/office/powerpoint/2010/main" val="732050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0799BE-A355-4FC9-9E49-B58D825C3F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833A94-EE41-4729-929E-555DF9E316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FCDD2E-F0E6-4FA8-8DD4-5E955E46A8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0BF987-BFED-4B36-AC68-6E0E82171066}" type="datetimeFigureOut">
              <a:rPr lang="en-US" smtClean="0"/>
              <a:t>8/22/2025</a:t>
            </a:fld>
            <a:endParaRPr lang="en-US"/>
          </a:p>
        </p:txBody>
      </p:sp>
      <p:sp>
        <p:nvSpPr>
          <p:cNvPr id="5" name="Footer Placeholder 4">
            <a:extLst>
              <a:ext uri="{FF2B5EF4-FFF2-40B4-BE49-F238E27FC236}">
                <a16:creationId xmlns:a16="http://schemas.microsoft.com/office/drawing/2014/main" id="{817CB392-C404-4FDE-910C-61427FEFD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FD4965-AA57-40C1-8C8C-9AF87F508F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8BA48F-5676-41E1-8C3C-65722364F3D5}" type="slidenum">
              <a:rPr lang="en-US" smtClean="0"/>
              <a:t>‹#›</a:t>
            </a:fld>
            <a:endParaRPr lang="en-US"/>
          </a:p>
        </p:txBody>
      </p:sp>
    </p:spTree>
    <p:extLst>
      <p:ext uri="{BB962C8B-B14F-4D97-AF65-F5344CB8AC3E}">
        <p14:creationId xmlns:p14="http://schemas.microsoft.com/office/powerpoint/2010/main" val="2959090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3" Type="http://schemas.openxmlformats.org/officeDocument/2006/relationships/image" Target="../media/image12.svg"/><Relationship Id="rId7" Type="http://schemas.openxmlformats.org/officeDocument/2006/relationships/image" Target="../media/image16.sv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30.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svg"/><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2.svg"/></Relationships>
</file>

<file path=ppt/slides/_rels/slide58.xml.rels><?xml version="1.0" encoding="UTF-8" standalone="yes"?>
<Relationships xmlns="http://schemas.openxmlformats.org/package/2006/relationships"><Relationship Id="rId3" Type="http://schemas.openxmlformats.org/officeDocument/2006/relationships/image" Target="../media/image64.sv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4.xml"/><Relationship Id="rId1" Type="http://schemas.openxmlformats.org/officeDocument/2006/relationships/themeOverride" Target="../theme/themeOverride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6427E0B-78DD-47BE-82F2-8B0BCDC5AA3A}"/>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Ethiopia Poverty Measurement Training</a:t>
            </a:r>
          </a:p>
        </p:txBody>
      </p:sp>
      <p:sp>
        <p:nvSpPr>
          <p:cNvPr id="3" name="Subtitle 2">
            <a:extLst>
              <a:ext uri="{FF2B5EF4-FFF2-40B4-BE49-F238E27FC236}">
                <a16:creationId xmlns:a16="http://schemas.microsoft.com/office/drawing/2014/main" id="{54FD61ED-2BB7-4B73-A1D1-CE6B6BBD3CAF}"/>
              </a:ext>
            </a:extLst>
          </p:cNvPr>
          <p:cNvSpPr>
            <a:spLocks noGrp="1"/>
          </p:cNvSpPr>
          <p:nvPr>
            <p:ph type="subTitle" idx="1"/>
          </p:nvPr>
        </p:nvSpPr>
        <p:spPr>
          <a:xfrm>
            <a:off x="1350682" y="4870824"/>
            <a:ext cx="10005951" cy="1458258"/>
          </a:xfrm>
        </p:spPr>
        <p:txBody>
          <a:bodyPr anchor="ctr">
            <a:normAutofit/>
          </a:bodyPr>
          <a:lstStyle/>
          <a:p>
            <a:pPr algn="l"/>
            <a:r>
              <a:rPr lang="en-US" dirty="0"/>
              <a:t>Day 1: Welfare aggregate construction recap</a:t>
            </a:r>
          </a:p>
        </p:txBody>
      </p:sp>
    </p:spTree>
    <p:extLst>
      <p:ext uri="{BB962C8B-B14F-4D97-AF65-F5344CB8AC3E}">
        <p14:creationId xmlns:p14="http://schemas.microsoft.com/office/powerpoint/2010/main" val="2737031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C1976E-6555-A8DB-05B4-8364B5D9610C}"/>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2D830B6-24C8-2A33-4C6D-95EC3E4AC2AB}"/>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Avoid Double Counting</a:t>
            </a:r>
          </a:p>
        </p:txBody>
      </p:sp>
      <p:sp>
        <p:nvSpPr>
          <p:cNvPr id="5" name="Content Placeholder 4">
            <a:extLst>
              <a:ext uri="{FF2B5EF4-FFF2-40B4-BE49-F238E27FC236}">
                <a16:creationId xmlns:a16="http://schemas.microsoft.com/office/drawing/2014/main" id="{3AB445FE-9005-F0CD-C6D1-4EEB05931510}"/>
              </a:ext>
            </a:extLst>
          </p:cNvPr>
          <p:cNvSpPr>
            <a:spLocks noGrp="1"/>
          </p:cNvSpPr>
          <p:nvPr>
            <p:ph sz="half" idx="1"/>
          </p:nvPr>
        </p:nvSpPr>
        <p:spPr>
          <a:xfrm>
            <a:off x="744467" y="1731696"/>
            <a:ext cx="7177636" cy="4992785"/>
          </a:xfrm>
        </p:spPr>
        <p:txBody>
          <a:bodyPr vert="horz" lIns="91440" tIns="45720" rIns="91440" bIns="45720" rtlCol="0" anchor="ctr">
            <a:normAutofit/>
          </a:bodyPr>
          <a:lstStyle/>
          <a:p>
            <a:pPr>
              <a:spcBef>
                <a:spcPts val="0"/>
              </a:spcBef>
              <a:spcAft>
                <a:spcPts val="600"/>
              </a:spcAft>
            </a:pPr>
            <a:r>
              <a:rPr lang="en-US" sz="2200" dirty="0"/>
              <a:t>Some items may be included twice on the questionnaire in different ways / with different recall period</a:t>
            </a:r>
          </a:p>
          <a:p>
            <a:pPr lvl="1">
              <a:spcBef>
                <a:spcPts val="0"/>
              </a:spcBef>
              <a:spcAft>
                <a:spcPts val="600"/>
              </a:spcAft>
            </a:pPr>
            <a:r>
              <a:rPr lang="en-US" sz="2200" dirty="0"/>
              <a:t>transport for school and health care in those sections, all transport in nonfood expenditures</a:t>
            </a:r>
          </a:p>
          <a:p>
            <a:pPr lvl="1">
              <a:spcBef>
                <a:spcPts val="0"/>
              </a:spcBef>
              <a:spcAft>
                <a:spcPts val="600"/>
              </a:spcAft>
            </a:pPr>
            <a:r>
              <a:rPr lang="en-US" sz="2200" dirty="0"/>
              <a:t>mobile phone credit in individual ITC section, also nonfood expenditures</a:t>
            </a:r>
          </a:p>
          <a:p>
            <a:pPr lvl="1">
              <a:spcBef>
                <a:spcPts val="0"/>
              </a:spcBef>
              <a:spcAft>
                <a:spcPts val="600"/>
              </a:spcAft>
            </a:pPr>
            <a:r>
              <a:rPr lang="en-US" sz="2200" dirty="0"/>
              <a:t>small durable goods in durable goods section and also nonfood expenditures</a:t>
            </a:r>
          </a:p>
          <a:p>
            <a:pPr>
              <a:spcBef>
                <a:spcPts val="0"/>
              </a:spcBef>
              <a:spcAft>
                <a:spcPts val="600"/>
              </a:spcAft>
            </a:pPr>
            <a:r>
              <a:rPr lang="en-US" sz="2200" dirty="0"/>
              <a:t>Make sure to avoid double counting, pick only one source</a:t>
            </a:r>
          </a:p>
          <a:p>
            <a:pPr lvl="1">
              <a:spcBef>
                <a:spcPts val="0"/>
              </a:spcBef>
              <a:spcAft>
                <a:spcPts val="600"/>
              </a:spcAft>
            </a:pPr>
            <a:r>
              <a:rPr lang="en-US" sz="2200" dirty="0"/>
              <a:t>probably the more detailed source / the one with the longer recall period is better</a:t>
            </a:r>
          </a:p>
        </p:txBody>
      </p:sp>
      <p:pic>
        <p:nvPicPr>
          <p:cNvPr id="2" name="Graphic 1" descr="Calculator outline">
            <a:extLst>
              <a:ext uri="{FF2B5EF4-FFF2-40B4-BE49-F238E27FC236}">
                <a16:creationId xmlns:a16="http://schemas.microsoft.com/office/drawing/2014/main" id="{CC50C29C-2F38-1C89-8531-EFB0940768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12424" y="2100453"/>
            <a:ext cx="3135109" cy="3135109"/>
          </a:xfrm>
          <a:prstGeom prst="rect">
            <a:avLst/>
          </a:prstGeom>
        </p:spPr>
      </p:pic>
    </p:spTree>
    <p:extLst>
      <p:ext uri="{BB962C8B-B14F-4D97-AF65-F5344CB8AC3E}">
        <p14:creationId xmlns:p14="http://schemas.microsoft.com/office/powerpoint/2010/main" val="151718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9FC1CE-1F2F-A65B-7729-0BAFD229F6B7}"/>
              </a:ext>
            </a:extLst>
          </p:cNvPr>
          <p:cNvSpPr>
            <a:spLocks noGrp="1"/>
          </p:cNvSpPr>
          <p:nvPr>
            <p:ph type="title"/>
          </p:nvPr>
        </p:nvSpPr>
        <p:spPr>
          <a:xfrm>
            <a:off x="1371599" y="294538"/>
            <a:ext cx="9895951" cy="1033669"/>
          </a:xfrm>
        </p:spPr>
        <p:txBody>
          <a:bodyPr>
            <a:normAutofit/>
          </a:bodyPr>
          <a:lstStyle/>
          <a:p>
            <a:r>
              <a:rPr lang="en-US" sz="4000" b="1">
                <a:solidFill>
                  <a:srgbClr val="FFFFFF"/>
                </a:solidFill>
              </a:rPr>
              <a:t>The Nominal Consumption Aggregate</a:t>
            </a:r>
          </a:p>
        </p:txBody>
      </p:sp>
      <p:sp>
        <p:nvSpPr>
          <p:cNvPr id="5" name="Content Placeholder 4">
            <a:extLst>
              <a:ext uri="{FF2B5EF4-FFF2-40B4-BE49-F238E27FC236}">
                <a16:creationId xmlns:a16="http://schemas.microsoft.com/office/drawing/2014/main" id="{8401AFE2-758F-4F43-8A5F-96E7F2DCAB53}"/>
              </a:ext>
            </a:extLst>
          </p:cNvPr>
          <p:cNvSpPr>
            <a:spLocks noGrp="1"/>
          </p:cNvSpPr>
          <p:nvPr>
            <p:ph idx="1"/>
          </p:nvPr>
        </p:nvSpPr>
        <p:spPr>
          <a:xfrm>
            <a:off x="1371599" y="2318197"/>
            <a:ext cx="9724031" cy="3683358"/>
          </a:xfrm>
        </p:spPr>
        <p:txBody>
          <a:bodyPr anchor="ctr">
            <a:normAutofit/>
          </a:bodyPr>
          <a:lstStyle/>
          <a:p>
            <a:endParaRPr lang="en-US" sz="2000"/>
          </a:p>
        </p:txBody>
      </p:sp>
      <p:sp>
        <p:nvSpPr>
          <p:cNvPr id="6" name="Content Placeholder 2">
            <a:extLst>
              <a:ext uri="{FF2B5EF4-FFF2-40B4-BE49-F238E27FC236}">
                <a16:creationId xmlns:a16="http://schemas.microsoft.com/office/drawing/2014/main" id="{0CD779DA-D102-9C0C-F063-7B4A130C561E}"/>
              </a:ext>
            </a:extLst>
          </p:cNvPr>
          <p:cNvSpPr txBox="1">
            <a:spLocks/>
          </p:cNvSpPr>
          <p:nvPr/>
        </p:nvSpPr>
        <p:spPr>
          <a:xfrm>
            <a:off x="838200" y="18256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a:t>Food consumption</a:t>
            </a:r>
          </a:p>
          <a:p>
            <a:pPr lvl="1"/>
            <a:r>
              <a:rPr lang="en-US" sz="3200" dirty="0"/>
              <a:t>Regular food consumption</a:t>
            </a:r>
          </a:p>
          <a:p>
            <a:pPr lvl="1"/>
            <a:r>
              <a:rPr lang="en-US" sz="3200" dirty="0"/>
              <a:t>Food away from home</a:t>
            </a:r>
          </a:p>
          <a:p>
            <a:r>
              <a:rPr lang="en-US" sz="3600" dirty="0"/>
              <a:t>Nonfood consumption</a:t>
            </a:r>
          </a:p>
          <a:p>
            <a:pPr lvl="1"/>
            <a:r>
              <a:rPr lang="en-US" sz="3200" dirty="0"/>
              <a:t>Durable goods</a:t>
            </a:r>
          </a:p>
          <a:p>
            <a:pPr lvl="1"/>
            <a:r>
              <a:rPr lang="en-US" sz="3200" dirty="0"/>
              <a:t>Housing </a:t>
            </a:r>
          </a:p>
          <a:p>
            <a:pPr lvl="1"/>
            <a:r>
              <a:rPr lang="en-US" sz="3200" dirty="0"/>
              <a:t>Nonfood nondurable goods</a:t>
            </a:r>
          </a:p>
          <a:p>
            <a:pPr lvl="1"/>
            <a:r>
              <a:rPr lang="en-US" altLang="zh-CN" sz="3200" dirty="0"/>
              <a:t> Education and health expenditure</a:t>
            </a:r>
            <a:endParaRPr lang="en-US" sz="3200" dirty="0"/>
          </a:p>
          <a:p>
            <a:pPr lvl="1"/>
            <a:r>
              <a:rPr lang="en-US" sz="3200" dirty="0"/>
              <a:t>Alcohol, narcotics and tobacco</a:t>
            </a:r>
          </a:p>
        </p:txBody>
      </p:sp>
    </p:spTree>
    <p:extLst>
      <p:ext uri="{BB962C8B-B14F-4D97-AF65-F5344CB8AC3E}">
        <p14:creationId xmlns:p14="http://schemas.microsoft.com/office/powerpoint/2010/main" val="3293115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AF83140-B5CD-480F-A17A-27FA1344C66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Food Consumption</a:t>
            </a:r>
          </a:p>
        </p:txBody>
      </p:sp>
      <p:sp>
        <p:nvSpPr>
          <p:cNvPr id="3" name="Content Placeholder 2">
            <a:extLst>
              <a:ext uri="{FF2B5EF4-FFF2-40B4-BE49-F238E27FC236}">
                <a16:creationId xmlns:a16="http://schemas.microsoft.com/office/drawing/2014/main" id="{82EC89BC-5E1D-283B-CB82-DBA5D3A3F57A}"/>
              </a:ext>
            </a:extLst>
          </p:cNvPr>
          <p:cNvSpPr>
            <a:spLocks noGrp="1"/>
          </p:cNvSpPr>
          <p:nvPr>
            <p:ph idx="1"/>
          </p:nvPr>
        </p:nvSpPr>
        <p:spPr>
          <a:xfrm>
            <a:off x="1371599" y="2318197"/>
            <a:ext cx="9724031" cy="3683358"/>
          </a:xfrm>
        </p:spPr>
        <p:txBody>
          <a:bodyPr anchor="ctr">
            <a:normAutofit/>
          </a:bodyPr>
          <a:lstStyle/>
          <a:p>
            <a:endParaRPr lang="en-US" sz="2000"/>
          </a:p>
        </p:txBody>
      </p:sp>
      <p:sp>
        <p:nvSpPr>
          <p:cNvPr id="6" name="Content Placeholder 4">
            <a:extLst>
              <a:ext uri="{FF2B5EF4-FFF2-40B4-BE49-F238E27FC236}">
                <a16:creationId xmlns:a16="http://schemas.microsoft.com/office/drawing/2014/main" id="{5841513D-73BE-FC58-0544-7EB74D7F2A8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a:solidFill>
                  <a:schemeClr val="accent6">
                    <a:lumMod val="75000"/>
                  </a:schemeClr>
                </a:solidFill>
              </a:rPr>
              <a:t>All food consumed during the reference period </a:t>
            </a:r>
            <a:r>
              <a:rPr lang="en-US" sz="3200"/>
              <a:t>should be included:</a:t>
            </a:r>
          </a:p>
          <a:p>
            <a:pPr lvl="1"/>
            <a:r>
              <a:rPr lang="en-US" sz="3200"/>
              <a:t>Food </a:t>
            </a:r>
            <a:r>
              <a:rPr lang="en-US" sz="3200">
                <a:solidFill>
                  <a:schemeClr val="accent1"/>
                </a:solidFill>
              </a:rPr>
              <a:t>purchased</a:t>
            </a:r>
            <a:r>
              <a:rPr lang="en-US" sz="3200"/>
              <a:t> in the marketplace, including meals purchased away from home for consumption at home or away from home.</a:t>
            </a:r>
          </a:p>
          <a:p>
            <a:pPr lvl="1"/>
            <a:r>
              <a:rPr lang="en-US" sz="3200"/>
              <a:t>Food </a:t>
            </a:r>
            <a:r>
              <a:rPr lang="en-US" sz="3200">
                <a:solidFill>
                  <a:schemeClr val="accent1"/>
                </a:solidFill>
              </a:rPr>
              <a:t>produced</a:t>
            </a:r>
            <a:r>
              <a:rPr lang="en-US" sz="3200"/>
              <a:t> by the household.</a:t>
            </a:r>
          </a:p>
          <a:p>
            <a:pPr lvl="1"/>
            <a:r>
              <a:rPr lang="en-US" sz="3200"/>
              <a:t>Food </a:t>
            </a:r>
            <a:r>
              <a:rPr lang="en-US" sz="3200">
                <a:solidFill>
                  <a:schemeClr val="accent1"/>
                </a:solidFill>
              </a:rPr>
              <a:t>received</a:t>
            </a:r>
            <a:r>
              <a:rPr lang="en-US" sz="3200"/>
              <a:t> in-kind, both supplies and prepared meals, as transfer from other households, charities or the government, or received as payment or benefit.</a:t>
            </a:r>
          </a:p>
          <a:p>
            <a:pPr marL="0" indent="0">
              <a:buFont typeface="Arial" panose="020B0604020202020204" pitchFamily="34" charset="0"/>
              <a:buNone/>
            </a:pPr>
            <a:endParaRPr lang="en-US" sz="3600" dirty="0"/>
          </a:p>
        </p:txBody>
      </p:sp>
    </p:spTree>
    <p:extLst>
      <p:ext uri="{BB962C8B-B14F-4D97-AF65-F5344CB8AC3E}">
        <p14:creationId xmlns:p14="http://schemas.microsoft.com/office/powerpoint/2010/main" val="1992657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FD6DC5-2AD9-2469-B033-1FB28814622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63DD31-DD55-0E89-7528-8007AC39B0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6AD5125-A6C5-6547-4047-D4D969071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CD3313B-7380-AD30-3DD8-93F5E86DB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F41B523-C87F-34B5-7AE1-878D8A9AB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8092749-F8EF-2963-5E87-13CB635C2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0009253-0B09-BD7B-81D8-64001A7D3166}"/>
              </a:ext>
            </a:extLst>
          </p:cNvPr>
          <p:cNvSpPr>
            <a:spLocks noGrp="1"/>
          </p:cNvSpPr>
          <p:nvPr>
            <p:ph type="title"/>
          </p:nvPr>
        </p:nvSpPr>
        <p:spPr>
          <a:xfrm>
            <a:off x="1371599" y="294538"/>
            <a:ext cx="9895951" cy="1033669"/>
          </a:xfrm>
        </p:spPr>
        <p:txBody>
          <a:bodyPr>
            <a:normAutofit/>
          </a:bodyPr>
          <a:lstStyle/>
          <a:p>
            <a:r>
              <a:rPr lang="en-US" sz="4000" dirty="0">
                <a:solidFill>
                  <a:schemeClr val="bg1"/>
                </a:solidFill>
              </a:rPr>
              <a:t>Classification / Grouping of Food</a:t>
            </a:r>
          </a:p>
        </p:txBody>
      </p:sp>
      <p:sp>
        <p:nvSpPr>
          <p:cNvPr id="3" name="Content Placeholder 2">
            <a:extLst>
              <a:ext uri="{FF2B5EF4-FFF2-40B4-BE49-F238E27FC236}">
                <a16:creationId xmlns:a16="http://schemas.microsoft.com/office/drawing/2014/main" id="{E5741F97-9831-4C2A-906A-C1445A50578E}"/>
              </a:ext>
            </a:extLst>
          </p:cNvPr>
          <p:cNvSpPr>
            <a:spLocks noGrp="1"/>
          </p:cNvSpPr>
          <p:nvPr>
            <p:ph idx="1"/>
          </p:nvPr>
        </p:nvSpPr>
        <p:spPr>
          <a:xfrm>
            <a:off x="1371599" y="2318197"/>
            <a:ext cx="9724031" cy="3683358"/>
          </a:xfrm>
        </p:spPr>
        <p:txBody>
          <a:bodyPr anchor="ctr">
            <a:normAutofit/>
          </a:bodyPr>
          <a:lstStyle/>
          <a:p>
            <a:endParaRPr lang="en-US" sz="2000"/>
          </a:p>
        </p:txBody>
      </p:sp>
      <p:sp>
        <p:nvSpPr>
          <p:cNvPr id="2" name="Rectangle: Rounded Corners 1">
            <a:extLst>
              <a:ext uri="{FF2B5EF4-FFF2-40B4-BE49-F238E27FC236}">
                <a16:creationId xmlns:a16="http://schemas.microsoft.com/office/drawing/2014/main" id="{C60EF28D-5A0C-02FB-E4DE-B6E6FAECD82B}"/>
              </a:ext>
            </a:extLst>
          </p:cNvPr>
          <p:cNvSpPr/>
          <p:nvPr/>
        </p:nvSpPr>
        <p:spPr>
          <a:xfrm>
            <a:off x="1257483" y="1918352"/>
            <a:ext cx="2809461" cy="42153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Ingredients (rice, oil, salt) or prepared meals / snacks (a plate of rice and sauce)?</a:t>
            </a:r>
          </a:p>
        </p:txBody>
      </p:sp>
      <p:pic>
        <p:nvPicPr>
          <p:cNvPr id="10" name="Graphic 9" descr="Noodles outline">
            <a:extLst>
              <a:ext uri="{FF2B5EF4-FFF2-40B4-BE49-F238E27FC236}">
                <a16:creationId xmlns:a16="http://schemas.microsoft.com/office/drawing/2014/main" id="{45DC8B03-39BA-A7C2-451E-C88E3BC1A4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78894" y="4725202"/>
            <a:ext cx="914400" cy="914400"/>
          </a:xfrm>
          <a:prstGeom prst="rect">
            <a:avLst/>
          </a:prstGeom>
        </p:spPr>
      </p:pic>
      <p:sp>
        <p:nvSpPr>
          <p:cNvPr id="5" name="Rectangle: Rounded Corners 4">
            <a:extLst>
              <a:ext uri="{FF2B5EF4-FFF2-40B4-BE49-F238E27FC236}">
                <a16:creationId xmlns:a16="http://schemas.microsoft.com/office/drawing/2014/main" id="{98F7620B-9738-CB14-50D0-98683EE347B5}"/>
              </a:ext>
            </a:extLst>
          </p:cNvPr>
          <p:cNvSpPr/>
          <p:nvPr/>
        </p:nvSpPr>
        <p:spPr>
          <a:xfrm>
            <a:off x="4657706" y="1918352"/>
            <a:ext cx="2809461" cy="4215384"/>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000" dirty="0">
                <a:solidFill>
                  <a:schemeClr val="tx1"/>
                </a:solidFill>
              </a:rPr>
              <a:t>How obtained? Purchased, own production, received for free [bought at subsidized prices]</a:t>
            </a:r>
          </a:p>
        </p:txBody>
      </p:sp>
      <p:pic>
        <p:nvPicPr>
          <p:cNvPr id="12" name="Graphic 11" descr="Crops outline">
            <a:extLst>
              <a:ext uri="{FF2B5EF4-FFF2-40B4-BE49-F238E27FC236}">
                <a16:creationId xmlns:a16="http://schemas.microsoft.com/office/drawing/2014/main" id="{FED46ECD-C88E-D59B-E738-C211F90E0A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05236" y="2302399"/>
            <a:ext cx="914400" cy="914400"/>
          </a:xfrm>
          <a:prstGeom prst="rect">
            <a:avLst/>
          </a:prstGeom>
        </p:spPr>
      </p:pic>
      <p:sp>
        <p:nvSpPr>
          <p:cNvPr id="7" name="Rectangle: Rounded Corners 6">
            <a:extLst>
              <a:ext uri="{FF2B5EF4-FFF2-40B4-BE49-F238E27FC236}">
                <a16:creationId xmlns:a16="http://schemas.microsoft.com/office/drawing/2014/main" id="{AC5AB48E-1D3D-EC42-9778-440AA0DB833B}"/>
              </a:ext>
            </a:extLst>
          </p:cNvPr>
          <p:cNvSpPr/>
          <p:nvPr/>
        </p:nvSpPr>
        <p:spPr>
          <a:xfrm>
            <a:off x="8214680" y="1918353"/>
            <a:ext cx="2809461" cy="4215383"/>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000" dirty="0">
                <a:solidFill>
                  <a:schemeClr val="tx1"/>
                </a:solidFill>
              </a:rPr>
              <a:t>Consumed at home or away from home?</a:t>
            </a:r>
          </a:p>
          <a:p>
            <a:pPr algn="ctr"/>
            <a:endParaRPr lang="en-US" dirty="0"/>
          </a:p>
        </p:txBody>
      </p:sp>
      <p:pic>
        <p:nvPicPr>
          <p:cNvPr id="14" name="Graphic 13" descr="Grocery bag outline">
            <a:extLst>
              <a:ext uri="{FF2B5EF4-FFF2-40B4-BE49-F238E27FC236}">
                <a16:creationId xmlns:a16="http://schemas.microsoft.com/office/drawing/2014/main" id="{6923E5A2-FAC9-111D-1402-96C88B4E453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05236" y="4893199"/>
            <a:ext cx="914400" cy="914400"/>
          </a:xfrm>
          <a:prstGeom prst="rect">
            <a:avLst/>
          </a:prstGeom>
        </p:spPr>
      </p:pic>
      <p:pic>
        <p:nvPicPr>
          <p:cNvPr id="8" name="Graphic 7" descr="Restaurant outline">
            <a:extLst>
              <a:ext uri="{FF2B5EF4-FFF2-40B4-BE49-F238E27FC236}">
                <a16:creationId xmlns:a16="http://schemas.microsoft.com/office/drawing/2014/main" id="{5B58514C-0B5D-058D-97BC-5FC2D8EB747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249296" y="4725202"/>
            <a:ext cx="914400" cy="914400"/>
          </a:xfrm>
          <a:prstGeom prst="rect">
            <a:avLst/>
          </a:prstGeom>
        </p:spPr>
      </p:pic>
      <p:pic>
        <p:nvPicPr>
          <p:cNvPr id="16" name="Graphic 15" descr="House outline">
            <a:extLst>
              <a:ext uri="{FF2B5EF4-FFF2-40B4-BE49-F238E27FC236}">
                <a16:creationId xmlns:a16="http://schemas.microsoft.com/office/drawing/2014/main" id="{1FFF2E51-5495-50E2-8B75-79B8F821B41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170919" y="2157767"/>
            <a:ext cx="914400" cy="914400"/>
          </a:xfrm>
          <a:prstGeom prst="rect">
            <a:avLst/>
          </a:prstGeom>
        </p:spPr>
      </p:pic>
      <p:pic>
        <p:nvPicPr>
          <p:cNvPr id="18" name="Graphic 17" descr="Onion outline">
            <a:extLst>
              <a:ext uri="{FF2B5EF4-FFF2-40B4-BE49-F238E27FC236}">
                <a16:creationId xmlns:a16="http://schemas.microsoft.com/office/drawing/2014/main" id="{1924E584-1F70-3D7E-7E55-9640B11B5B6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2135348" y="2302399"/>
            <a:ext cx="914400" cy="914400"/>
          </a:xfrm>
          <a:prstGeom prst="rect">
            <a:avLst/>
          </a:prstGeom>
        </p:spPr>
      </p:pic>
    </p:spTree>
    <p:extLst>
      <p:ext uri="{BB962C8B-B14F-4D97-AF65-F5344CB8AC3E}">
        <p14:creationId xmlns:p14="http://schemas.microsoft.com/office/powerpoint/2010/main" val="1024883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CAEA87-FAA8-FA40-721D-CF98FACF71E3}"/>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2A5E52-E1D2-7128-2EF0-4105E2924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E94F002-9306-AED9-A6E5-8E5417D7B2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4F9251E-B03C-40BB-0928-1E8FC7A54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08CF2C9-D9B6-0D13-48B2-A13D1E3736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D4BB497-EFC3-4BAA-7707-B6E609D83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5B80321-2A31-4D83-EE11-28B102D48CEC}"/>
              </a:ext>
            </a:extLst>
          </p:cNvPr>
          <p:cNvSpPr>
            <a:spLocks noGrp="1"/>
          </p:cNvSpPr>
          <p:nvPr>
            <p:ph type="title"/>
          </p:nvPr>
        </p:nvSpPr>
        <p:spPr>
          <a:xfrm>
            <a:off x="1371599" y="294538"/>
            <a:ext cx="9895951" cy="1033669"/>
          </a:xfrm>
        </p:spPr>
        <p:txBody>
          <a:bodyPr>
            <a:normAutofit/>
          </a:bodyPr>
          <a:lstStyle/>
          <a:p>
            <a:r>
              <a:rPr lang="en-US" sz="4000" dirty="0">
                <a:solidFill>
                  <a:schemeClr val="bg1"/>
                </a:solidFill>
              </a:rPr>
              <a:t>Food Away from Home</a:t>
            </a:r>
          </a:p>
        </p:txBody>
      </p:sp>
      <p:sp>
        <p:nvSpPr>
          <p:cNvPr id="6" name="Oval 5">
            <a:extLst>
              <a:ext uri="{FF2B5EF4-FFF2-40B4-BE49-F238E27FC236}">
                <a16:creationId xmlns:a16="http://schemas.microsoft.com/office/drawing/2014/main" id="{5F3931F2-7E27-2F26-1B34-B3AB4ECA5BCA}"/>
              </a:ext>
            </a:extLst>
          </p:cNvPr>
          <p:cNvSpPr/>
          <p:nvPr/>
        </p:nvSpPr>
        <p:spPr>
          <a:xfrm>
            <a:off x="4243960" y="2269147"/>
            <a:ext cx="5105099" cy="3988214"/>
          </a:xfrm>
          <a:prstGeom prst="ellipse">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solidFill>
                <a:schemeClr val="tx1"/>
              </a:solidFill>
            </a:endParaRPr>
          </a:p>
        </p:txBody>
      </p:sp>
      <p:sp>
        <p:nvSpPr>
          <p:cNvPr id="19" name="Oval 18">
            <a:extLst>
              <a:ext uri="{FF2B5EF4-FFF2-40B4-BE49-F238E27FC236}">
                <a16:creationId xmlns:a16="http://schemas.microsoft.com/office/drawing/2014/main" id="{B3941E53-0E76-8E48-9A9D-A29B5A1B6E2D}"/>
              </a:ext>
            </a:extLst>
          </p:cNvPr>
          <p:cNvSpPr/>
          <p:nvPr/>
        </p:nvSpPr>
        <p:spPr>
          <a:xfrm>
            <a:off x="5790850" y="2208822"/>
            <a:ext cx="4881619" cy="3988214"/>
          </a:xfrm>
          <a:prstGeom prst="ellipse">
            <a:avLst/>
          </a:prstGeom>
          <a:solidFill>
            <a:schemeClr val="accent6">
              <a:lumMod val="7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9E530422-8F82-529A-2282-E282F6139BCB}"/>
              </a:ext>
            </a:extLst>
          </p:cNvPr>
          <p:cNvSpPr txBox="1"/>
          <p:nvPr/>
        </p:nvSpPr>
        <p:spPr>
          <a:xfrm>
            <a:off x="6376828" y="3917800"/>
            <a:ext cx="2332382" cy="923330"/>
          </a:xfrm>
          <a:prstGeom prst="rect">
            <a:avLst/>
          </a:prstGeom>
          <a:noFill/>
        </p:spPr>
        <p:txBody>
          <a:bodyPr wrap="square" rtlCol="0">
            <a:spAutoFit/>
          </a:bodyPr>
          <a:lstStyle/>
          <a:p>
            <a:r>
              <a:rPr lang="en-US" dirty="0"/>
              <a:t>Meals in restaurants, canteens, cafeterias</a:t>
            </a:r>
          </a:p>
          <a:p>
            <a:r>
              <a:rPr lang="en-US" dirty="0"/>
              <a:t>Street food</a:t>
            </a:r>
          </a:p>
        </p:txBody>
      </p:sp>
      <p:sp>
        <p:nvSpPr>
          <p:cNvPr id="21" name="TextBox 20">
            <a:extLst>
              <a:ext uri="{FF2B5EF4-FFF2-40B4-BE49-F238E27FC236}">
                <a16:creationId xmlns:a16="http://schemas.microsoft.com/office/drawing/2014/main" id="{3AD4D8F6-7F4B-1746-E387-A365430C232C}"/>
              </a:ext>
            </a:extLst>
          </p:cNvPr>
          <p:cNvSpPr txBox="1"/>
          <p:nvPr/>
        </p:nvSpPr>
        <p:spPr>
          <a:xfrm>
            <a:off x="4486533" y="3675752"/>
            <a:ext cx="1623591" cy="369332"/>
          </a:xfrm>
          <a:prstGeom prst="rect">
            <a:avLst/>
          </a:prstGeom>
          <a:noFill/>
        </p:spPr>
        <p:txBody>
          <a:bodyPr wrap="square" rtlCol="0">
            <a:spAutoFit/>
          </a:bodyPr>
          <a:lstStyle/>
          <a:p>
            <a:r>
              <a:rPr lang="en-US" dirty="0"/>
              <a:t>Take-Away</a:t>
            </a:r>
          </a:p>
        </p:txBody>
      </p:sp>
      <p:sp>
        <p:nvSpPr>
          <p:cNvPr id="22" name="TextBox 21">
            <a:extLst>
              <a:ext uri="{FF2B5EF4-FFF2-40B4-BE49-F238E27FC236}">
                <a16:creationId xmlns:a16="http://schemas.microsoft.com/office/drawing/2014/main" id="{AB217029-4B4E-5BF3-7500-82686A0AF246}"/>
              </a:ext>
            </a:extLst>
          </p:cNvPr>
          <p:cNvSpPr txBox="1"/>
          <p:nvPr/>
        </p:nvSpPr>
        <p:spPr>
          <a:xfrm>
            <a:off x="9421571" y="3260253"/>
            <a:ext cx="1477618" cy="1200329"/>
          </a:xfrm>
          <a:prstGeom prst="rect">
            <a:avLst/>
          </a:prstGeom>
          <a:noFill/>
        </p:spPr>
        <p:txBody>
          <a:bodyPr wrap="square" rtlCol="0">
            <a:spAutoFit/>
          </a:bodyPr>
          <a:lstStyle/>
          <a:p>
            <a:r>
              <a:rPr lang="en-US" dirty="0"/>
              <a:t>Lunches taken to </a:t>
            </a:r>
          </a:p>
          <a:p>
            <a:r>
              <a:rPr lang="en-US" dirty="0"/>
              <a:t>work or school</a:t>
            </a:r>
          </a:p>
        </p:txBody>
      </p:sp>
      <p:pic>
        <p:nvPicPr>
          <p:cNvPr id="23" name="Graphic 22" descr="Takeaway outline">
            <a:extLst>
              <a:ext uri="{FF2B5EF4-FFF2-40B4-BE49-F238E27FC236}">
                <a16:creationId xmlns:a16="http://schemas.microsoft.com/office/drawing/2014/main" id="{1C4C8D95-022F-F101-169C-D15CB13D44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12239" y="4106931"/>
            <a:ext cx="914400" cy="914400"/>
          </a:xfrm>
          <a:prstGeom prst="rect">
            <a:avLst/>
          </a:prstGeom>
        </p:spPr>
      </p:pic>
      <p:pic>
        <p:nvPicPr>
          <p:cNvPr id="24" name="Graphic 23" descr="Lunch Box outline">
            <a:extLst>
              <a:ext uri="{FF2B5EF4-FFF2-40B4-BE49-F238E27FC236}">
                <a16:creationId xmlns:a16="http://schemas.microsoft.com/office/drawing/2014/main" id="{2AAEC256-18C6-0FFC-5BE2-727796F423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95188" y="4509775"/>
            <a:ext cx="914400" cy="914400"/>
          </a:xfrm>
          <a:prstGeom prst="rect">
            <a:avLst/>
          </a:prstGeom>
        </p:spPr>
      </p:pic>
      <p:pic>
        <p:nvPicPr>
          <p:cNvPr id="25" name="Graphic 24" descr="Burger and drink outline">
            <a:extLst>
              <a:ext uri="{FF2B5EF4-FFF2-40B4-BE49-F238E27FC236}">
                <a16:creationId xmlns:a16="http://schemas.microsoft.com/office/drawing/2014/main" id="{6D7965CF-0B0C-A979-7932-CAD73093953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49689" y="2922173"/>
            <a:ext cx="914400" cy="914400"/>
          </a:xfrm>
          <a:prstGeom prst="rect">
            <a:avLst/>
          </a:prstGeom>
        </p:spPr>
      </p:pic>
      <p:pic>
        <p:nvPicPr>
          <p:cNvPr id="26" name="Graphic 25" descr="Restaurant outline">
            <a:extLst>
              <a:ext uri="{FF2B5EF4-FFF2-40B4-BE49-F238E27FC236}">
                <a16:creationId xmlns:a16="http://schemas.microsoft.com/office/drawing/2014/main" id="{26F3F79E-0AEF-DD8E-B735-A7A1EB80FE2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450970" y="4511784"/>
            <a:ext cx="914400" cy="914400"/>
          </a:xfrm>
          <a:prstGeom prst="rect">
            <a:avLst/>
          </a:prstGeom>
        </p:spPr>
      </p:pic>
      <p:sp>
        <p:nvSpPr>
          <p:cNvPr id="27" name="Content Placeholder 2">
            <a:extLst>
              <a:ext uri="{FF2B5EF4-FFF2-40B4-BE49-F238E27FC236}">
                <a16:creationId xmlns:a16="http://schemas.microsoft.com/office/drawing/2014/main" id="{498DAF7F-7F67-A891-7367-1147181B27EF}"/>
              </a:ext>
            </a:extLst>
          </p:cNvPr>
          <p:cNvSpPr>
            <a:spLocks noGrp="1"/>
          </p:cNvSpPr>
          <p:nvPr>
            <p:ph idx="1"/>
          </p:nvPr>
        </p:nvSpPr>
        <p:spPr>
          <a:xfrm>
            <a:off x="1097279" y="1845734"/>
            <a:ext cx="2683799" cy="4023360"/>
          </a:xfrm>
        </p:spPr>
        <p:txBody>
          <a:bodyPr>
            <a:normAutofit fontScale="77500" lnSpcReduction="20000"/>
          </a:bodyPr>
          <a:lstStyle/>
          <a:p>
            <a:r>
              <a:rPr lang="en-US" dirty="0"/>
              <a:t>Lots of recent work on how important this is</a:t>
            </a:r>
          </a:p>
          <a:p>
            <a:r>
              <a:rPr lang="en-US" dirty="0"/>
              <a:t>Term “FAFH” can be used somewhat ambiguously to mean food </a:t>
            </a:r>
            <a:r>
              <a:rPr lang="en-US" dirty="0">
                <a:solidFill>
                  <a:schemeClr val="accent2"/>
                </a:solidFill>
              </a:rPr>
              <a:t>prepared</a:t>
            </a:r>
            <a:r>
              <a:rPr lang="en-US" dirty="0"/>
              <a:t> outside of the home, or food </a:t>
            </a:r>
            <a:r>
              <a:rPr lang="en-US" dirty="0">
                <a:solidFill>
                  <a:schemeClr val="accent2"/>
                </a:solidFill>
              </a:rPr>
              <a:t>consumed</a:t>
            </a:r>
            <a:r>
              <a:rPr lang="en-US" dirty="0"/>
              <a:t> outside of the home, or both or either.</a:t>
            </a:r>
          </a:p>
          <a:p>
            <a:r>
              <a:rPr lang="en-US" dirty="0"/>
              <a:t>All of these should be included in the aggregate.</a:t>
            </a:r>
          </a:p>
          <a:p>
            <a:endParaRPr lang="en-US" dirty="0"/>
          </a:p>
        </p:txBody>
      </p:sp>
      <p:sp>
        <p:nvSpPr>
          <p:cNvPr id="28" name="TextBox 27">
            <a:extLst>
              <a:ext uri="{FF2B5EF4-FFF2-40B4-BE49-F238E27FC236}">
                <a16:creationId xmlns:a16="http://schemas.microsoft.com/office/drawing/2014/main" id="{FA48D35F-BFB2-901A-0694-049367813B8C}"/>
              </a:ext>
            </a:extLst>
          </p:cNvPr>
          <p:cNvSpPr txBox="1"/>
          <p:nvPr/>
        </p:nvSpPr>
        <p:spPr>
          <a:xfrm>
            <a:off x="4182973" y="1737360"/>
            <a:ext cx="3743938" cy="369332"/>
          </a:xfrm>
          <a:prstGeom prst="rect">
            <a:avLst/>
          </a:prstGeom>
          <a:noFill/>
        </p:spPr>
        <p:txBody>
          <a:bodyPr wrap="square" rtlCol="0">
            <a:spAutoFit/>
          </a:bodyPr>
          <a:lstStyle/>
          <a:p>
            <a:r>
              <a:rPr lang="en-US" dirty="0"/>
              <a:t>Food </a:t>
            </a:r>
            <a:r>
              <a:rPr lang="en-US" dirty="0">
                <a:solidFill>
                  <a:schemeClr val="accent1">
                    <a:lumMod val="75000"/>
                  </a:schemeClr>
                </a:solidFill>
              </a:rPr>
              <a:t>Prepared</a:t>
            </a:r>
            <a:r>
              <a:rPr lang="en-US" dirty="0"/>
              <a:t> Outside the Home</a:t>
            </a:r>
          </a:p>
        </p:txBody>
      </p:sp>
      <p:sp>
        <p:nvSpPr>
          <p:cNvPr id="29" name="TextBox 28">
            <a:extLst>
              <a:ext uri="{FF2B5EF4-FFF2-40B4-BE49-F238E27FC236}">
                <a16:creationId xmlns:a16="http://schemas.microsoft.com/office/drawing/2014/main" id="{0ED4AAA2-31B6-304C-D793-954573E32517}"/>
              </a:ext>
            </a:extLst>
          </p:cNvPr>
          <p:cNvSpPr txBox="1"/>
          <p:nvPr/>
        </p:nvSpPr>
        <p:spPr>
          <a:xfrm>
            <a:off x="7849776" y="1737360"/>
            <a:ext cx="4088694" cy="369332"/>
          </a:xfrm>
          <a:prstGeom prst="rect">
            <a:avLst/>
          </a:prstGeom>
          <a:noFill/>
        </p:spPr>
        <p:txBody>
          <a:bodyPr wrap="square" rtlCol="0">
            <a:spAutoFit/>
          </a:bodyPr>
          <a:lstStyle/>
          <a:p>
            <a:r>
              <a:rPr lang="en-US" dirty="0"/>
              <a:t>Food </a:t>
            </a:r>
            <a:r>
              <a:rPr lang="en-US" dirty="0">
                <a:solidFill>
                  <a:schemeClr val="accent6">
                    <a:lumMod val="75000"/>
                  </a:schemeClr>
                </a:solidFill>
              </a:rPr>
              <a:t>Consumed</a:t>
            </a:r>
            <a:r>
              <a:rPr lang="en-US" dirty="0"/>
              <a:t> Outside the Home</a:t>
            </a:r>
          </a:p>
        </p:txBody>
      </p:sp>
    </p:spTree>
    <p:extLst>
      <p:ext uri="{BB962C8B-B14F-4D97-AF65-F5344CB8AC3E}">
        <p14:creationId xmlns:p14="http://schemas.microsoft.com/office/powerpoint/2010/main" val="1874142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9189E10-BE81-EBAE-33F6-75CA0E640AA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00CD4F-06C2-4E00-BC58-09DE22186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6DC5EC8-2ECF-E571-042D-8EE7579E0E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E4F747A-0BAB-1F90-4B7E-A7BC6500F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E1CB15A-B601-4EE7-2A54-C493D5DBE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942652-F942-01D4-2767-55647561B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6F002B20-5CCF-F05D-A63A-46C0BB9D77F9}"/>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Non-food Consumption</a:t>
            </a:r>
          </a:p>
        </p:txBody>
      </p:sp>
      <p:sp>
        <p:nvSpPr>
          <p:cNvPr id="5" name="Content Placeholder 4">
            <a:extLst>
              <a:ext uri="{FF2B5EF4-FFF2-40B4-BE49-F238E27FC236}">
                <a16:creationId xmlns:a16="http://schemas.microsoft.com/office/drawing/2014/main" id="{85E755F4-9255-B91F-0A5C-1C54C8951E80}"/>
              </a:ext>
            </a:extLst>
          </p:cNvPr>
          <p:cNvSpPr txBox="1">
            <a:spLocks/>
          </p:cNvSpPr>
          <p:nvPr/>
        </p:nvSpPr>
        <p:spPr>
          <a:xfrm>
            <a:off x="459350" y="1825625"/>
            <a:ext cx="5560450"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b="1" u="sng" dirty="0"/>
              <a:t>Exclude</a:t>
            </a:r>
          </a:p>
          <a:p>
            <a:pPr lvl="1">
              <a:spcBef>
                <a:spcPts val="0"/>
              </a:spcBef>
            </a:pPr>
            <a:r>
              <a:rPr lang="en-US" dirty="0"/>
              <a:t>Transfers to other households</a:t>
            </a:r>
          </a:p>
          <a:p>
            <a:pPr lvl="1">
              <a:spcBef>
                <a:spcPts val="0"/>
              </a:spcBef>
            </a:pPr>
            <a:r>
              <a:rPr lang="en-US" dirty="0"/>
              <a:t>Donations to religious or charitable organizations</a:t>
            </a:r>
          </a:p>
          <a:p>
            <a:pPr lvl="1">
              <a:spcBef>
                <a:spcPts val="0"/>
              </a:spcBef>
            </a:pPr>
            <a:r>
              <a:rPr lang="en-US" dirty="0"/>
              <a:t>Investments, savings, loan repayments</a:t>
            </a:r>
          </a:p>
          <a:p>
            <a:pPr lvl="1">
              <a:spcBef>
                <a:spcPts val="0"/>
              </a:spcBef>
            </a:pPr>
            <a:r>
              <a:rPr lang="en-US" dirty="0"/>
              <a:t>Taxes and levies (income tax)</a:t>
            </a:r>
          </a:p>
          <a:p>
            <a:pPr lvl="1">
              <a:spcBef>
                <a:spcPts val="0"/>
              </a:spcBef>
            </a:pPr>
            <a:r>
              <a:rPr lang="en-US" dirty="0"/>
              <a:t>Life event expenses (marriage, funeral </a:t>
            </a:r>
            <a:r>
              <a:rPr lang="en-US" dirty="0" err="1"/>
              <a:t>etc</a:t>
            </a:r>
            <a:r>
              <a:rPr lang="en-US" dirty="0"/>
              <a:t>)</a:t>
            </a:r>
          </a:p>
          <a:p>
            <a:pPr lvl="1">
              <a:spcBef>
                <a:spcPts val="0"/>
              </a:spcBef>
            </a:pPr>
            <a:r>
              <a:rPr lang="en-US" dirty="0"/>
              <a:t>Value of public services</a:t>
            </a:r>
          </a:p>
          <a:p>
            <a:pPr lvl="1">
              <a:spcBef>
                <a:spcPts val="0"/>
              </a:spcBef>
            </a:pPr>
            <a:r>
              <a:rPr lang="en-US" dirty="0"/>
              <a:t>Inputs for household businesses</a:t>
            </a:r>
          </a:p>
          <a:p>
            <a:pPr lvl="1">
              <a:spcBef>
                <a:spcPts val="0"/>
              </a:spcBef>
            </a:pPr>
            <a:r>
              <a:rPr lang="en-US" dirty="0"/>
              <a:t>Purchases of durable goods</a:t>
            </a:r>
          </a:p>
          <a:p>
            <a:pPr lvl="1">
              <a:spcBef>
                <a:spcPts val="0"/>
              </a:spcBef>
            </a:pPr>
            <a:r>
              <a:rPr lang="en-US" dirty="0"/>
              <a:t>Major household repairs or upgrades to dwelling</a:t>
            </a:r>
          </a:p>
        </p:txBody>
      </p:sp>
      <p:sp>
        <p:nvSpPr>
          <p:cNvPr id="2" name="Content Placeholder 1">
            <a:extLst>
              <a:ext uri="{FF2B5EF4-FFF2-40B4-BE49-F238E27FC236}">
                <a16:creationId xmlns:a16="http://schemas.microsoft.com/office/drawing/2014/main" id="{A6DD68D3-02C9-F9A5-E9A4-787FCCF559F1}"/>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t>Include</a:t>
            </a:r>
          </a:p>
          <a:p>
            <a:pPr lvl="1"/>
            <a:r>
              <a:rPr lang="en-US" dirty="0"/>
              <a:t>Most nonfood, nondurable goods and services</a:t>
            </a:r>
          </a:p>
          <a:p>
            <a:pPr lvl="1"/>
            <a:r>
              <a:rPr lang="en-US" dirty="0"/>
              <a:t>Insurance</a:t>
            </a:r>
          </a:p>
          <a:p>
            <a:pPr lvl="1"/>
            <a:r>
              <a:rPr lang="en-US" dirty="0"/>
              <a:t>Leisure expenditures / holidays</a:t>
            </a:r>
          </a:p>
          <a:p>
            <a:pPr lvl="1"/>
            <a:r>
              <a:rPr lang="en-US" dirty="0"/>
              <a:t>Salaries of household staff</a:t>
            </a:r>
          </a:p>
          <a:p>
            <a:pPr lvl="1"/>
            <a:r>
              <a:rPr lang="en-US" dirty="0"/>
              <a:t>Minor repairs and maintenance of dwelling</a:t>
            </a:r>
          </a:p>
          <a:p>
            <a:endParaRPr lang="en-US" sz="2400" dirty="0"/>
          </a:p>
        </p:txBody>
      </p:sp>
    </p:spTree>
    <p:extLst>
      <p:ext uri="{BB962C8B-B14F-4D97-AF65-F5344CB8AC3E}">
        <p14:creationId xmlns:p14="http://schemas.microsoft.com/office/powerpoint/2010/main" val="1647539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AD42AD-9044-A8DA-3F14-DA4B5D76826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Considerations</a:t>
            </a:r>
          </a:p>
        </p:txBody>
      </p:sp>
      <p:sp>
        <p:nvSpPr>
          <p:cNvPr id="5" name="Content Placeholder 4">
            <a:extLst>
              <a:ext uri="{FF2B5EF4-FFF2-40B4-BE49-F238E27FC236}">
                <a16:creationId xmlns:a16="http://schemas.microsoft.com/office/drawing/2014/main" id="{E51C737F-BAB9-D3B3-5AE5-CE2FD02BCA12}"/>
              </a:ext>
            </a:extLst>
          </p:cNvPr>
          <p:cNvSpPr>
            <a:spLocks noGrp="1"/>
          </p:cNvSpPr>
          <p:nvPr>
            <p:ph idx="1"/>
          </p:nvPr>
        </p:nvSpPr>
        <p:spPr>
          <a:xfrm>
            <a:off x="1100517" y="1885278"/>
            <a:ext cx="9995113" cy="4523613"/>
          </a:xfrm>
        </p:spPr>
        <p:txBody>
          <a:bodyPr anchor="ctr">
            <a:normAutofit fontScale="92500" lnSpcReduction="10000"/>
          </a:bodyPr>
          <a:lstStyle/>
          <a:p>
            <a:pPr>
              <a:spcBef>
                <a:spcPts val="0"/>
              </a:spcBef>
              <a:spcAft>
                <a:spcPts val="600"/>
              </a:spcAft>
            </a:pPr>
            <a:r>
              <a:rPr lang="en-US" sz="2400" dirty="0"/>
              <a:t>Include expenses scattered throughout the questionnaire:</a:t>
            </a:r>
          </a:p>
          <a:p>
            <a:pPr lvl="1">
              <a:spcBef>
                <a:spcPts val="0"/>
              </a:spcBef>
              <a:spcAft>
                <a:spcPts val="600"/>
              </a:spcAft>
            </a:pPr>
            <a:r>
              <a:rPr lang="en-US" dirty="0"/>
              <a:t>Alcohol, tobacco, narcotics are often collected in the food section</a:t>
            </a:r>
          </a:p>
          <a:p>
            <a:pPr lvl="2">
              <a:spcBef>
                <a:spcPts val="0"/>
              </a:spcBef>
              <a:spcAft>
                <a:spcPts val="600"/>
              </a:spcAft>
            </a:pPr>
            <a:r>
              <a:rPr lang="en-US" sz="2400" dirty="0"/>
              <a:t>generally processed with food</a:t>
            </a:r>
          </a:p>
          <a:p>
            <a:pPr lvl="1">
              <a:spcBef>
                <a:spcPts val="0"/>
              </a:spcBef>
              <a:spcAft>
                <a:spcPts val="600"/>
              </a:spcAft>
            </a:pPr>
            <a:r>
              <a:rPr lang="en-US" dirty="0"/>
              <a:t>Water, electricity, gas, other fuels, home maintenance/repairs. These are sometimes included here, sometimes with housing, make sure to include once and only once</a:t>
            </a:r>
          </a:p>
          <a:p>
            <a:pPr lvl="1">
              <a:spcBef>
                <a:spcPts val="0"/>
              </a:spcBef>
              <a:spcAft>
                <a:spcPts val="600"/>
              </a:spcAft>
            </a:pPr>
            <a:r>
              <a:rPr lang="en-US" dirty="0"/>
              <a:t>Some semi-durable goods may be included in non-food expenditure.  If they are in the durable good section, include use value from there only.  If they are not, make judgement call based on how lumpy the item is </a:t>
            </a:r>
          </a:p>
          <a:p>
            <a:pPr>
              <a:spcBef>
                <a:spcPts val="0"/>
              </a:spcBef>
              <a:spcAft>
                <a:spcPts val="600"/>
              </a:spcAft>
            </a:pPr>
            <a:r>
              <a:rPr lang="en-US" sz="2400" dirty="0"/>
              <a:t>Avoid double counting</a:t>
            </a:r>
          </a:p>
          <a:p>
            <a:pPr lvl="1">
              <a:spcBef>
                <a:spcPts val="0"/>
              </a:spcBef>
              <a:spcAft>
                <a:spcPts val="600"/>
              </a:spcAft>
            </a:pPr>
            <a:r>
              <a:rPr lang="en-US" dirty="0"/>
              <a:t>Pay attention to health and education expenses (particularly transport), ITC expenses</a:t>
            </a:r>
          </a:p>
          <a:p>
            <a:pPr>
              <a:spcBef>
                <a:spcPts val="0"/>
              </a:spcBef>
              <a:spcAft>
                <a:spcPts val="600"/>
              </a:spcAft>
            </a:pPr>
            <a:r>
              <a:rPr lang="en-US" sz="2400" dirty="0"/>
              <a:t>Annualize</a:t>
            </a:r>
          </a:p>
          <a:p>
            <a:pPr lvl="1">
              <a:spcBef>
                <a:spcPts val="0"/>
              </a:spcBef>
              <a:spcAft>
                <a:spcPts val="600"/>
              </a:spcAft>
            </a:pPr>
            <a:r>
              <a:rPr lang="en-US" dirty="0"/>
              <a:t>Recall periods may vary</a:t>
            </a:r>
          </a:p>
        </p:txBody>
      </p:sp>
    </p:spTree>
    <p:extLst>
      <p:ext uri="{BB962C8B-B14F-4D97-AF65-F5344CB8AC3E}">
        <p14:creationId xmlns:p14="http://schemas.microsoft.com/office/powerpoint/2010/main" val="1697428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CD5262A-E76D-0D11-567A-D03AFBFC9524}"/>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8EF7DDE-199F-6C82-CB9B-6BC8E41D8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86BA07C-E660-BD5F-71C5-F1B1F6BB7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F3C901-7377-CDA6-AC74-6A3C991BA6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5B38F65-8403-E5AD-BEA8-FEB3230DC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EEF51B-F9FE-4F27-DA68-4B5C3067E6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B4AB67-2B0D-45E3-3602-5200B98ED680}"/>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Durable goods</a:t>
            </a:r>
          </a:p>
        </p:txBody>
      </p:sp>
      <p:sp>
        <p:nvSpPr>
          <p:cNvPr id="4" name="Content Placeholder 3">
            <a:extLst>
              <a:ext uri="{FF2B5EF4-FFF2-40B4-BE49-F238E27FC236}">
                <a16:creationId xmlns:a16="http://schemas.microsoft.com/office/drawing/2014/main" id="{19109F01-805A-6D28-4050-BD0A091B2B18}"/>
              </a:ext>
            </a:extLst>
          </p:cNvPr>
          <p:cNvSpPr>
            <a:spLocks noGrp="1"/>
          </p:cNvSpPr>
          <p:nvPr>
            <p:ph idx="1"/>
          </p:nvPr>
        </p:nvSpPr>
        <p:spPr/>
        <p:txBody>
          <a:bodyPr/>
          <a:lstStyle/>
          <a:p>
            <a:endParaRPr lang="en-US"/>
          </a:p>
        </p:txBody>
      </p:sp>
      <p:sp>
        <p:nvSpPr>
          <p:cNvPr id="6" name="Content Placeholder 4">
            <a:extLst>
              <a:ext uri="{FF2B5EF4-FFF2-40B4-BE49-F238E27FC236}">
                <a16:creationId xmlns:a16="http://schemas.microsoft.com/office/drawing/2014/main" id="{CB18C5BC-4E17-3168-0CBD-5DCA585F2C4B}"/>
              </a:ext>
            </a:extLst>
          </p:cNvPr>
          <p:cNvSpPr txBox="1">
            <a:spLocks/>
          </p:cNvSpPr>
          <p:nvPr/>
        </p:nvSpPr>
        <p:spPr>
          <a:xfrm>
            <a:off x="1097279" y="1845734"/>
            <a:ext cx="6454987" cy="4023360"/>
          </a:xfrm>
          <a:prstGeom prst="rect">
            <a:avLst/>
          </a:prstGeom>
        </p:spPr>
        <p:txBody>
          <a:bodyPr vert="horz" lIns="0" tIns="45720" rIns="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Durable goods “deliver useful services to a consumer through repeated use over an extended period of time.”</a:t>
            </a:r>
          </a:p>
          <a:p>
            <a:r>
              <a:rPr lang="en-US"/>
              <a:t>Lumpy/valuable enough to make practical to ask respondent about current stock and value</a:t>
            </a:r>
          </a:p>
          <a:p>
            <a:pPr lvl="1"/>
            <a:r>
              <a:rPr lang="en-US"/>
              <a:t>In a way that it wouldn’t be to ask about pairs of shoes or cooking pots.</a:t>
            </a:r>
          </a:p>
          <a:p>
            <a:r>
              <a:rPr lang="en-US"/>
              <a:t>Physical goods for which the use year after year can be realistically modeled using depreciation</a:t>
            </a:r>
            <a:endParaRPr lang="en-US" dirty="0"/>
          </a:p>
        </p:txBody>
      </p:sp>
      <p:pic>
        <p:nvPicPr>
          <p:cNvPr id="7" name="Graphic 6" descr="Washing Machine outline">
            <a:extLst>
              <a:ext uri="{FF2B5EF4-FFF2-40B4-BE49-F238E27FC236}">
                <a16:creationId xmlns:a16="http://schemas.microsoft.com/office/drawing/2014/main" id="{4D0C3080-DB09-09F3-74D7-29C9259FE75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851566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72F99-064B-1D03-C86E-FE3E3F9EC0CB}"/>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Items to Exclude</a:t>
            </a:r>
          </a:p>
        </p:txBody>
      </p:sp>
      <p:sp>
        <p:nvSpPr>
          <p:cNvPr id="5" name="Content Placeholder 4">
            <a:extLst>
              <a:ext uri="{FF2B5EF4-FFF2-40B4-BE49-F238E27FC236}">
                <a16:creationId xmlns:a16="http://schemas.microsoft.com/office/drawing/2014/main" id="{5710F973-C091-B46E-ECE5-99B508C28A80}"/>
              </a:ext>
            </a:extLst>
          </p:cNvPr>
          <p:cNvSpPr>
            <a:spLocks noGrp="1"/>
          </p:cNvSpPr>
          <p:nvPr>
            <p:ph sz="half" idx="1"/>
          </p:nvPr>
        </p:nvSpPr>
        <p:spPr>
          <a:xfrm>
            <a:off x="1371599" y="2318197"/>
            <a:ext cx="9724031" cy="3683358"/>
          </a:xfrm>
        </p:spPr>
        <p:txBody>
          <a:bodyPr vert="horz" lIns="91440" tIns="45720" rIns="91440" bIns="45720" rtlCol="0" anchor="ctr">
            <a:normAutofit/>
          </a:bodyPr>
          <a:lstStyle/>
          <a:p>
            <a:endParaRPr lang="en-US" sz="2000"/>
          </a:p>
        </p:txBody>
      </p:sp>
      <p:sp>
        <p:nvSpPr>
          <p:cNvPr id="6" name="Content Placeholder 2">
            <a:extLst>
              <a:ext uri="{FF2B5EF4-FFF2-40B4-BE49-F238E27FC236}">
                <a16:creationId xmlns:a16="http://schemas.microsoft.com/office/drawing/2014/main" id="{09314038-2B15-B115-3960-3C25399ED954}"/>
              </a:ext>
            </a:extLst>
          </p:cNvPr>
          <p:cNvSpPr txBox="1">
            <a:spLocks/>
          </p:cNvSpPr>
          <p:nvPr/>
        </p:nvSpPr>
        <p:spPr>
          <a:xfrm>
            <a:off x="289560" y="1845734"/>
            <a:ext cx="11628119" cy="40233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Make sure to only include </a:t>
            </a:r>
            <a:r>
              <a:rPr lang="en-US" sz="2200" dirty="0">
                <a:solidFill>
                  <a:schemeClr val="accent6">
                    <a:lumMod val="75000"/>
                  </a:schemeClr>
                </a:solidFill>
              </a:rPr>
              <a:t>consumer</a:t>
            </a:r>
            <a:r>
              <a:rPr lang="en-US" sz="2200" dirty="0"/>
              <a:t> durable goods, </a:t>
            </a:r>
            <a:r>
              <a:rPr lang="en-US" sz="2200" dirty="0">
                <a:solidFill>
                  <a:schemeClr val="accent5"/>
                </a:solidFill>
              </a:rPr>
              <a:t>not farm implements</a:t>
            </a:r>
            <a:r>
              <a:rPr lang="en-US" sz="2200" dirty="0"/>
              <a:t> or </a:t>
            </a:r>
            <a:r>
              <a:rPr lang="en-US" sz="2200" dirty="0">
                <a:solidFill>
                  <a:schemeClr val="accent5"/>
                </a:solidFill>
              </a:rPr>
              <a:t>productive assets </a:t>
            </a:r>
            <a:r>
              <a:rPr lang="en-US" sz="2200" dirty="0"/>
              <a:t>for a household business</a:t>
            </a:r>
          </a:p>
          <a:p>
            <a:pPr lvl="1"/>
            <a:r>
              <a:rPr lang="en-US" sz="2200" dirty="0"/>
              <a:t>Sewing machines are often in included in this list, in many context they are productive assets for a business, not a consumer good for a hobby</a:t>
            </a:r>
          </a:p>
          <a:p>
            <a:r>
              <a:rPr lang="en-US" sz="2200" dirty="0"/>
              <a:t>Goods that are used as a </a:t>
            </a:r>
            <a:r>
              <a:rPr lang="en-US" sz="2200" dirty="0">
                <a:solidFill>
                  <a:schemeClr val="accent5"/>
                </a:solidFill>
              </a:rPr>
              <a:t>store of wealth </a:t>
            </a:r>
            <a:r>
              <a:rPr lang="en-US" sz="2200" dirty="0"/>
              <a:t>(silver and gold) rather than for use should also be excluded</a:t>
            </a:r>
          </a:p>
          <a:p>
            <a:r>
              <a:rPr lang="en-US" sz="2200" dirty="0"/>
              <a:t>Some durable goods maybe also be included in the non-food expenditure section, make sure not to double count</a:t>
            </a:r>
          </a:p>
          <a:p>
            <a:pPr lvl="1"/>
            <a:r>
              <a:rPr lang="en-US" sz="2200" dirty="0"/>
              <a:t>For most things, it’s better to take use value than expenditure if you have both</a:t>
            </a:r>
          </a:p>
          <a:p>
            <a:r>
              <a:rPr lang="en-US" sz="2200" dirty="0"/>
              <a:t>Some questionnaires include houses and land in this list</a:t>
            </a:r>
          </a:p>
          <a:p>
            <a:pPr lvl="1"/>
            <a:r>
              <a:rPr lang="en-US" sz="2200" dirty="0"/>
              <a:t>Value of housing actually used is included elsewhere</a:t>
            </a:r>
          </a:p>
          <a:p>
            <a:pPr lvl="1"/>
            <a:r>
              <a:rPr lang="en-US" sz="2200" dirty="0"/>
              <a:t>Farmland is productive asset</a:t>
            </a:r>
          </a:p>
          <a:p>
            <a:pPr lvl="1"/>
            <a:r>
              <a:rPr lang="en-US" sz="2200" dirty="0"/>
              <a:t>Other dwellings / land might be a source of savings or income but are not consumption</a:t>
            </a:r>
          </a:p>
          <a:p>
            <a:pPr lvl="1"/>
            <a:endParaRPr lang="en-US" sz="2200" dirty="0"/>
          </a:p>
          <a:p>
            <a:endParaRPr lang="en-US" sz="2200" dirty="0"/>
          </a:p>
        </p:txBody>
      </p:sp>
    </p:spTree>
    <p:extLst>
      <p:ext uri="{BB962C8B-B14F-4D97-AF65-F5344CB8AC3E}">
        <p14:creationId xmlns:p14="http://schemas.microsoft.com/office/powerpoint/2010/main" val="223423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A117FE-9950-74B1-5D33-F6D82B330B58}"/>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01CC6F9-7B35-53D3-1E6E-A328B4AFC6F8}"/>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Consumption Flow</a:t>
            </a:r>
          </a:p>
        </p:txBody>
      </p:sp>
      <p:sp>
        <p:nvSpPr>
          <p:cNvPr id="3" name="Content Placeholder 2">
            <a:extLst>
              <a:ext uri="{FF2B5EF4-FFF2-40B4-BE49-F238E27FC236}">
                <a16:creationId xmlns:a16="http://schemas.microsoft.com/office/drawing/2014/main" id="{8D94451E-0C73-BBCD-0EB8-249504129ADC}"/>
              </a:ext>
            </a:extLst>
          </p:cNvPr>
          <p:cNvSpPr>
            <a:spLocks noGrp="1"/>
          </p:cNvSpPr>
          <p:nvPr>
            <p:ph sz="half" idx="1"/>
          </p:nvPr>
        </p:nvSpPr>
        <p:spPr>
          <a:xfrm>
            <a:off x="1371599" y="2318197"/>
            <a:ext cx="9724031" cy="3683358"/>
          </a:xfrm>
        </p:spPr>
        <p:txBody>
          <a:bodyPr vert="horz" lIns="91440" tIns="45720" rIns="91440" bIns="45720" rtlCol="0" anchor="ctr">
            <a:normAutofit/>
          </a:bodyPr>
          <a:lstStyle/>
          <a:p>
            <a:endParaRPr lang="en-US" sz="2000"/>
          </a:p>
        </p:txBody>
      </p:sp>
      <p:sp>
        <p:nvSpPr>
          <p:cNvPr id="6" name="Content Placeholder 4">
            <a:extLst>
              <a:ext uri="{FF2B5EF4-FFF2-40B4-BE49-F238E27FC236}">
                <a16:creationId xmlns:a16="http://schemas.microsoft.com/office/drawing/2014/main" id="{AFE3F185-59F4-0C01-D9AC-2B7CA7DC2410}"/>
              </a:ext>
            </a:extLst>
          </p:cNvPr>
          <p:cNvSpPr txBox="1">
            <a:spLocks/>
          </p:cNvSpPr>
          <p:nvPr/>
        </p:nvSpPr>
        <p:spPr>
          <a:xfrm>
            <a:off x="1066800" y="1845734"/>
            <a:ext cx="10058399" cy="40233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How much of the value / purchase price of the durable good is “used up” for the year that is the reference period for the survey?</a:t>
            </a:r>
          </a:p>
          <a:p>
            <a:r>
              <a:rPr lang="en-US" dirty="0"/>
              <a:t>Three methods:</a:t>
            </a:r>
          </a:p>
          <a:p>
            <a:pPr marL="914400" lvl="1" indent="-457200">
              <a:buFont typeface="+mj-lt"/>
              <a:buAutoNum type="arabicPeriod"/>
            </a:pPr>
            <a:r>
              <a:rPr lang="en-US" sz="2800" dirty="0"/>
              <a:t>Acquisition approach (wrong)</a:t>
            </a:r>
          </a:p>
          <a:p>
            <a:pPr marL="914400" lvl="1" indent="-457200">
              <a:buFont typeface="+mj-lt"/>
              <a:buAutoNum type="arabicPeriod"/>
            </a:pPr>
            <a:r>
              <a:rPr lang="en-US" sz="2800" dirty="0"/>
              <a:t>Rental equivalence approach (practically impossible)</a:t>
            </a:r>
          </a:p>
          <a:p>
            <a:pPr marL="914400" lvl="1" indent="-457200">
              <a:buFont typeface="+mj-lt"/>
              <a:buAutoNum type="arabicPeriod"/>
            </a:pPr>
            <a:r>
              <a:rPr lang="en-US" sz="2800" dirty="0">
                <a:solidFill>
                  <a:schemeClr val="accent6">
                    <a:lumMod val="75000"/>
                  </a:schemeClr>
                </a:solidFill>
              </a:rPr>
              <a:t>User cost approach (recommended)</a:t>
            </a:r>
          </a:p>
          <a:p>
            <a:r>
              <a:rPr lang="en-US" dirty="0"/>
              <a:t>If you are interested, see M&amp;V 4.4 for discussion of 1 &amp; 2.  M&amp;V and most practitioners agree that 3 is to be used.</a:t>
            </a:r>
          </a:p>
        </p:txBody>
      </p:sp>
    </p:spTree>
    <p:extLst>
      <p:ext uri="{BB962C8B-B14F-4D97-AF65-F5344CB8AC3E}">
        <p14:creationId xmlns:p14="http://schemas.microsoft.com/office/powerpoint/2010/main" val="569058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4" name="Freeform: Shape 8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Rectangle 8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F1BBEF-6D83-4F89-A3FF-BF6B2FBE9D96}"/>
              </a:ext>
            </a:extLst>
          </p:cNvPr>
          <p:cNvSpPr>
            <a:spLocks noGrp="1"/>
          </p:cNvSpPr>
          <p:nvPr>
            <p:ph type="title"/>
          </p:nvPr>
        </p:nvSpPr>
        <p:spPr>
          <a:xfrm>
            <a:off x="418225" y="1833029"/>
            <a:ext cx="3201366" cy="2188713"/>
          </a:xfrm>
        </p:spPr>
        <p:txBody>
          <a:bodyPr anchor="b">
            <a:normAutofit/>
          </a:bodyPr>
          <a:lstStyle/>
          <a:p>
            <a:pPr algn="r"/>
            <a:r>
              <a:rPr lang="en-US" sz="4000" dirty="0">
                <a:solidFill>
                  <a:srgbClr val="FFFFFF"/>
                </a:solidFill>
              </a:rPr>
              <a:t>Theory of Welfare Measurement</a:t>
            </a:r>
          </a:p>
        </p:txBody>
      </p:sp>
      <p:sp>
        <p:nvSpPr>
          <p:cNvPr id="3" name="Content Placeholder 2">
            <a:extLst>
              <a:ext uri="{FF2B5EF4-FFF2-40B4-BE49-F238E27FC236}">
                <a16:creationId xmlns:a16="http://schemas.microsoft.com/office/drawing/2014/main" id="{4BF13A7C-4D7E-4F7B-A878-E181699A0B14}"/>
              </a:ext>
            </a:extLst>
          </p:cNvPr>
          <p:cNvSpPr>
            <a:spLocks noGrp="1"/>
          </p:cNvSpPr>
          <p:nvPr>
            <p:ph idx="1"/>
          </p:nvPr>
        </p:nvSpPr>
        <p:spPr>
          <a:xfrm>
            <a:off x="4581727" y="649480"/>
            <a:ext cx="6973700" cy="5546047"/>
          </a:xfrm>
        </p:spPr>
        <p:txBody>
          <a:bodyPr anchor="ctr">
            <a:normAutofit/>
          </a:bodyPr>
          <a:lstStyle/>
          <a:p>
            <a:r>
              <a:rPr lang="en-US" dirty="0"/>
              <a:t>There are many ways to think about welfare or well-being, we will use a definition based exclusively on material well-being</a:t>
            </a:r>
          </a:p>
          <a:p>
            <a:endParaRPr lang="en-US" dirty="0"/>
          </a:p>
          <a:p>
            <a:r>
              <a:rPr lang="en-US" dirty="0"/>
              <a:t>Whether or not a household has enough financial resources to meet their basic needs and participate in society</a:t>
            </a:r>
          </a:p>
        </p:txBody>
      </p:sp>
    </p:spTree>
    <p:extLst>
      <p:ext uri="{BB962C8B-B14F-4D97-AF65-F5344CB8AC3E}">
        <p14:creationId xmlns:p14="http://schemas.microsoft.com/office/powerpoint/2010/main" val="789273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51438A-C54A-C7F1-6508-3F5DC72EEB98}"/>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C7767E-173D-E09E-8523-E0BE94FD34D0}"/>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Validity of Assumptions</a:t>
            </a:r>
          </a:p>
        </p:txBody>
      </p:sp>
      <p:sp>
        <p:nvSpPr>
          <p:cNvPr id="5" name="Content Placeholder 4">
            <a:extLst>
              <a:ext uri="{FF2B5EF4-FFF2-40B4-BE49-F238E27FC236}">
                <a16:creationId xmlns:a16="http://schemas.microsoft.com/office/drawing/2014/main" id="{FEC64E3E-D7B5-2358-6A0F-92182D04E4D1}"/>
              </a:ext>
            </a:extLst>
          </p:cNvPr>
          <p:cNvSpPr>
            <a:spLocks noGrp="1"/>
          </p:cNvSpPr>
          <p:nvPr>
            <p:ph sz="half" idx="1"/>
          </p:nvPr>
        </p:nvSpPr>
        <p:spPr>
          <a:xfrm>
            <a:off x="1371599" y="2318197"/>
            <a:ext cx="9724031" cy="3683358"/>
          </a:xfrm>
        </p:spPr>
        <p:txBody>
          <a:bodyPr vert="horz" lIns="91440" tIns="45720" rIns="91440" bIns="45720" rtlCol="0" anchor="ctr">
            <a:normAutofit/>
          </a:bodyPr>
          <a:lstStyle/>
          <a:p>
            <a:endParaRPr lang="en-US" sz="2000"/>
          </a:p>
        </p:txBody>
      </p:sp>
      <p:sp>
        <p:nvSpPr>
          <p:cNvPr id="6" name="Content Placeholder 2">
            <a:extLst>
              <a:ext uri="{FF2B5EF4-FFF2-40B4-BE49-F238E27FC236}">
                <a16:creationId xmlns:a16="http://schemas.microsoft.com/office/drawing/2014/main" id="{44F462A7-FB84-A0B5-C8FA-6C8309FF1813}"/>
              </a:ext>
            </a:extLst>
          </p:cNvPr>
          <p:cNvSpPr txBox="1">
            <a:spLocks/>
          </p:cNvSpPr>
          <p:nvPr/>
        </p:nvSpPr>
        <p:spPr>
          <a:xfrm>
            <a:off x="1097277" y="1845734"/>
            <a:ext cx="10058399" cy="402336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Poor households in low-income countries may sell assets to raise cash, but in many contexts, it is not a very common practice (pawning of assets may be common in some contexts)</a:t>
            </a:r>
          </a:p>
          <a:p>
            <a:pPr lvl="1"/>
            <a:r>
              <a:rPr lang="en-US"/>
              <a:t>But: a </a:t>
            </a:r>
            <a:r>
              <a:rPr lang="en-US">
                <a:solidFill>
                  <a:schemeClr val="accent2"/>
                </a:solidFill>
              </a:rPr>
              <a:t>rich market for second-hand consumer durables </a:t>
            </a:r>
            <a:r>
              <a:rPr lang="en-US"/>
              <a:t>does exist which would help households be able to estimate the value of their goods</a:t>
            </a:r>
          </a:p>
          <a:p>
            <a:r>
              <a:rPr lang="en-US"/>
              <a:t>Poor households in many contexts don’t actually have the opportunity to save their money at the official interest rate</a:t>
            </a:r>
          </a:p>
          <a:p>
            <a:pPr lvl="1"/>
            <a:r>
              <a:rPr lang="en-US"/>
              <a:t>But: there is still a </a:t>
            </a:r>
            <a:r>
              <a:rPr lang="en-US">
                <a:solidFill>
                  <a:schemeClr val="accent2"/>
                </a:solidFill>
              </a:rPr>
              <a:t>benefit of having money now as opposed to later</a:t>
            </a:r>
          </a:p>
          <a:p>
            <a:r>
              <a:rPr lang="en-US"/>
              <a:t>Bottom line: </a:t>
            </a:r>
          </a:p>
          <a:p>
            <a:pPr lvl="1"/>
            <a:r>
              <a:rPr lang="en-US"/>
              <a:t>we taking use value as a fraction of the current value of the item, usually between 10 and 40%</a:t>
            </a:r>
          </a:p>
          <a:p>
            <a:pPr lvl="1"/>
            <a:r>
              <a:rPr lang="en-US"/>
              <a:t>the utility/value a household gets from the durable good declines over time as the good ages / wears out</a:t>
            </a:r>
          </a:p>
          <a:p>
            <a:endParaRPr lang="en-US" dirty="0"/>
          </a:p>
        </p:txBody>
      </p:sp>
    </p:spTree>
    <p:extLst>
      <p:ext uri="{BB962C8B-B14F-4D97-AF65-F5344CB8AC3E}">
        <p14:creationId xmlns:p14="http://schemas.microsoft.com/office/powerpoint/2010/main" val="28235109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56F9B67-CF16-A60B-CE94-F5DC1E3BB0C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Reporting Depreciation Rates</a:t>
            </a:r>
          </a:p>
        </p:txBody>
      </p:sp>
      <p:pic>
        <p:nvPicPr>
          <p:cNvPr id="8" name="Content Placeholder 4">
            <a:extLst>
              <a:ext uri="{FF2B5EF4-FFF2-40B4-BE49-F238E27FC236}">
                <a16:creationId xmlns:a16="http://schemas.microsoft.com/office/drawing/2014/main" id="{1F42B249-30C1-7D3B-48C8-BFD6F0172057}"/>
              </a:ext>
            </a:extLst>
          </p:cNvPr>
          <p:cNvPicPr>
            <a:picLocks noChangeAspect="1"/>
          </p:cNvPicPr>
          <p:nvPr/>
        </p:nvPicPr>
        <p:blipFill>
          <a:blip r:embed="rId3"/>
          <a:stretch>
            <a:fillRect/>
          </a:stretch>
        </p:blipFill>
        <p:spPr>
          <a:xfrm>
            <a:off x="5257173" y="467208"/>
            <a:ext cx="5716257" cy="5923584"/>
          </a:xfrm>
          <a:prstGeom prst="rect">
            <a:avLst/>
          </a:prstGeom>
        </p:spPr>
      </p:pic>
    </p:spTree>
    <p:extLst>
      <p:ext uri="{BB962C8B-B14F-4D97-AF65-F5344CB8AC3E}">
        <p14:creationId xmlns:p14="http://schemas.microsoft.com/office/powerpoint/2010/main" val="1753397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B8D748-A0BD-D455-B3C3-3ADB6AB8566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Multiple Items</a:t>
            </a:r>
          </a:p>
        </p:txBody>
      </p:sp>
      <p:sp>
        <p:nvSpPr>
          <p:cNvPr id="7" name="Content Placeholder 6">
            <a:extLst>
              <a:ext uri="{FF2B5EF4-FFF2-40B4-BE49-F238E27FC236}">
                <a16:creationId xmlns:a16="http://schemas.microsoft.com/office/drawing/2014/main" id="{336054A1-A640-2259-3869-8206AA12BAD1}"/>
              </a:ext>
            </a:extLst>
          </p:cNvPr>
          <p:cNvSpPr>
            <a:spLocks noGrp="1"/>
          </p:cNvSpPr>
          <p:nvPr>
            <p:ph idx="1"/>
          </p:nvPr>
        </p:nvSpPr>
        <p:spPr>
          <a:xfrm>
            <a:off x="1371599" y="2318197"/>
            <a:ext cx="9724031" cy="3683358"/>
          </a:xfrm>
        </p:spPr>
        <p:txBody>
          <a:bodyPr anchor="ctr">
            <a:normAutofit/>
          </a:bodyPr>
          <a:lstStyle/>
          <a:p>
            <a:endParaRPr lang="en-US" sz="2000"/>
          </a:p>
        </p:txBody>
      </p:sp>
      <p:sp>
        <p:nvSpPr>
          <p:cNvPr id="8" name="Content Placeholder 2">
            <a:extLst>
              <a:ext uri="{FF2B5EF4-FFF2-40B4-BE49-F238E27FC236}">
                <a16:creationId xmlns:a16="http://schemas.microsoft.com/office/drawing/2014/main" id="{7CB52C7A-30DE-5EB7-0D8B-F5CE267DD4DE}"/>
              </a:ext>
            </a:extLst>
          </p:cNvPr>
          <p:cNvSpPr txBox="1">
            <a:spLocks/>
          </p:cNvSpPr>
          <p:nvPr/>
        </p:nvSpPr>
        <p:spPr>
          <a:xfrm>
            <a:off x="1097279" y="1845734"/>
            <a:ext cx="6454987" cy="402336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Households can own </a:t>
            </a:r>
            <a:r>
              <a:rPr lang="en-US">
                <a:solidFill>
                  <a:schemeClr val="accent2"/>
                </a:solidFill>
              </a:rPr>
              <a:t>multiple items </a:t>
            </a:r>
            <a:r>
              <a:rPr lang="en-US"/>
              <a:t>of the same kind</a:t>
            </a:r>
          </a:p>
          <a:p>
            <a:r>
              <a:rPr lang="en-US"/>
              <a:t>Questionnaires often only collect information on one, sometimes the newest</a:t>
            </a:r>
          </a:p>
          <a:p>
            <a:r>
              <a:rPr lang="en-US"/>
              <a:t>Some questionnaires collect information on 2 or 3</a:t>
            </a:r>
          </a:p>
          <a:p>
            <a:r>
              <a:rPr lang="en-US"/>
              <a:t>If households own more items than we have information on, usually just </a:t>
            </a:r>
            <a:r>
              <a:rPr lang="en-US">
                <a:solidFill>
                  <a:schemeClr val="accent2"/>
                </a:solidFill>
              </a:rPr>
              <a:t>assume all of them have the same value</a:t>
            </a:r>
          </a:p>
          <a:p>
            <a:r>
              <a:rPr lang="en-US"/>
              <a:t>If </a:t>
            </a:r>
            <a:r>
              <a:rPr lang="en-US">
                <a:solidFill>
                  <a:schemeClr val="accent2"/>
                </a:solidFill>
              </a:rPr>
              <a:t>newest</a:t>
            </a:r>
            <a:r>
              <a:rPr lang="en-US"/>
              <a:t> is specifically asked about, could assume others have only a </a:t>
            </a:r>
            <a:r>
              <a:rPr lang="en-US">
                <a:solidFill>
                  <a:schemeClr val="accent2"/>
                </a:solidFill>
              </a:rPr>
              <a:t>fraction of the value</a:t>
            </a:r>
            <a:endParaRPr lang="en-US" dirty="0">
              <a:solidFill>
                <a:schemeClr val="accent2"/>
              </a:solidFill>
            </a:endParaRPr>
          </a:p>
        </p:txBody>
      </p:sp>
      <p:pic>
        <p:nvPicPr>
          <p:cNvPr id="15" name="Graphic 14" descr="Bed outline">
            <a:extLst>
              <a:ext uri="{FF2B5EF4-FFF2-40B4-BE49-F238E27FC236}">
                <a16:creationId xmlns:a16="http://schemas.microsoft.com/office/drawing/2014/main" id="{4652676B-1513-0EDB-1554-520C7B6974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8154319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41FB3E8-9C12-7B50-F081-A59DD24172E3}"/>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Education Expenditures</a:t>
            </a:r>
          </a:p>
        </p:txBody>
      </p:sp>
      <p:sp>
        <p:nvSpPr>
          <p:cNvPr id="6" name="Content Placeholder 5">
            <a:extLst>
              <a:ext uri="{FF2B5EF4-FFF2-40B4-BE49-F238E27FC236}">
                <a16:creationId xmlns:a16="http://schemas.microsoft.com/office/drawing/2014/main" id="{8081EC5E-2DE0-03FB-C1E2-9848FF1802D5}"/>
              </a:ext>
            </a:extLst>
          </p:cNvPr>
          <p:cNvSpPr>
            <a:spLocks noGrp="1"/>
          </p:cNvSpPr>
          <p:nvPr>
            <p:ph idx="1"/>
          </p:nvPr>
        </p:nvSpPr>
        <p:spPr>
          <a:xfrm>
            <a:off x="1371599" y="2318197"/>
            <a:ext cx="9724031" cy="3683358"/>
          </a:xfrm>
        </p:spPr>
        <p:txBody>
          <a:bodyPr anchor="ctr">
            <a:normAutofit/>
          </a:bodyPr>
          <a:lstStyle/>
          <a:p>
            <a:endParaRPr lang="en-US" sz="2000"/>
          </a:p>
        </p:txBody>
      </p:sp>
      <p:sp>
        <p:nvSpPr>
          <p:cNvPr id="7" name="Content Placeholder 4">
            <a:extLst>
              <a:ext uri="{FF2B5EF4-FFF2-40B4-BE49-F238E27FC236}">
                <a16:creationId xmlns:a16="http://schemas.microsoft.com/office/drawing/2014/main" id="{4DC9ED00-E10E-471D-855F-1E957CAD1FE0}"/>
              </a:ext>
            </a:extLst>
          </p:cNvPr>
          <p:cNvSpPr txBox="1">
            <a:spLocks/>
          </p:cNvSpPr>
          <p:nvPr/>
        </p:nvSpPr>
        <p:spPr>
          <a:xfrm>
            <a:off x="1097279" y="1845734"/>
            <a:ext cx="6454987" cy="40233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There are theoretical reasons not to include:</a:t>
            </a:r>
          </a:p>
          <a:p>
            <a:pPr lvl="1"/>
            <a:r>
              <a:rPr lang="en-US"/>
              <a:t>Specific to a particular point in the household’s life cycle, theoretically should be smoothed across life cycle of household members – impossible in practice</a:t>
            </a:r>
          </a:p>
          <a:p>
            <a:pPr lvl="1"/>
            <a:r>
              <a:rPr lang="en-US"/>
              <a:t>Could be considered investment / savings rather than consumption</a:t>
            </a:r>
          </a:p>
          <a:p>
            <a:r>
              <a:rPr lang="en-US"/>
              <a:t>In practice, education is always included</a:t>
            </a:r>
          </a:p>
          <a:p>
            <a:pPr marL="0" indent="0">
              <a:buFont typeface="Arial" panose="020B0604020202020204" pitchFamily="34" charset="0"/>
              <a:buNone/>
            </a:pPr>
            <a:endParaRPr lang="en-US" dirty="0"/>
          </a:p>
        </p:txBody>
      </p:sp>
      <p:pic>
        <p:nvPicPr>
          <p:cNvPr id="8" name="Graphic 7" descr="Schoolhouse outline">
            <a:extLst>
              <a:ext uri="{FF2B5EF4-FFF2-40B4-BE49-F238E27FC236}">
                <a16:creationId xmlns:a16="http://schemas.microsoft.com/office/drawing/2014/main" id="{56C16DD6-B2F8-8F21-AA90-25E032CA7E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2718116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54CE60-EAA6-66CE-6182-E32C2BAC95B5}"/>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AC66F67A-5400-6492-2E12-BCCB9ECF793A}"/>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Education Expenditures (cont.)</a:t>
            </a:r>
          </a:p>
        </p:txBody>
      </p:sp>
      <p:sp>
        <p:nvSpPr>
          <p:cNvPr id="3" name="Content Placeholder 2">
            <a:extLst>
              <a:ext uri="{FF2B5EF4-FFF2-40B4-BE49-F238E27FC236}">
                <a16:creationId xmlns:a16="http://schemas.microsoft.com/office/drawing/2014/main" id="{299E6A8B-34CF-23FF-CDA1-1D811F37024B}"/>
              </a:ext>
            </a:extLst>
          </p:cNvPr>
          <p:cNvSpPr>
            <a:spLocks noGrp="1"/>
          </p:cNvSpPr>
          <p:nvPr>
            <p:ph idx="1"/>
          </p:nvPr>
        </p:nvSpPr>
        <p:spPr>
          <a:xfrm>
            <a:off x="1371599" y="2318197"/>
            <a:ext cx="9724031" cy="3683358"/>
          </a:xfrm>
        </p:spPr>
        <p:txBody>
          <a:bodyPr anchor="ctr">
            <a:normAutofit/>
          </a:bodyPr>
          <a:lstStyle/>
          <a:p>
            <a:endParaRPr lang="en-US" sz="2000"/>
          </a:p>
        </p:txBody>
      </p:sp>
      <p:sp>
        <p:nvSpPr>
          <p:cNvPr id="6" name="Content Placeholder 4">
            <a:extLst>
              <a:ext uri="{FF2B5EF4-FFF2-40B4-BE49-F238E27FC236}">
                <a16:creationId xmlns:a16="http://schemas.microsoft.com/office/drawing/2014/main" id="{3FE98AFC-88EC-310A-AD9A-9CB43B740373}"/>
              </a:ext>
            </a:extLst>
          </p:cNvPr>
          <p:cNvSpPr txBox="1">
            <a:spLocks/>
          </p:cNvSpPr>
          <p:nvPr/>
        </p:nvSpPr>
        <p:spPr>
          <a:xfrm>
            <a:off x="838200" y="1825625"/>
            <a:ext cx="105156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Expenditure on education is usually collected at </a:t>
            </a:r>
            <a:r>
              <a:rPr lang="en-US">
                <a:solidFill>
                  <a:schemeClr val="accent6">
                    <a:lumMod val="75000"/>
                  </a:schemeClr>
                </a:solidFill>
              </a:rPr>
              <a:t>individual level</a:t>
            </a:r>
          </a:p>
          <a:p>
            <a:r>
              <a:rPr lang="en-US"/>
              <a:t>Check logic of questionnaire and skip patterns to make sure a value is included for all children [likely] attending school</a:t>
            </a:r>
          </a:p>
          <a:p>
            <a:r>
              <a:rPr lang="en-US"/>
              <a:t>Include </a:t>
            </a:r>
            <a:r>
              <a:rPr lang="en-US">
                <a:solidFill>
                  <a:schemeClr val="accent6">
                    <a:lumMod val="75000"/>
                  </a:schemeClr>
                </a:solidFill>
              </a:rPr>
              <a:t>all components </a:t>
            </a:r>
            <a:r>
              <a:rPr lang="en-US"/>
              <a:t>if recorded: tuition / fees, payments for uniforms, schoolbooks, school lunches, mandatory contributions, informal fees etc</a:t>
            </a:r>
          </a:p>
          <a:p>
            <a:pPr lvl="1"/>
            <a:r>
              <a:rPr lang="en-US"/>
              <a:t>Context dependent which of these can realistically be zero</a:t>
            </a:r>
          </a:p>
          <a:p>
            <a:r>
              <a:rPr lang="en-US"/>
              <a:t>Take note of </a:t>
            </a:r>
            <a:r>
              <a:rPr lang="en-US">
                <a:solidFill>
                  <a:schemeClr val="accent1"/>
                </a:solidFill>
              </a:rPr>
              <a:t>recall period</a:t>
            </a:r>
            <a:r>
              <a:rPr lang="en-US"/>
              <a:t>, annualize if needed</a:t>
            </a:r>
          </a:p>
          <a:p>
            <a:pPr lvl="1"/>
            <a:r>
              <a:rPr lang="en-US"/>
              <a:t>Definition of recall period is one of the hardest parts of education questionnaire design</a:t>
            </a:r>
          </a:p>
          <a:p>
            <a:pPr lvl="1"/>
            <a:r>
              <a:rPr lang="en-US"/>
              <a:t>Different annualizations may be needed if recall period is “current school year to date”</a:t>
            </a:r>
          </a:p>
          <a:p>
            <a:r>
              <a:rPr lang="en-US"/>
              <a:t>Identification of outliers may need to take into account level (primary vs. secondary) and type of school (private vs. public)</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064038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24" name="Rectangle 23">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9F8C4FB-5F98-03A8-5AAE-06385C3FB73F}"/>
              </a:ext>
            </a:extLst>
          </p:cNvPr>
          <p:cNvSpPr>
            <a:spLocks noGrp="1"/>
          </p:cNvSpPr>
          <p:nvPr>
            <p:ph type="title"/>
          </p:nvPr>
        </p:nvSpPr>
        <p:spPr>
          <a:xfrm>
            <a:off x="1371598" y="319314"/>
            <a:ext cx="9477377" cy="1030515"/>
          </a:xfrm>
        </p:spPr>
        <p:txBody>
          <a:bodyPr vert="horz" lIns="91440" tIns="45720" rIns="91440" bIns="45720" rtlCol="0" anchor="ctr">
            <a:normAutofit/>
          </a:bodyPr>
          <a:lstStyle/>
          <a:p>
            <a:r>
              <a:rPr lang="en-US" sz="4000">
                <a:solidFill>
                  <a:srgbClr val="FFFFFF"/>
                </a:solidFill>
              </a:rPr>
              <a:t>NIHS 2024</a:t>
            </a:r>
          </a:p>
        </p:txBody>
      </p:sp>
      <p:pic>
        <p:nvPicPr>
          <p:cNvPr id="7" name="Picture 6">
            <a:extLst>
              <a:ext uri="{FF2B5EF4-FFF2-40B4-BE49-F238E27FC236}">
                <a16:creationId xmlns:a16="http://schemas.microsoft.com/office/drawing/2014/main" id="{B6582903-3F5E-32F8-8CF4-533C6501A5DD}"/>
              </a:ext>
            </a:extLst>
          </p:cNvPr>
          <p:cNvPicPr>
            <a:picLocks noChangeAspect="1"/>
          </p:cNvPicPr>
          <p:nvPr/>
        </p:nvPicPr>
        <p:blipFill>
          <a:blip r:embed="rId2"/>
          <a:stretch>
            <a:fillRect/>
          </a:stretch>
        </p:blipFill>
        <p:spPr>
          <a:xfrm>
            <a:off x="489566" y="2760835"/>
            <a:ext cx="8171252" cy="1634250"/>
          </a:xfrm>
          <a:prstGeom prst="rect">
            <a:avLst/>
          </a:prstGeom>
        </p:spPr>
      </p:pic>
      <p:pic>
        <p:nvPicPr>
          <p:cNvPr id="15" name="Picture 14">
            <a:extLst>
              <a:ext uri="{FF2B5EF4-FFF2-40B4-BE49-F238E27FC236}">
                <a16:creationId xmlns:a16="http://schemas.microsoft.com/office/drawing/2014/main" id="{E01AAB20-8D00-53AD-8798-F4773F99E57D}"/>
              </a:ext>
            </a:extLst>
          </p:cNvPr>
          <p:cNvPicPr>
            <a:picLocks noChangeAspect="1"/>
          </p:cNvPicPr>
          <p:nvPr/>
        </p:nvPicPr>
        <p:blipFill>
          <a:blip r:embed="rId3"/>
          <a:stretch>
            <a:fillRect/>
          </a:stretch>
        </p:blipFill>
        <p:spPr>
          <a:xfrm>
            <a:off x="3904797" y="4739677"/>
            <a:ext cx="7439641" cy="1450730"/>
          </a:xfrm>
          <a:prstGeom prst="rect">
            <a:avLst/>
          </a:prstGeom>
        </p:spPr>
      </p:pic>
      <p:sp>
        <p:nvSpPr>
          <p:cNvPr id="16" name="TextBox 15">
            <a:extLst>
              <a:ext uri="{FF2B5EF4-FFF2-40B4-BE49-F238E27FC236}">
                <a16:creationId xmlns:a16="http://schemas.microsoft.com/office/drawing/2014/main" id="{048FBD80-13BE-046C-6D97-9940B53A8A40}"/>
              </a:ext>
            </a:extLst>
          </p:cNvPr>
          <p:cNvSpPr txBox="1"/>
          <p:nvPr/>
        </p:nvSpPr>
        <p:spPr>
          <a:xfrm>
            <a:off x="1323975" y="1894775"/>
            <a:ext cx="9496427" cy="138526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altLang="zh-CN" sz="3200"/>
              <a:t>Across from section 704XX  to 772XXX</a:t>
            </a:r>
            <a:endParaRPr lang="en-US" sz="3200"/>
          </a:p>
        </p:txBody>
      </p:sp>
    </p:spTree>
    <p:extLst>
      <p:ext uri="{BB962C8B-B14F-4D97-AF65-F5344CB8AC3E}">
        <p14:creationId xmlns:p14="http://schemas.microsoft.com/office/powerpoint/2010/main" val="4724240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D7F95D-B2FC-6085-5D5C-A56A2654722B}"/>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Health Expenditures</a:t>
            </a:r>
          </a:p>
        </p:txBody>
      </p:sp>
      <p:sp>
        <p:nvSpPr>
          <p:cNvPr id="6" name="Content Placeholder 5">
            <a:extLst>
              <a:ext uri="{FF2B5EF4-FFF2-40B4-BE49-F238E27FC236}">
                <a16:creationId xmlns:a16="http://schemas.microsoft.com/office/drawing/2014/main" id="{AFEE7CDB-767B-A6FC-850E-B77E46AAA464}"/>
              </a:ext>
            </a:extLst>
          </p:cNvPr>
          <p:cNvSpPr>
            <a:spLocks noGrp="1"/>
          </p:cNvSpPr>
          <p:nvPr>
            <p:ph idx="1"/>
          </p:nvPr>
        </p:nvSpPr>
        <p:spPr>
          <a:xfrm>
            <a:off x="1371599" y="2318197"/>
            <a:ext cx="9724031" cy="3683358"/>
          </a:xfrm>
        </p:spPr>
        <p:txBody>
          <a:bodyPr anchor="ctr">
            <a:normAutofit/>
          </a:bodyPr>
          <a:lstStyle/>
          <a:p>
            <a:endParaRPr lang="en-US" sz="2000"/>
          </a:p>
        </p:txBody>
      </p:sp>
      <p:sp>
        <p:nvSpPr>
          <p:cNvPr id="7" name="Content Placeholder 2">
            <a:extLst>
              <a:ext uri="{FF2B5EF4-FFF2-40B4-BE49-F238E27FC236}">
                <a16:creationId xmlns:a16="http://schemas.microsoft.com/office/drawing/2014/main" id="{73977647-A2D3-459B-5CAC-153F0259E401}"/>
              </a:ext>
            </a:extLst>
          </p:cNvPr>
          <p:cNvSpPr txBox="1">
            <a:spLocks/>
          </p:cNvSpPr>
          <p:nvPr/>
        </p:nvSpPr>
        <p:spPr>
          <a:xfrm>
            <a:off x="1097279" y="1845734"/>
            <a:ext cx="6454987" cy="40233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Deaton and Zaidi </a:t>
            </a:r>
            <a:r>
              <a:rPr lang="en-US" sz="1800">
                <a:solidFill>
                  <a:schemeClr val="accent2"/>
                </a:solidFill>
              </a:rPr>
              <a:t>recommended against </a:t>
            </a:r>
            <a:r>
              <a:rPr lang="en-US" sz="1800"/>
              <a:t>the inclusion of most health expenditures</a:t>
            </a:r>
          </a:p>
          <a:p>
            <a:r>
              <a:rPr lang="en-US" sz="1800"/>
              <a:t>Most practitioners have included at least some health expenditures</a:t>
            </a:r>
          </a:p>
          <a:p>
            <a:r>
              <a:rPr lang="en-US" sz="1800"/>
              <a:t>Sound </a:t>
            </a:r>
            <a:r>
              <a:rPr lang="en-US" sz="1800">
                <a:solidFill>
                  <a:schemeClr val="accent2"/>
                </a:solidFill>
              </a:rPr>
              <a:t>theoretical arguments </a:t>
            </a:r>
            <a:r>
              <a:rPr lang="en-US" sz="1800"/>
              <a:t>have been made as to why they should be included</a:t>
            </a:r>
          </a:p>
          <a:p>
            <a:r>
              <a:rPr lang="en-US" sz="1800"/>
              <a:t>Recommendation has changed</a:t>
            </a:r>
            <a:r>
              <a:rPr lang="en-US" sz="1800">
                <a:solidFill>
                  <a:schemeClr val="accent2"/>
                </a:solidFill>
              </a:rPr>
              <a:t>: (most) health expenditures should be included</a:t>
            </a:r>
          </a:p>
          <a:p>
            <a:r>
              <a:rPr lang="en-US" sz="1800"/>
              <a:t>If possible, include informal payments to health care providers</a:t>
            </a:r>
          </a:p>
          <a:p>
            <a:r>
              <a:rPr lang="en-US" sz="1800"/>
              <a:t>For countries with </a:t>
            </a:r>
            <a:r>
              <a:rPr lang="en-US" sz="1800">
                <a:solidFill>
                  <a:schemeClr val="accent2"/>
                </a:solidFill>
              </a:rPr>
              <a:t>insurance</a:t>
            </a:r>
          </a:p>
          <a:p>
            <a:pPr lvl="1"/>
            <a:r>
              <a:rPr lang="en-US" sz="1600"/>
              <a:t>include insurance premiums</a:t>
            </a:r>
          </a:p>
          <a:p>
            <a:pPr lvl="1"/>
            <a:r>
              <a:rPr lang="en-US" sz="1600"/>
              <a:t>include out-of-pocket expenditures for health care</a:t>
            </a:r>
          </a:p>
          <a:p>
            <a:pPr marL="0" indent="0">
              <a:buFont typeface="Arial" panose="020B0604020202020204" pitchFamily="34" charset="0"/>
              <a:buNone/>
            </a:pPr>
            <a:endParaRPr lang="en-US" sz="1500" dirty="0"/>
          </a:p>
        </p:txBody>
      </p:sp>
      <p:pic>
        <p:nvPicPr>
          <p:cNvPr id="8" name="Graphic 7" descr="Medicine outline">
            <a:extLst>
              <a:ext uri="{FF2B5EF4-FFF2-40B4-BE49-F238E27FC236}">
                <a16:creationId xmlns:a16="http://schemas.microsoft.com/office/drawing/2014/main" id="{ADD67E92-9903-A7D3-3EE8-9D0F16B5B7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33209624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972502-586B-7C09-9958-BFD7A9D5AE5A}"/>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C9E29-0303-0F75-B585-3E0EE662E5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8E6B5C2C-0CFA-238C-55FC-15FC123AD8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24" name="Rectangle 23">
              <a:extLst>
                <a:ext uri="{FF2B5EF4-FFF2-40B4-BE49-F238E27FC236}">
                  <a16:creationId xmlns:a16="http://schemas.microsoft.com/office/drawing/2014/main" id="{13CA0E36-5927-2594-1EFE-3040C5E7B5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A001ADC-E422-16CD-3C55-8EC283D9F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9420E544-3E3C-E640-A799-10447BABD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4405D22-B039-9576-2A99-BC4E1292FC90}"/>
              </a:ext>
            </a:extLst>
          </p:cNvPr>
          <p:cNvSpPr>
            <a:spLocks noGrp="1"/>
          </p:cNvSpPr>
          <p:nvPr>
            <p:ph type="title"/>
          </p:nvPr>
        </p:nvSpPr>
        <p:spPr>
          <a:xfrm>
            <a:off x="1371598" y="319314"/>
            <a:ext cx="9477377" cy="1030515"/>
          </a:xfrm>
        </p:spPr>
        <p:txBody>
          <a:bodyPr vert="horz" lIns="91440" tIns="45720" rIns="91440" bIns="45720" rtlCol="0" anchor="ctr">
            <a:normAutofit/>
          </a:bodyPr>
          <a:lstStyle/>
          <a:p>
            <a:r>
              <a:rPr lang="en-US" sz="4000">
                <a:solidFill>
                  <a:srgbClr val="FFFFFF"/>
                </a:solidFill>
              </a:rPr>
              <a:t>NIHS 2024</a:t>
            </a:r>
          </a:p>
        </p:txBody>
      </p:sp>
      <p:sp>
        <p:nvSpPr>
          <p:cNvPr id="16" name="TextBox 15">
            <a:extLst>
              <a:ext uri="{FF2B5EF4-FFF2-40B4-BE49-F238E27FC236}">
                <a16:creationId xmlns:a16="http://schemas.microsoft.com/office/drawing/2014/main" id="{E3DA6C90-9F91-D2E0-9D6F-31D116F734E8}"/>
              </a:ext>
            </a:extLst>
          </p:cNvPr>
          <p:cNvSpPr txBox="1"/>
          <p:nvPr/>
        </p:nvSpPr>
        <p:spPr>
          <a:xfrm>
            <a:off x="1323975" y="1894774"/>
            <a:ext cx="9496427" cy="407930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800" dirty="0"/>
              <a:t>Drugs (dose code 43) 	104 </a:t>
            </a:r>
          </a:p>
          <a:p>
            <a:pPr indent="-228600">
              <a:lnSpc>
                <a:spcPct val="90000"/>
              </a:lnSpc>
              <a:spcAft>
                <a:spcPts val="600"/>
              </a:spcAft>
              <a:buFont typeface="Arial" panose="020B0604020202020204" pitchFamily="34" charset="0"/>
              <a:buChar char="•"/>
            </a:pPr>
            <a:r>
              <a:rPr lang="en-US" sz="2800" dirty="0"/>
              <a:t>Traditional/Cultural Medicines (Dose) 	105 	</a:t>
            </a:r>
          </a:p>
          <a:p>
            <a:pPr indent="-228600">
              <a:lnSpc>
                <a:spcPct val="90000"/>
              </a:lnSpc>
              <a:spcAft>
                <a:spcPts val="600"/>
              </a:spcAft>
              <a:buFont typeface="Arial" panose="020B0604020202020204" pitchFamily="34" charset="0"/>
              <a:buChar char="•"/>
            </a:pPr>
            <a:r>
              <a:rPr lang="en-US" sz="2800" dirty="0"/>
              <a:t>Preventives and Related Tools 	106 </a:t>
            </a:r>
          </a:p>
          <a:p>
            <a:pPr indent="-228600">
              <a:lnSpc>
                <a:spcPct val="90000"/>
              </a:lnSpc>
              <a:spcAft>
                <a:spcPts val="600"/>
              </a:spcAft>
              <a:buFont typeface="Arial" panose="020B0604020202020204" pitchFamily="34" charset="0"/>
              <a:buChar char="•"/>
            </a:pPr>
            <a:r>
              <a:rPr lang="en-US" sz="2800" dirty="0"/>
              <a:t>Medical expenses on Governmental health Institutions 	501</a:t>
            </a:r>
          </a:p>
          <a:p>
            <a:pPr indent="-228600">
              <a:lnSpc>
                <a:spcPct val="90000"/>
              </a:lnSpc>
              <a:spcAft>
                <a:spcPts val="600"/>
              </a:spcAft>
              <a:buFont typeface="Arial" panose="020B0604020202020204" pitchFamily="34" charset="0"/>
              <a:buChar char="•"/>
            </a:pPr>
            <a:r>
              <a:rPr lang="en-US" sz="2800" dirty="0"/>
              <a:t>Medical expenses on private health Institutions 	502</a:t>
            </a:r>
          </a:p>
          <a:p>
            <a:pPr indent="-228600">
              <a:lnSpc>
                <a:spcPct val="90000"/>
              </a:lnSpc>
              <a:spcAft>
                <a:spcPts val="600"/>
              </a:spcAft>
              <a:buFont typeface="Arial" panose="020B0604020202020204" pitchFamily="34" charset="0"/>
              <a:buChar char="•"/>
            </a:pPr>
            <a:r>
              <a:rPr lang="en-US" sz="2800" dirty="0"/>
              <a:t>Other medical expenses ( Service) 	503 	</a:t>
            </a:r>
          </a:p>
          <a:p>
            <a:pPr indent="-228600">
              <a:lnSpc>
                <a:spcPct val="90000"/>
              </a:lnSpc>
              <a:spcAft>
                <a:spcPts val="600"/>
              </a:spcAft>
              <a:buFont typeface="Arial" panose="020B0604020202020204" pitchFamily="34" charset="0"/>
              <a:buChar char="•"/>
            </a:pPr>
            <a:endParaRPr lang="en-US" sz="2800" dirty="0"/>
          </a:p>
          <a:p>
            <a:endParaRPr lang="en-US" sz="2800" dirty="0"/>
          </a:p>
          <a:p>
            <a:pPr indent="-228600">
              <a:lnSpc>
                <a:spcPct val="90000"/>
              </a:lnSpc>
              <a:spcAft>
                <a:spcPts val="600"/>
              </a:spcAft>
              <a:buFont typeface="Arial" panose="020B0604020202020204" pitchFamily="34" charset="0"/>
              <a:buChar char="•"/>
            </a:pPr>
            <a:endParaRPr lang="en-US" sz="2800" dirty="0"/>
          </a:p>
        </p:txBody>
      </p:sp>
    </p:spTree>
    <p:extLst>
      <p:ext uri="{BB962C8B-B14F-4D97-AF65-F5344CB8AC3E}">
        <p14:creationId xmlns:p14="http://schemas.microsoft.com/office/powerpoint/2010/main" val="2862522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61995C-4E9F-5901-D115-6EEAB2245160}"/>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Link to Welfare Theory</a:t>
            </a:r>
          </a:p>
        </p:txBody>
      </p:sp>
      <p:sp>
        <p:nvSpPr>
          <p:cNvPr id="5" name="Content Placeholder 4">
            <a:extLst>
              <a:ext uri="{FF2B5EF4-FFF2-40B4-BE49-F238E27FC236}">
                <a16:creationId xmlns:a16="http://schemas.microsoft.com/office/drawing/2014/main" id="{96DF172F-26E4-412A-CBD7-A4E1FC05C5F2}"/>
              </a:ext>
            </a:extLst>
          </p:cNvPr>
          <p:cNvSpPr>
            <a:spLocks noGrp="1"/>
          </p:cNvSpPr>
          <p:nvPr>
            <p:ph idx="1"/>
          </p:nvPr>
        </p:nvSpPr>
        <p:spPr>
          <a:xfrm>
            <a:off x="1371599" y="2318197"/>
            <a:ext cx="9724031" cy="3683358"/>
          </a:xfrm>
        </p:spPr>
        <p:txBody>
          <a:bodyPr anchor="ctr">
            <a:normAutofit/>
          </a:bodyPr>
          <a:lstStyle/>
          <a:p>
            <a:endParaRPr lang="en-US" sz="2000"/>
          </a:p>
        </p:txBody>
      </p:sp>
      <p:sp>
        <p:nvSpPr>
          <p:cNvPr id="6" name="Content Placeholder 2">
            <a:extLst>
              <a:ext uri="{FF2B5EF4-FFF2-40B4-BE49-F238E27FC236}">
                <a16:creationId xmlns:a16="http://schemas.microsoft.com/office/drawing/2014/main" id="{50B84143-863A-B0D1-4089-597EBD77BF56}"/>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Trade off between </a:t>
            </a:r>
            <a:r>
              <a:rPr lang="en-US">
                <a:solidFill>
                  <a:schemeClr val="accent6">
                    <a:lumMod val="75000"/>
                  </a:schemeClr>
                </a:solidFill>
              </a:rPr>
              <a:t>including health expenditures for comprehensiveness</a:t>
            </a:r>
            <a:r>
              <a:rPr lang="en-US"/>
              <a:t> and </a:t>
            </a:r>
            <a:r>
              <a:rPr lang="en-US">
                <a:solidFill>
                  <a:schemeClr val="accent5">
                    <a:lumMod val="75000"/>
                  </a:schemeClr>
                </a:solidFill>
              </a:rPr>
              <a:t>excluding health expenditures because they are linked to a loss of welfare</a:t>
            </a:r>
          </a:p>
          <a:p>
            <a:r>
              <a:rPr lang="en-US">
                <a:solidFill>
                  <a:schemeClr val="accent6">
                    <a:lumMod val="75000"/>
                  </a:schemeClr>
                </a:solidFill>
              </a:rPr>
              <a:t>Including</a:t>
            </a:r>
            <a:r>
              <a:rPr lang="en-US"/>
              <a:t> them is </a:t>
            </a:r>
            <a:r>
              <a:rPr lang="en-US">
                <a:solidFill>
                  <a:schemeClr val="accent6">
                    <a:lumMod val="75000"/>
                  </a:schemeClr>
                </a:solidFill>
              </a:rPr>
              <a:t>consistent with welfare theory </a:t>
            </a:r>
            <a:r>
              <a:rPr lang="en-US"/>
              <a:t>as outlined in topic 0</a:t>
            </a:r>
          </a:p>
          <a:p>
            <a:r>
              <a:rPr lang="en-US"/>
              <a:t>“A </a:t>
            </a:r>
            <a:r>
              <a:rPr lang="en-US">
                <a:solidFill>
                  <a:schemeClr val="accent1"/>
                </a:solidFill>
              </a:rPr>
              <a:t>monetary measure of wellbeing </a:t>
            </a:r>
            <a:r>
              <a:rPr lang="en-US"/>
              <a:t>is inevitably unable to account for some aspects of welfare, such as the state of one’s health.”</a:t>
            </a:r>
          </a:p>
          <a:p>
            <a:r>
              <a:rPr lang="en-US"/>
              <a:t>Best to accept that the NCA never reflects health status</a:t>
            </a:r>
          </a:p>
          <a:p>
            <a:r>
              <a:rPr lang="en-US"/>
              <a:t>Not measuring how many problems you have, just the financial resources available to solve them</a:t>
            </a:r>
          </a:p>
          <a:p>
            <a:endParaRPr lang="en-US" dirty="0"/>
          </a:p>
        </p:txBody>
      </p:sp>
    </p:spTree>
    <p:extLst>
      <p:ext uri="{BB962C8B-B14F-4D97-AF65-F5344CB8AC3E}">
        <p14:creationId xmlns:p14="http://schemas.microsoft.com/office/powerpoint/2010/main" val="2288917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F925CB-94DC-38B6-0BC4-1B20C43600AB}"/>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8605CF-3F7F-41DE-18E8-6AAB3EA83F6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Atypical Expenditures</a:t>
            </a:r>
          </a:p>
        </p:txBody>
      </p:sp>
      <p:sp>
        <p:nvSpPr>
          <p:cNvPr id="6" name="Content Placeholder 5">
            <a:extLst>
              <a:ext uri="{FF2B5EF4-FFF2-40B4-BE49-F238E27FC236}">
                <a16:creationId xmlns:a16="http://schemas.microsoft.com/office/drawing/2014/main" id="{3CD2A824-5335-FD61-0BD6-66BD5B8D849A}"/>
              </a:ext>
            </a:extLst>
          </p:cNvPr>
          <p:cNvSpPr>
            <a:spLocks noGrp="1"/>
          </p:cNvSpPr>
          <p:nvPr>
            <p:ph idx="1"/>
          </p:nvPr>
        </p:nvSpPr>
        <p:spPr>
          <a:xfrm>
            <a:off x="1371599" y="2318197"/>
            <a:ext cx="9724031" cy="3683358"/>
          </a:xfrm>
        </p:spPr>
        <p:txBody>
          <a:bodyPr anchor="ctr">
            <a:normAutofit/>
          </a:bodyPr>
          <a:lstStyle/>
          <a:p>
            <a:endParaRPr lang="en-US" sz="2000"/>
          </a:p>
        </p:txBody>
      </p:sp>
      <p:sp>
        <p:nvSpPr>
          <p:cNvPr id="7" name="Content Placeholder 2">
            <a:extLst>
              <a:ext uri="{FF2B5EF4-FFF2-40B4-BE49-F238E27FC236}">
                <a16:creationId xmlns:a16="http://schemas.microsoft.com/office/drawing/2014/main" id="{D224759E-84D8-3EAA-4C51-FD3266D44AE4}"/>
              </a:ext>
            </a:extLst>
          </p:cNvPr>
          <p:cNvSpPr txBox="1">
            <a:spLocks/>
          </p:cNvSpPr>
          <p:nvPr/>
        </p:nvSpPr>
        <p:spPr>
          <a:xfrm>
            <a:off x="1097279" y="1845734"/>
            <a:ext cx="6454987" cy="402336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Health care expenditures do tend to be lumpy: large and infrequent</a:t>
            </a:r>
          </a:p>
          <a:p>
            <a:r>
              <a:rPr lang="en-US" dirty="0"/>
              <a:t>Recall period for even minor illnesses can be too short: often one month</a:t>
            </a:r>
          </a:p>
          <a:p>
            <a:pPr lvl="1"/>
            <a:r>
              <a:rPr lang="en-US" dirty="0"/>
              <a:t>With too short a recall period, you don’t even have a reasonable estimate of what the household spent for that year</a:t>
            </a:r>
          </a:p>
          <a:p>
            <a:pPr lvl="1"/>
            <a:r>
              <a:rPr lang="en-US" dirty="0"/>
              <a:t>Some countries cheat and annualize by a lower factor</a:t>
            </a:r>
          </a:p>
          <a:p>
            <a:r>
              <a:rPr lang="en-US" dirty="0"/>
              <a:t>For hospitalization, even the maximum recall period may not be enough to reflect “typical” consumption</a:t>
            </a:r>
          </a:p>
          <a:p>
            <a:r>
              <a:rPr lang="en-US" dirty="0"/>
              <a:t>This is one compelling reason to exclude spending on major health problems (proxied by hospitalization)</a:t>
            </a:r>
          </a:p>
          <a:p>
            <a:endParaRPr lang="en-US" dirty="0"/>
          </a:p>
        </p:txBody>
      </p:sp>
      <p:pic>
        <p:nvPicPr>
          <p:cNvPr id="8" name="Graphic 7" descr="Inpatient outline">
            <a:extLst>
              <a:ext uri="{FF2B5EF4-FFF2-40B4-BE49-F238E27FC236}">
                <a16:creationId xmlns:a16="http://schemas.microsoft.com/office/drawing/2014/main" id="{675A4AA3-BFE0-33A0-4D09-6496B8747C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1615067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Rectangle 5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9" name="Rectangle 6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DEC2C-FF02-407B-8F18-A31503FF7DFF}"/>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Welfare and Consumption</a:t>
            </a:r>
          </a:p>
        </p:txBody>
      </p:sp>
      <p:sp>
        <p:nvSpPr>
          <p:cNvPr id="12" name="Content Placeholder 2">
            <a:extLst>
              <a:ext uri="{FF2B5EF4-FFF2-40B4-BE49-F238E27FC236}">
                <a16:creationId xmlns:a16="http://schemas.microsoft.com/office/drawing/2014/main" id="{23FC64A8-FC84-46EC-A0DA-E5760CC37893}"/>
              </a:ext>
            </a:extLst>
          </p:cNvPr>
          <p:cNvSpPr txBox="1">
            <a:spLocks/>
          </p:cNvSpPr>
          <p:nvPr/>
        </p:nvSpPr>
        <p:spPr>
          <a:xfrm>
            <a:off x="4367695" y="649480"/>
            <a:ext cx="6997911" cy="554604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We will build a measure of welfare based on the level of real (adjusted for price levels) value (at market prices) of per capita consumption.</a:t>
            </a:r>
          </a:p>
          <a:p>
            <a:r>
              <a:rPr lang="en-US" dirty="0"/>
              <a:t>What in economic theory justifies this as a meaningful measure of well-being that can be compared over time or across households?</a:t>
            </a:r>
          </a:p>
          <a:p>
            <a:r>
              <a:rPr lang="en-US" dirty="0"/>
              <a:t>How can welfare theory inform how we value things like own production and how we adjust for price differences?</a:t>
            </a:r>
          </a:p>
        </p:txBody>
      </p:sp>
    </p:spTree>
    <p:extLst>
      <p:ext uri="{BB962C8B-B14F-4D97-AF65-F5344CB8AC3E}">
        <p14:creationId xmlns:p14="http://schemas.microsoft.com/office/powerpoint/2010/main" val="3540893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2F91ABF8-0393-779A-4AEB-FE81AAFA0F4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Valuing Housing</a:t>
            </a:r>
          </a:p>
        </p:txBody>
      </p:sp>
      <p:sp>
        <p:nvSpPr>
          <p:cNvPr id="6" name="Content Placeholder 5">
            <a:extLst>
              <a:ext uri="{FF2B5EF4-FFF2-40B4-BE49-F238E27FC236}">
                <a16:creationId xmlns:a16="http://schemas.microsoft.com/office/drawing/2014/main" id="{E9ABCBDE-BEFB-C1C5-3050-4F13DE1F417B}"/>
              </a:ext>
            </a:extLst>
          </p:cNvPr>
          <p:cNvSpPr>
            <a:spLocks noGrp="1"/>
          </p:cNvSpPr>
          <p:nvPr>
            <p:ph idx="1"/>
          </p:nvPr>
        </p:nvSpPr>
        <p:spPr>
          <a:xfrm>
            <a:off x="1371599" y="2318197"/>
            <a:ext cx="9724031" cy="3683358"/>
          </a:xfrm>
        </p:spPr>
        <p:txBody>
          <a:bodyPr anchor="ctr">
            <a:normAutofit/>
          </a:bodyPr>
          <a:lstStyle/>
          <a:p>
            <a:endParaRPr lang="en-US" sz="2000"/>
          </a:p>
        </p:txBody>
      </p:sp>
      <p:sp>
        <p:nvSpPr>
          <p:cNvPr id="7" name="Content Placeholder 4">
            <a:extLst>
              <a:ext uri="{FF2B5EF4-FFF2-40B4-BE49-F238E27FC236}">
                <a16:creationId xmlns:a16="http://schemas.microsoft.com/office/drawing/2014/main" id="{09EE3E78-8D02-4F85-9EB6-3335EFA44695}"/>
              </a:ext>
            </a:extLst>
          </p:cNvPr>
          <p:cNvSpPr txBox="1">
            <a:spLocks/>
          </p:cNvSpPr>
          <p:nvPr/>
        </p:nvSpPr>
        <p:spPr>
          <a:xfrm>
            <a:off x="1097279" y="1845734"/>
            <a:ext cx="6454987" cy="40233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Housing is a major component of household’s wellbeing</a:t>
            </a:r>
          </a:p>
          <a:p>
            <a:r>
              <a:rPr lang="en-GB"/>
              <a:t>Market tenants: </a:t>
            </a:r>
          </a:p>
          <a:p>
            <a:pPr lvl="1"/>
            <a:r>
              <a:rPr lang="en-GB"/>
              <a:t>rent dwelling at market rates</a:t>
            </a:r>
          </a:p>
          <a:p>
            <a:pPr lvl="1"/>
            <a:r>
              <a:rPr lang="en-GB"/>
              <a:t>those who purchased a dwelling in an area with deep market for buying/selling dwellings</a:t>
            </a:r>
          </a:p>
          <a:p>
            <a:r>
              <a:rPr lang="en-GB"/>
              <a:t>Non-market tenants: </a:t>
            </a:r>
          </a:p>
          <a:p>
            <a:pPr lvl="1"/>
            <a:r>
              <a:rPr lang="en-GB"/>
              <a:t>those who live in a dwelling they constructed / inherited or bought in a shallow market</a:t>
            </a:r>
          </a:p>
          <a:p>
            <a:pPr lvl="1"/>
            <a:r>
              <a:rPr lang="en-GB"/>
              <a:t>those whose dwelling is provided for free/at a subsidized rate by the state / their employer / friends or family.</a:t>
            </a:r>
          </a:p>
          <a:p>
            <a:pPr marL="0" indent="0">
              <a:buFont typeface="Arial" panose="020B0604020202020204" pitchFamily="34" charset="0"/>
              <a:buNone/>
            </a:pPr>
            <a:endParaRPr lang="en-US" dirty="0"/>
          </a:p>
        </p:txBody>
      </p:sp>
      <p:pic>
        <p:nvPicPr>
          <p:cNvPr id="8" name="Graphic 7" descr="House outline">
            <a:extLst>
              <a:ext uri="{FF2B5EF4-FFF2-40B4-BE49-F238E27FC236}">
                <a16:creationId xmlns:a16="http://schemas.microsoft.com/office/drawing/2014/main" id="{4F1A74B7-B77B-2BA9-E9EE-CCA1A05EB9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372422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621314-BCC6-A993-7BD5-1EDED1607149}"/>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Market Tenants</a:t>
            </a:r>
          </a:p>
        </p:txBody>
      </p:sp>
      <p:sp>
        <p:nvSpPr>
          <p:cNvPr id="6" name="Content Placeholder 5">
            <a:extLst>
              <a:ext uri="{FF2B5EF4-FFF2-40B4-BE49-F238E27FC236}">
                <a16:creationId xmlns:a16="http://schemas.microsoft.com/office/drawing/2014/main" id="{0045A10F-D8B1-30F8-1B2D-FC93A3BE240C}"/>
              </a:ext>
            </a:extLst>
          </p:cNvPr>
          <p:cNvSpPr>
            <a:spLocks noGrp="1"/>
          </p:cNvSpPr>
          <p:nvPr>
            <p:ph idx="1"/>
          </p:nvPr>
        </p:nvSpPr>
        <p:spPr>
          <a:xfrm>
            <a:off x="1371599" y="2318197"/>
            <a:ext cx="9724031" cy="3683358"/>
          </a:xfrm>
        </p:spPr>
        <p:txBody>
          <a:bodyPr anchor="ctr">
            <a:normAutofit/>
          </a:bodyPr>
          <a:lstStyle/>
          <a:p>
            <a:endParaRPr lang="en-US" sz="2000"/>
          </a:p>
        </p:txBody>
      </p:sp>
      <p:sp>
        <p:nvSpPr>
          <p:cNvPr id="7" name="Content Placeholder 2">
            <a:extLst>
              <a:ext uri="{FF2B5EF4-FFF2-40B4-BE49-F238E27FC236}">
                <a16:creationId xmlns:a16="http://schemas.microsoft.com/office/drawing/2014/main" id="{922F58BA-66AF-0B86-0D6D-9976FD03A64C}"/>
              </a:ext>
            </a:extLst>
          </p:cNvPr>
          <p:cNvSpPr txBox="1">
            <a:spLocks/>
          </p:cNvSpPr>
          <p:nvPr/>
        </p:nvSpPr>
        <p:spPr>
          <a:xfrm>
            <a:off x="1097279" y="1845734"/>
            <a:ext cx="6454987" cy="40233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For renters, use actual rent paid in almost all cases</a:t>
            </a:r>
          </a:p>
          <a:p>
            <a:r>
              <a:rPr lang="en-US" sz="2400"/>
              <a:t>For those who purchased their dwelling, and a strong market exists</a:t>
            </a:r>
          </a:p>
          <a:p>
            <a:pPr lvl="1"/>
            <a:r>
              <a:rPr lang="en-US" sz="2000"/>
              <a:t>could consider as a durable good</a:t>
            </a:r>
          </a:p>
          <a:p>
            <a:pPr lvl="1"/>
            <a:r>
              <a:rPr lang="en-US" sz="2000"/>
              <a:t>could use mortgage payment</a:t>
            </a:r>
          </a:p>
          <a:p>
            <a:pPr lvl="1"/>
            <a:r>
              <a:rPr lang="en-US" sz="2000"/>
              <a:t>however, housing tends to appreciate so dwelling functions both as consumer durable good and as investment</a:t>
            </a:r>
          </a:p>
          <a:p>
            <a:endParaRPr lang="en-US" dirty="0"/>
          </a:p>
        </p:txBody>
      </p:sp>
      <p:pic>
        <p:nvPicPr>
          <p:cNvPr id="8" name="Graphic 7" descr="City outline">
            <a:extLst>
              <a:ext uri="{FF2B5EF4-FFF2-40B4-BE49-F238E27FC236}">
                <a16:creationId xmlns:a16="http://schemas.microsoft.com/office/drawing/2014/main" id="{004A2D60-DD7B-138E-75D0-FE038313D9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20025912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1FE82E-A1D9-FF1E-979C-B0F05262858E}"/>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Non-Market Tenants</a:t>
            </a:r>
          </a:p>
        </p:txBody>
      </p:sp>
      <p:sp>
        <p:nvSpPr>
          <p:cNvPr id="5" name="Content Placeholder 4">
            <a:extLst>
              <a:ext uri="{FF2B5EF4-FFF2-40B4-BE49-F238E27FC236}">
                <a16:creationId xmlns:a16="http://schemas.microsoft.com/office/drawing/2014/main" id="{223004C4-A513-517E-D846-82FB0EAD79B2}"/>
              </a:ext>
            </a:extLst>
          </p:cNvPr>
          <p:cNvSpPr>
            <a:spLocks noGrp="1"/>
          </p:cNvSpPr>
          <p:nvPr>
            <p:ph idx="1"/>
          </p:nvPr>
        </p:nvSpPr>
        <p:spPr>
          <a:xfrm>
            <a:off x="1371599" y="2318197"/>
            <a:ext cx="9724031" cy="3683358"/>
          </a:xfrm>
        </p:spPr>
        <p:txBody>
          <a:bodyPr anchor="ctr">
            <a:normAutofit/>
          </a:bodyPr>
          <a:lstStyle/>
          <a:p>
            <a:endParaRPr lang="en-US" sz="2000"/>
          </a:p>
        </p:txBody>
      </p:sp>
      <p:sp>
        <p:nvSpPr>
          <p:cNvPr id="6" name="Content Placeholder 2">
            <a:extLst>
              <a:ext uri="{FF2B5EF4-FFF2-40B4-BE49-F238E27FC236}">
                <a16:creationId xmlns:a16="http://schemas.microsoft.com/office/drawing/2014/main" id="{A877990C-5F9E-B8C8-659B-4DFC96082FB9}"/>
              </a:ext>
            </a:extLst>
          </p:cNvPr>
          <p:cNvSpPr txBox="1">
            <a:spLocks/>
          </p:cNvSpPr>
          <p:nvPr/>
        </p:nvSpPr>
        <p:spPr>
          <a:xfrm>
            <a:off x="838200" y="18256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For owner-occupiers: if a rental market exists, the opportunity cost of living in a dwelling you own is the forgone income from not renting it out.  Can either:</a:t>
            </a:r>
          </a:p>
          <a:p>
            <a:pPr lvl="1"/>
            <a:r>
              <a:rPr lang="en-US" sz="2200"/>
              <a:t>ask respondent to estimate this directly, or </a:t>
            </a:r>
          </a:p>
          <a:p>
            <a:pPr lvl="1"/>
            <a:r>
              <a:rPr lang="en-US" sz="2200"/>
              <a:t>use a regression to estimate based on characteristics and actual rent for other dwellings in the area</a:t>
            </a:r>
          </a:p>
          <a:p>
            <a:r>
              <a:rPr lang="en-US" sz="2400"/>
              <a:t>In rural areas of many low-income countries:</a:t>
            </a:r>
          </a:p>
          <a:p>
            <a:pPr lvl="1"/>
            <a:r>
              <a:rPr lang="en-US" sz="2200"/>
              <a:t>no rental market exists</a:t>
            </a:r>
          </a:p>
          <a:p>
            <a:pPr lvl="1"/>
            <a:r>
              <a:rPr lang="en-US" sz="2200"/>
              <a:t>still need to account for the time and materials households spent to construct and maintain their dwelling</a:t>
            </a:r>
          </a:p>
          <a:p>
            <a:r>
              <a:rPr lang="en-US" sz="2400"/>
              <a:t>Dwellings provided by the state / employer / friends or family </a:t>
            </a:r>
          </a:p>
          <a:p>
            <a:pPr lvl="1"/>
            <a:r>
              <a:rPr lang="en-US" sz="2200"/>
              <a:t>may be considered as income/transfer</a:t>
            </a:r>
          </a:p>
          <a:p>
            <a:pPr lvl="1"/>
            <a:r>
              <a:rPr lang="en-US" sz="2200"/>
              <a:t>actual utility they provide to the household is hard to quantify</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83093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C80DC2-2DE9-4B26-1C48-31688E3B4BCC}"/>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Respondent-Estimated Rental Value</a:t>
            </a:r>
          </a:p>
        </p:txBody>
      </p:sp>
      <p:sp>
        <p:nvSpPr>
          <p:cNvPr id="5" name="Content Placeholder 4">
            <a:extLst>
              <a:ext uri="{FF2B5EF4-FFF2-40B4-BE49-F238E27FC236}">
                <a16:creationId xmlns:a16="http://schemas.microsoft.com/office/drawing/2014/main" id="{1088CE24-B4F7-7E3A-20A7-AC64BDFF6D7B}"/>
              </a:ext>
            </a:extLst>
          </p:cNvPr>
          <p:cNvSpPr>
            <a:spLocks noGrp="1"/>
          </p:cNvSpPr>
          <p:nvPr>
            <p:ph idx="1"/>
          </p:nvPr>
        </p:nvSpPr>
        <p:spPr>
          <a:xfrm>
            <a:off x="1371599" y="2318197"/>
            <a:ext cx="9724031" cy="3683358"/>
          </a:xfrm>
        </p:spPr>
        <p:txBody>
          <a:bodyPr anchor="ctr">
            <a:normAutofit/>
          </a:bodyPr>
          <a:lstStyle/>
          <a:p>
            <a:endParaRPr lang="en-US" sz="2000"/>
          </a:p>
        </p:txBody>
      </p:sp>
      <p:sp>
        <p:nvSpPr>
          <p:cNvPr id="6" name="Content Placeholder 2">
            <a:extLst>
              <a:ext uri="{FF2B5EF4-FFF2-40B4-BE49-F238E27FC236}">
                <a16:creationId xmlns:a16="http://schemas.microsoft.com/office/drawing/2014/main" id="{CC28A103-1F38-8A12-5F93-B1B23B3BF6ED}"/>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Ask the respondent “</a:t>
            </a:r>
            <a:r>
              <a:rPr lang="en-US" sz="3200" dirty="0">
                <a:solidFill>
                  <a:schemeClr val="accent1"/>
                </a:solidFill>
              </a:rPr>
              <a:t>How much would you have to pay</a:t>
            </a:r>
            <a:r>
              <a:rPr lang="en-US" sz="3200" dirty="0"/>
              <a:t> to rent a house / apartment like yours?”</a:t>
            </a:r>
          </a:p>
          <a:p>
            <a:r>
              <a:rPr lang="en-US" sz="3200" dirty="0"/>
              <a:t>Rental markets may not be present in all areas, particularly in rural areas, making this question very difficult to answer meaningfully</a:t>
            </a:r>
          </a:p>
          <a:p>
            <a:r>
              <a:rPr lang="en-US" sz="3200" dirty="0"/>
              <a:t>Even if there is a rental market, studies show that </a:t>
            </a:r>
            <a:r>
              <a:rPr lang="en-US" sz="3200" dirty="0">
                <a:solidFill>
                  <a:schemeClr val="accent1"/>
                </a:solidFill>
              </a:rPr>
              <a:t>owners tend to over-estimate </a:t>
            </a:r>
            <a:r>
              <a:rPr lang="en-US" sz="3200" dirty="0"/>
              <a:t>the rental value of their properties</a:t>
            </a:r>
          </a:p>
          <a:p>
            <a:pPr marL="0" indent="0">
              <a:buFont typeface="Arial" panose="020B0604020202020204" pitchFamily="34" charset="0"/>
              <a:buNone/>
            </a:pPr>
            <a:endParaRPr lang="en-US" sz="3200" dirty="0"/>
          </a:p>
        </p:txBody>
      </p:sp>
    </p:spTree>
    <p:extLst>
      <p:ext uri="{BB962C8B-B14F-4D97-AF65-F5344CB8AC3E}">
        <p14:creationId xmlns:p14="http://schemas.microsoft.com/office/powerpoint/2010/main" val="9536910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084531-4CC2-69AA-65B7-C3ECD86F643B}"/>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Hedonic Regression</a:t>
            </a:r>
          </a:p>
        </p:txBody>
      </p:sp>
      <p:sp>
        <p:nvSpPr>
          <p:cNvPr id="5" name="Content Placeholder 4">
            <a:extLst>
              <a:ext uri="{FF2B5EF4-FFF2-40B4-BE49-F238E27FC236}">
                <a16:creationId xmlns:a16="http://schemas.microsoft.com/office/drawing/2014/main" id="{63DB8C23-7951-ABCD-7241-A88E9CC768BD}"/>
              </a:ext>
            </a:extLst>
          </p:cNvPr>
          <p:cNvSpPr>
            <a:spLocks noGrp="1"/>
          </p:cNvSpPr>
          <p:nvPr>
            <p:ph idx="1"/>
          </p:nvPr>
        </p:nvSpPr>
        <p:spPr>
          <a:xfrm>
            <a:off x="1371599" y="2318197"/>
            <a:ext cx="9724031" cy="3683358"/>
          </a:xfrm>
        </p:spPr>
        <p:txBody>
          <a:bodyPr anchor="ctr">
            <a:normAutofit/>
          </a:bodyPr>
          <a:lstStyle/>
          <a:p>
            <a:endParaRPr lang="en-US" sz="200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1C510D4E-F0B5-07F7-F6F4-C75695F3CF58}"/>
                  </a:ext>
                </a:extLst>
              </p:cNvPr>
              <p:cNvSpPr txBox="1">
                <a:spLocks/>
              </p:cNvSpPr>
              <p:nvPr/>
            </p:nvSpPr>
            <p:spPr>
              <a:xfrm>
                <a:off x="1097280" y="1845734"/>
                <a:ext cx="10058400" cy="415165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Use actual </a:t>
                </a:r>
                <a:r>
                  <a:rPr lang="en-US" dirty="0">
                    <a:solidFill>
                      <a:schemeClr val="accent1"/>
                    </a:solidFill>
                  </a:rPr>
                  <a:t>observed rents </a:t>
                </a:r>
                <a:r>
                  <a:rPr lang="en-US" dirty="0"/>
                  <a:t>(from renters) to construct a model of rent based on various </a:t>
                </a:r>
                <a:r>
                  <a:rPr lang="en-US" dirty="0">
                    <a:solidFill>
                      <a:schemeClr val="accent2"/>
                    </a:solidFill>
                  </a:rPr>
                  <a:t>characteristics of the dwelling</a:t>
                </a:r>
                <a:r>
                  <a:rPr lang="en-US" dirty="0">
                    <a:solidFill>
                      <a:srgbClr val="C00000"/>
                    </a:solidFill>
                  </a:rPr>
                  <a:t> </a:t>
                </a:r>
                <a:r>
                  <a:rPr lang="en-US" dirty="0"/>
                  <a:t>(size, location, construction materials, amenities)</a:t>
                </a:r>
              </a:p>
              <a:p>
                <a:r>
                  <a:rPr lang="en-US" dirty="0"/>
                  <a:t>Using the population of renters, </a:t>
                </a:r>
                <a:r>
                  <a:rPr lang="en-US" dirty="0">
                    <a:solidFill>
                      <a:schemeClr val="accent1"/>
                    </a:solidFill>
                  </a:rPr>
                  <a:t>regress the logarithm of the actual rent paid on various characteristics of the dwelling</a:t>
                </a:r>
                <a:r>
                  <a:rPr lang="en-US" dirty="0"/>
                  <a:t>: </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smtClean="0">
                              <a:latin typeface="Cambria Math" panose="02040503050406030204" pitchFamily="18" charset="0"/>
                            </a:rPr>
                            <m:t>ln</m:t>
                          </m:r>
                        </m:fName>
                        <m:e>
                          <m:sSub>
                            <m:sSubPr>
                              <m:ctrlPr>
                                <a:rPr lang="en-US" i="1" smtClean="0">
                                  <a:latin typeface="Cambria Math" panose="02040503050406030204" pitchFamily="18" charset="0"/>
                                </a:rPr>
                              </m:ctrlPr>
                            </m:sSubPr>
                            <m:e>
                              <m:r>
                                <a:rPr lang="en-US" i="1" smtClean="0">
                                  <a:latin typeface="Cambria Math" panose="02040503050406030204" pitchFamily="18" charset="0"/>
                                </a:rPr>
                                <m:t>𝑟𝑒𝑛𝑡</m:t>
                              </m:r>
                            </m:e>
                            <m:sub>
                              <m:r>
                                <a:rPr lang="en-US" i="1" smtClean="0">
                                  <a:latin typeface="Cambria Math" panose="02040503050406030204" pitchFamily="18" charset="0"/>
                                </a:rPr>
                                <m:t>h</m:t>
                              </m:r>
                            </m:sub>
                          </m:sSub>
                          <m:r>
                            <a:rPr lang="en-US" i="1" smtClean="0">
                              <a:latin typeface="Cambria Math" panose="02040503050406030204" pitchFamily="18" charset="0"/>
                            </a:rPr>
                            <m:t>= </m:t>
                          </m:r>
                        </m:e>
                      </m:func>
                      <m:r>
                        <a:rPr lang="en-US" i="1" smtClean="0">
                          <a:latin typeface="Cambria Math" panose="02040503050406030204" pitchFamily="18" charset="0"/>
                          <a:ea typeface="Cambria Math" panose="02040503050406030204" pitchFamily="18" charset="0"/>
                        </a:rPr>
                        <m:t>𝛽</m:t>
                      </m:r>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𝑥</m:t>
                          </m:r>
                        </m:e>
                        <m:sub>
                          <m:r>
                            <a:rPr lang="en-US" i="1" smtClean="0">
                              <a:latin typeface="Cambria Math" panose="02040503050406030204" pitchFamily="18" charset="0"/>
                              <a:ea typeface="Cambria Math" panose="02040503050406030204" pitchFamily="18" charset="0"/>
                            </a:rPr>
                            <m:t>h</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i="1" smtClean="0">
                              <a:latin typeface="Cambria Math" panose="02040503050406030204" pitchFamily="18" charset="0"/>
                              <a:ea typeface="Cambria Math" panose="02040503050406030204" pitchFamily="18" charset="0"/>
                            </a:rPr>
                            <m:t>h</m:t>
                          </m:r>
                        </m:sub>
                      </m:sSub>
                      <m:r>
                        <a:rPr lang="en-US" i="1" smtClean="0">
                          <a:latin typeface="Cambria Math" panose="02040503050406030204" pitchFamily="18" charset="0"/>
                          <a:ea typeface="Cambria Math" panose="02040503050406030204" pitchFamily="18" charset="0"/>
                        </a:rPr>
                        <m:t>= </m:t>
                      </m:r>
                      <m:sSub>
                        <m:sSubPr>
                          <m:ctrlPr>
                            <a:rPr lang="en-US" i="1" smtClean="0">
                              <a:latin typeface="Cambria Math" panose="02040503050406030204" pitchFamily="18" charset="0"/>
                              <a:ea typeface="Cambria Math" panose="02040503050406030204" pitchFamily="18" charset="0"/>
                            </a:rPr>
                          </m:ctrlPr>
                        </m:sSubPr>
                        <m:e>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i="1" smtClean="0">
                                  <a:latin typeface="Cambria Math" panose="02040503050406030204" pitchFamily="18" charset="0"/>
                                  <a:ea typeface="Cambria Math" panose="02040503050406030204" pitchFamily="18" charset="0"/>
                                </a:rPr>
                                <m:t>0</m:t>
                              </m:r>
                            </m:sub>
                          </m:sSub>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𝛽</m:t>
                          </m:r>
                        </m:e>
                        <m:sub>
                          <m:r>
                            <a:rPr lang="en-US" i="1" smtClean="0">
                              <a:latin typeface="Cambria Math" panose="02040503050406030204" pitchFamily="18" charset="0"/>
                              <a:ea typeface="Cambria Math" panose="02040503050406030204" pitchFamily="18" charset="0"/>
                            </a:rPr>
                            <m:t>1</m:t>
                          </m:r>
                        </m:sub>
                      </m:sSub>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𝑥</m:t>
                          </m:r>
                        </m:e>
                        <m:sub>
                          <m:r>
                            <a:rPr lang="en-US" i="1" smtClean="0">
                              <a:latin typeface="Cambria Math" panose="02040503050406030204" pitchFamily="18" charset="0"/>
                              <a:ea typeface="Cambria Math" panose="02040503050406030204" pitchFamily="18" charset="0"/>
                            </a:rPr>
                            <m:t>1</m:t>
                          </m:r>
                          <m:r>
                            <a:rPr lang="en-US" i="1" smtClean="0">
                              <a:latin typeface="Cambria Math" panose="02040503050406030204" pitchFamily="18" charset="0"/>
                              <a:ea typeface="Cambria Math" panose="02040503050406030204" pitchFamily="18" charset="0"/>
                            </a:rPr>
                            <m:t>h</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i="1" smtClean="0">
                              <a:latin typeface="Cambria Math" panose="02040503050406030204" pitchFamily="18" charset="0"/>
                              <a:ea typeface="Cambria Math" panose="02040503050406030204" pitchFamily="18" charset="0"/>
                            </a:rPr>
                            <m:t>𝑘</m:t>
                          </m:r>
                        </m:sub>
                      </m:sSub>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𝑥</m:t>
                          </m:r>
                        </m:e>
                        <m:sub>
                          <m:r>
                            <a:rPr lang="en-US" i="1" smtClean="0">
                              <a:latin typeface="Cambria Math" panose="02040503050406030204" pitchFamily="18" charset="0"/>
                              <a:ea typeface="Cambria Math" panose="02040503050406030204" pitchFamily="18" charset="0"/>
                            </a:rPr>
                            <m:t>𝑘h</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i="1" smtClean="0">
                              <a:latin typeface="Cambria Math" panose="02040503050406030204" pitchFamily="18" charset="0"/>
                              <a:ea typeface="Cambria Math" panose="02040503050406030204" pitchFamily="18" charset="0"/>
                            </a:rPr>
                            <m:t>h</m:t>
                          </m:r>
                        </m:sub>
                      </m:sSub>
                    </m:oMath>
                  </m:oMathPara>
                </a14:m>
                <a:endParaRPr lang="en-US" dirty="0"/>
              </a:p>
              <a:p>
                <a:r>
                  <a:rPr lang="en-US" dirty="0"/>
                  <a:t>Then </a:t>
                </a:r>
                <a:r>
                  <a:rPr lang="en-US" dirty="0">
                    <a:solidFill>
                      <a:schemeClr val="accent1"/>
                    </a:solidFill>
                  </a:rPr>
                  <a:t>use this model to predict rental values out of sample</a:t>
                </a:r>
                <a:r>
                  <a:rPr lang="en-US" dirty="0"/>
                  <a:t> for homeowners and non-market tenants</a:t>
                </a:r>
              </a:p>
              <a:p>
                <a:r>
                  <a:rPr lang="en-US" dirty="0"/>
                  <a:t>Might have </a:t>
                </a:r>
                <a:r>
                  <a:rPr lang="en-US" dirty="0">
                    <a:solidFill>
                      <a:schemeClr val="accent2"/>
                    </a:solidFill>
                  </a:rPr>
                  <a:t>separate regressions </a:t>
                </a:r>
                <a:r>
                  <a:rPr lang="en-US" dirty="0"/>
                  <a:t>for different strata (capital city, other urban areas, rural areas)</a:t>
                </a:r>
              </a:p>
              <a:p>
                <a:r>
                  <a:rPr lang="en-US" dirty="0"/>
                  <a:t>Can use method such as </a:t>
                </a:r>
                <a:r>
                  <a:rPr lang="en-US" dirty="0">
                    <a:solidFill>
                      <a:schemeClr val="accent2"/>
                    </a:solidFill>
                  </a:rPr>
                  <a:t>stepwise</a:t>
                </a:r>
                <a:r>
                  <a:rPr lang="en-US" dirty="0"/>
                  <a:t> or </a:t>
                </a:r>
                <a:r>
                  <a:rPr lang="en-US" dirty="0">
                    <a:solidFill>
                      <a:schemeClr val="accent2"/>
                    </a:solidFill>
                  </a:rPr>
                  <a:t>lasso</a:t>
                </a:r>
                <a:r>
                  <a:rPr lang="en-US" dirty="0"/>
                  <a:t> to select independent variables for regression</a:t>
                </a:r>
              </a:p>
              <a:p>
                <a:r>
                  <a:rPr lang="en-US" dirty="0"/>
                  <a:t>Need all independent variables to be </a:t>
                </a:r>
                <a:r>
                  <a:rPr lang="en-US" dirty="0" err="1"/>
                  <a:t>nonmissing</a:t>
                </a:r>
                <a:r>
                  <a:rPr lang="en-US" dirty="0"/>
                  <a:t> in order to predict</a:t>
                </a:r>
              </a:p>
              <a:p>
                <a:pPr lvl="1"/>
                <a:r>
                  <a:rPr lang="en-US" dirty="0"/>
                  <a:t>Any missing values will have to be imputed using median for similar households</a:t>
                </a:r>
              </a:p>
            </p:txBody>
          </p:sp>
        </mc:Choice>
        <mc:Fallback xmlns="">
          <p:sp>
            <p:nvSpPr>
              <p:cNvPr id="6" name="Content Placeholder 2">
                <a:extLst>
                  <a:ext uri="{FF2B5EF4-FFF2-40B4-BE49-F238E27FC236}">
                    <a16:creationId xmlns:a16="http://schemas.microsoft.com/office/drawing/2014/main" id="{1C510D4E-F0B5-07F7-F6F4-C75695F3CF58}"/>
                  </a:ext>
                </a:extLst>
              </p:cNvPr>
              <p:cNvSpPr txBox="1">
                <a:spLocks noRot="1" noChangeAspect="1" noMove="1" noResize="1" noEditPoints="1" noAdjustHandles="1" noChangeArrowheads="1" noChangeShapeType="1" noTextEdit="1"/>
              </p:cNvSpPr>
              <p:nvPr/>
            </p:nvSpPr>
            <p:spPr>
              <a:xfrm>
                <a:off x="1097280" y="1845734"/>
                <a:ext cx="10058400" cy="4151654"/>
              </a:xfrm>
              <a:prstGeom prst="rect">
                <a:avLst/>
              </a:prstGeom>
              <a:blipFill>
                <a:blip r:embed="rId2"/>
                <a:stretch>
                  <a:fillRect l="-667" t="-3084" r="-364" b="-1909"/>
                </a:stretch>
              </a:blipFill>
            </p:spPr>
            <p:txBody>
              <a:bodyPr/>
              <a:lstStyle/>
              <a:p>
                <a:r>
                  <a:rPr lang="en-US">
                    <a:noFill/>
                  </a:rPr>
                  <a:t> </a:t>
                </a:r>
              </a:p>
            </p:txBody>
          </p:sp>
        </mc:Fallback>
      </mc:AlternateContent>
    </p:spTree>
    <p:extLst>
      <p:ext uri="{BB962C8B-B14F-4D97-AF65-F5344CB8AC3E}">
        <p14:creationId xmlns:p14="http://schemas.microsoft.com/office/powerpoint/2010/main" val="12829515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7A1431D-D970-A260-47E9-16BDBDD61BF1}"/>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C9D17-266A-33FC-44A8-A0DEAD7F8ED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Hedonic Regression – modification</a:t>
            </a:r>
          </a:p>
        </p:txBody>
      </p:sp>
      <p:sp>
        <p:nvSpPr>
          <p:cNvPr id="7" name="Content Placeholder 6">
            <a:extLst>
              <a:ext uri="{FF2B5EF4-FFF2-40B4-BE49-F238E27FC236}">
                <a16:creationId xmlns:a16="http://schemas.microsoft.com/office/drawing/2014/main" id="{0F5ACAAF-D54D-438A-D8EB-BE65CBDC7FA5}"/>
              </a:ext>
            </a:extLst>
          </p:cNvPr>
          <p:cNvSpPr>
            <a:spLocks noGrp="1"/>
          </p:cNvSpPr>
          <p:nvPr>
            <p:ph idx="1"/>
          </p:nvPr>
        </p:nvSpPr>
        <p:spPr>
          <a:xfrm>
            <a:off x="1371599" y="2318197"/>
            <a:ext cx="9724031" cy="3683358"/>
          </a:xfrm>
        </p:spPr>
        <p:txBody>
          <a:bodyPr anchor="ctr">
            <a:normAutofit/>
          </a:bodyPr>
          <a:lstStyle/>
          <a:p>
            <a:endParaRPr lang="en-US" sz="2000"/>
          </a:p>
        </p:txBody>
      </p:sp>
      <p:sp>
        <p:nvSpPr>
          <p:cNvPr id="8" name="Content Placeholder 2">
            <a:extLst>
              <a:ext uri="{FF2B5EF4-FFF2-40B4-BE49-F238E27FC236}">
                <a16:creationId xmlns:a16="http://schemas.microsoft.com/office/drawing/2014/main" id="{C3E5B42A-D19D-8708-B42D-5C731A59BB63}"/>
              </a:ext>
            </a:extLst>
          </p:cNvPr>
          <p:cNvSpPr txBox="1">
            <a:spLocks/>
          </p:cNvSpPr>
          <p:nvPr/>
        </p:nvSpPr>
        <p:spPr>
          <a:xfrm>
            <a:off x="1097280" y="1845734"/>
            <a:ext cx="7139044" cy="402336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In many countries, renters are highly concentrated in urban markets and a model developed based mainly on modern apartments in urban areas may do very poorly predicting the value of traditional houses in rural areas</a:t>
            </a:r>
          </a:p>
          <a:p>
            <a:r>
              <a:rPr lang="en-US"/>
              <a:t>Can </a:t>
            </a:r>
            <a:r>
              <a:rPr lang="en-US">
                <a:solidFill>
                  <a:schemeClr val="accent2"/>
                </a:solidFill>
              </a:rPr>
              <a:t>incorporate respondent-estimated rental values into the regression</a:t>
            </a:r>
            <a:r>
              <a:rPr lang="en-US"/>
              <a:t> and then used the predicted value from this regression as the rental-equivalent</a:t>
            </a:r>
          </a:p>
          <a:p>
            <a:pPr lvl="1"/>
            <a:r>
              <a:rPr lang="en-US"/>
              <a:t>Assumes respondent-estimated rental values have some information to contribute but provides more consistent relationship between characteristics and value</a:t>
            </a:r>
          </a:p>
          <a:p>
            <a:pPr lvl="1"/>
            <a:r>
              <a:rPr lang="en-US"/>
              <a:t>Should include a </a:t>
            </a:r>
            <a:r>
              <a:rPr lang="en-US">
                <a:solidFill>
                  <a:schemeClr val="accent2"/>
                </a:solidFill>
              </a:rPr>
              <a:t>binary variable </a:t>
            </a:r>
            <a:r>
              <a:rPr lang="en-US"/>
              <a:t>for whether the observation is actual rent or respondent-estimate.  If this variable is significant, consider using predictions for all households (including market tenants) for consistency</a:t>
            </a:r>
            <a:endParaRPr lang="en-US" dirty="0"/>
          </a:p>
        </p:txBody>
      </p:sp>
      <p:pic>
        <p:nvPicPr>
          <p:cNvPr id="9" name="Graphic 8" descr="Building outline">
            <a:extLst>
              <a:ext uri="{FF2B5EF4-FFF2-40B4-BE49-F238E27FC236}">
                <a16:creationId xmlns:a16="http://schemas.microsoft.com/office/drawing/2014/main" id="{823A887D-7104-D834-F6F4-2269F68C0D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9338" y="1889718"/>
            <a:ext cx="2019119" cy="2019119"/>
          </a:xfrm>
          <a:prstGeom prst="rect">
            <a:avLst/>
          </a:prstGeom>
        </p:spPr>
      </p:pic>
      <p:pic>
        <p:nvPicPr>
          <p:cNvPr id="10" name="Graphic 9" descr="Neighborhood outline">
            <a:extLst>
              <a:ext uri="{FF2B5EF4-FFF2-40B4-BE49-F238E27FC236}">
                <a16:creationId xmlns:a16="http://schemas.microsoft.com/office/drawing/2014/main" id="{863F6B0B-73C6-7484-B449-0905E0F5D6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99338" y="4021472"/>
            <a:ext cx="2019119" cy="2019119"/>
          </a:xfrm>
          <a:prstGeom prst="rect">
            <a:avLst/>
          </a:prstGeom>
        </p:spPr>
      </p:pic>
    </p:spTree>
    <p:extLst>
      <p:ext uri="{BB962C8B-B14F-4D97-AF65-F5344CB8AC3E}">
        <p14:creationId xmlns:p14="http://schemas.microsoft.com/office/powerpoint/2010/main" val="23987984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69566-DBD6-CFCD-503A-4F9A5B9B5C4B}"/>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Exclude Housing Altogether?</a:t>
            </a:r>
          </a:p>
        </p:txBody>
      </p:sp>
      <p:sp>
        <p:nvSpPr>
          <p:cNvPr id="3" name="Content Placeholder 2">
            <a:extLst>
              <a:ext uri="{FF2B5EF4-FFF2-40B4-BE49-F238E27FC236}">
                <a16:creationId xmlns:a16="http://schemas.microsoft.com/office/drawing/2014/main" id="{0424F606-87F3-0AA7-34B6-3F69A64BBB8B}"/>
              </a:ext>
            </a:extLst>
          </p:cNvPr>
          <p:cNvSpPr>
            <a:spLocks noGrp="1"/>
          </p:cNvSpPr>
          <p:nvPr>
            <p:ph idx="1"/>
          </p:nvPr>
        </p:nvSpPr>
        <p:spPr>
          <a:xfrm>
            <a:off x="1371599" y="1727477"/>
            <a:ext cx="9724031" cy="4430561"/>
          </a:xfrm>
        </p:spPr>
        <p:txBody>
          <a:bodyPr anchor="ctr">
            <a:normAutofit/>
          </a:bodyPr>
          <a:lstStyle/>
          <a:p>
            <a:r>
              <a:rPr lang="en-US" sz="2400" dirty="0"/>
              <a:t>Some east African countries have excluded housing altogether in rural areas due to difficulty in constructing a reasonable use value</a:t>
            </a:r>
          </a:p>
          <a:p>
            <a:pPr lvl="1"/>
            <a:r>
              <a:rPr lang="en-US" dirty="0"/>
              <a:t>Very thin to non-existent rental markets in rural areas</a:t>
            </a:r>
          </a:p>
          <a:p>
            <a:pPr lvl="1"/>
            <a:r>
              <a:rPr lang="en-US" dirty="0"/>
              <a:t>Too hard to quantify cost / opportunity cost of living in your own home</a:t>
            </a:r>
          </a:p>
          <a:p>
            <a:pPr lvl="1"/>
            <a:r>
              <a:rPr lang="en-US" dirty="0"/>
              <a:t>Housing may not be something you need money for in rural parts of these countries</a:t>
            </a:r>
          </a:p>
          <a:p>
            <a:r>
              <a:rPr lang="en-US" sz="2400" dirty="0"/>
              <a:t>Requires separate poverty lines for urban and rural areas</a:t>
            </a:r>
          </a:p>
          <a:p>
            <a:r>
              <a:rPr lang="en-US" sz="2400" dirty="0"/>
              <a:t>Timor Leste considering excluding housing altogether due to very thin rental markets even in urban areas</a:t>
            </a:r>
          </a:p>
          <a:p>
            <a:r>
              <a:rPr lang="en-US" sz="2400" dirty="0"/>
              <a:t>Tajikistan excluded housing altogether due to low rates of renting (most households still live in dwellings allocated by the communist state) </a:t>
            </a:r>
          </a:p>
        </p:txBody>
      </p:sp>
    </p:spTree>
    <p:extLst>
      <p:ext uri="{BB962C8B-B14F-4D97-AF65-F5344CB8AC3E}">
        <p14:creationId xmlns:p14="http://schemas.microsoft.com/office/powerpoint/2010/main" val="3249528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957366-524B-20F3-0885-02DAB512299E}"/>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Next step</a:t>
            </a:r>
          </a:p>
        </p:txBody>
      </p:sp>
      <p:sp>
        <p:nvSpPr>
          <p:cNvPr id="5" name="Content Placeholder 4">
            <a:extLst>
              <a:ext uri="{FF2B5EF4-FFF2-40B4-BE49-F238E27FC236}">
                <a16:creationId xmlns:a16="http://schemas.microsoft.com/office/drawing/2014/main" id="{06A00284-0B55-9592-37E9-38AE9858E48C}"/>
              </a:ext>
            </a:extLst>
          </p:cNvPr>
          <p:cNvSpPr>
            <a:spLocks noGrp="1"/>
          </p:cNvSpPr>
          <p:nvPr>
            <p:ph idx="1"/>
          </p:nvPr>
        </p:nvSpPr>
        <p:spPr>
          <a:xfrm>
            <a:off x="1371599" y="2318197"/>
            <a:ext cx="9724031" cy="3683358"/>
          </a:xfrm>
        </p:spPr>
        <p:txBody>
          <a:bodyPr anchor="ctr">
            <a:normAutofit/>
          </a:bodyPr>
          <a:lstStyle/>
          <a:p>
            <a:endParaRPr lang="en-US" sz="2000"/>
          </a:p>
        </p:txBody>
      </p:sp>
      <p:sp>
        <p:nvSpPr>
          <p:cNvPr id="6" name="Content Placeholder 2">
            <a:extLst>
              <a:ext uri="{FF2B5EF4-FFF2-40B4-BE49-F238E27FC236}">
                <a16:creationId xmlns:a16="http://schemas.microsoft.com/office/drawing/2014/main" id="{3DD5A13D-88ED-78D9-169C-6DC097E123BB}"/>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Adjust the nominal consumption aggregate with deflators</a:t>
            </a:r>
          </a:p>
          <a:p>
            <a:pPr lvl="1"/>
            <a:r>
              <a:rPr lang="en-US" dirty="0"/>
              <a:t>Temporal </a:t>
            </a:r>
          </a:p>
          <a:p>
            <a:pPr lvl="1"/>
            <a:r>
              <a:rPr lang="en-US" dirty="0"/>
              <a:t>Spatial</a:t>
            </a:r>
          </a:p>
          <a:p>
            <a:pPr marL="457200" lvl="1" indent="0">
              <a:buNone/>
            </a:pPr>
            <a:endParaRPr lang="en-US" dirty="0"/>
          </a:p>
          <a:p>
            <a:r>
              <a:rPr lang="en-US" sz="2400" dirty="0"/>
              <a:t>Final consumption aggregate</a:t>
            </a:r>
          </a:p>
          <a:p>
            <a:pPr lvl="1"/>
            <a:r>
              <a:rPr lang="en-US" altLang="zh-CN" dirty="0"/>
              <a:t>Combine all the consumption</a:t>
            </a:r>
          </a:p>
          <a:p>
            <a:pPr lvl="1"/>
            <a:r>
              <a:rPr lang="en-US" dirty="0"/>
              <a:t>Adjusting for Household Size and Composition</a:t>
            </a:r>
          </a:p>
        </p:txBody>
      </p:sp>
    </p:spTree>
    <p:extLst>
      <p:ext uri="{BB962C8B-B14F-4D97-AF65-F5344CB8AC3E}">
        <p14:creationId xmlns:p14="http://schemas.microsoft.com/office/powerpoint/2010/main" val="34017633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104F753-E3CC-0BE9-993A-E1767733A6F7}"/>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dirty="0">
                <a:solidFill>
                  <a:srgbClr val="FFFFFF"/>
                </a:solidFill>
                <a:latin typeface="+mj-lt"/>
                <a:ea typeface="+mj-ea"/>
                <a:cs typeface="+mj-cs"/>
              </a:rPr>
              <a:t>Deflators</a:t>
            </a:r>
          </a:p>
        </p:txBody>
      </p:sp>
      <p:sp>
        <p:nvSpPr>
          <p:cNvPr id="3" name="Content Placeholder 2">
            <a:extLst>
              <a:ext uri="{FF2B5EF4-FFF2-40B4-BE49-F238E27FC236}">
                <a16:creationId xmlns:a16="http://schemas.microsoft.com/office/drawing/2014/main" id="{BC498472-7263-EAD6-AD28-329D922DFE85}"/>
              </a:ext>
            </a:extLst>
          </p:cNvPr>
          <p:cNvSpPr>
            <a:spLocks noGrp="1"/>
          </p:cNvSpPr>
          <p:nvPr>
            <p:ph sz="half" idx="1"/>
          </p:nvPr>
        </p:nvSpPr>
        <p:spPr>
          <a:xfrm>
            <a:off x="1371599" y="2318197"/>
            <a:ext cx="9724031" cy="3683358"/>
          </a:xfrm>
        </p:spPr>
        <p:txBody>
          <a:bodyPr vert="horz" lIns="91440" tIns="45720" rIns="91440" bIns="45720" rtlCol="0" anchor="ctr">
            <a:normAutofit/>
          </a:bodyPr>
          <a:lstStyle/>
          <a:p>
            <a:endParaRPr lang="en-US" sz="2000"/>
          </a:p>
        </p:txBody>
      </p:sp>
      <p:sp>
        <p:nvSpPr>
          <p:cNvPr id="6" name="Content Placeholder 4">
            <a:extLst>
              <a:ext uri="{FF2B5EF4-FFF2-40B4-BE49-F238E27FC236}">
                <a16:creationId xmlns:a16="http://schemas.microsoft.com/office/drawing/2014/main" id="{CB18C5BC-4E17-3168-0CBD-5DCA585F2C4B}"/>
              </a:ext>
            </a:extLst>
          </p:cNvPr>
          <p:cNvSpPr txBox="1">
            <a:spLocks/>
          </p:cNvSpPr>
          <p:nvPr/>
        </p:nvSpPr>
        <p:spPr>
          <a:xfrm>
            <a:off x="1066800" y="1764814"/>
            <a:ext cx="10058399" cy="40233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a:t>Need to adjust nominal consumption to reflect the actual prices paid by households</a:t>
            </a:r>
          </a:p>
          <a:p>
            <a:r>
              <a:rPr lang="en-US" sz="3200"/>
              <a:t>Prices can vary </a:t>
            </a:r>
            <a:r>
              <a:rPr lang="en-US" sz="3200">
                <a:solidFill>
                  <a:schemeClr val="accent6">
                    <a:lumMod val="75000"/>
                  </a:schemeClr>
                </a:solidFill>
              </a:rPr>
              <a:t>over time </a:t>
            </a:r>
            <a:r>
              <a:rPr lang="en-US" sz="3200"/>
              <a:t>due to</a:t>
            </a:r>
          </a:p>
          <a:p>
            <a:pPr lvl="1"/>
            <a:r>
              <a:rPr lang="en-US" sz="2800"/>
              <a:t>general inflation</a:t>
            </a:r>
          </a:p>
          <a:p>
            <a:pPr lvl="1"/>
            <a:r>
              <a:rPr lang="en-US" sz="2800"/>
              <a:t>seasonal variation</a:t>
            </a:r>
          </a:p>
          <a:p>
            <a:pPr lvl="1"/>
            <a:r>
              <a:rPr lang="en-US" sz="2800"/>
              <a:t>only a concern when data collection takes place over a longer period (&gt;2 months?)</a:t>
            </a:r>
          </a:p>
          <a:p>
            <a:r>
              <a:rPr lang="en-US" sz="3200"/>
              <a:t>Prices can </a:t>
            </a:r>
            <a:r>
              <a:rPr lang="en-US" sz="3200">
                <a:solidFill>
                  <a:schemeClr val="accent1"/>
                </a:solidFill>
              </a:rPr>
              <a:t>across space</a:t>
            </a:r>
          </a:p>
          <a:p>
            <a:pPr lvl="1"/>
            <a:r>
              <a:rPr lang="en-US" sz="2800"/>
              <a:t>often higher in urban areas</a:t>
            </a:r>
            <a:endParaRPr lang="en-US" sz="2800" dirty="0"/>
          </a:p>
        </p:txBody>
      </p:sp>
    </p:spTree>
    <p:extLst>
      <p:ext uri="{BB962C8B-B14F-4D97-AF65-F5344CB8AC3E}">
        <p14:creationId xmlns:p14="http://schemas.microsoft.com/office/powerpoint/2010/main" val="29095346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4F22980-E74A-D5B9-7E5F-3C958202B19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Various Price Indices</a:t>
            </a:r>
          </a:p>
        </p:txBody>
      </p:sp>
      <p:sp>
        <p:nvSpPr>
          <p:cNvPr id="3" name="Content Placeholder 2">
            <a:extLst>
              <a:ext uri="{FF2B5EF4-FFF2-40B4-BE49-F238E27FC236}">
                <a16:creationId xmlns:a16="http://schemas.microsoft.com/office/drawing/2014/main" id="{619F4358-0C46-DD51-548D-FE37750ABDBD}"/>
              </a:ext>
            </a:extLst>
          </p:cNvPr>
          <p:cNvSpPr>
            <a:spLocks noGrp="1"/>
          </p:cNvSpPr>
          <p:nvPr>
            <p:ph idx="1"/>
          </p:nvPr>
        </p:nvSpPr>
        <p:spPr>
          <a:xfrm>
            <a:off x="1371599" y="2318197"/>
            <a:ext cx="9724031" cy="3683358"/>
          </a:xfrm>
        </p:spPr>
        <p:txBody>
          <a:bodyPr anchor="ctr">
            <a:normAutofit/>
          </a:bodyPr>
          <a:lstStyle/>
          <a:p>
            <a:endParaRPr lang="en-US" sz="2000"/>
          </a:p>
        </p:txBody>
      </p:sp>
      <mc:AlternateContent xmlns:mc="http://schemas.openxmlformats.org/markup-compatibility/2006" xmlns:a14="http://schemas.microsoft.com/office/drawing/2010/main">
        <mc:Choice Requires="a14">
          <p:sp>
            <p:nvSpPr>
              <p:cNvPr id="4" name="Content Placeholder 5">
                <a:extLst>
                  <a:ext uri="{FF2B5EF4-FFF2-40B4-BE49-F238E27FC236}">
                    <a16:creationId xmlns:a16="http://schemas.microsoft.com/office/drawing/2014/main" id="{B2CD2659-F5C0-5216-6E32-84C8D4D05C1A}"/>
                  </a:ext>
                </a:extLst>
              </p:cNvPr>
              <p:cNvSpPr txBox="1">
                <a:spLocks/>
              </p:cNvSpPr>
              <p:nvPr/>
            </p:nvSpPr>
            <p:spPr>
              <a:xfrm>
                <a:off x="1097280" y="4899004"/>
                <a:ext cx="10058400" cy="97009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sSubSup>
                      <m:sSubSupPr>
                        <m:ctrlPr>
                          <a:rPr lang="en-US" sz="2000" i="1" smtClean="0">
                            <a:latin typeface="Cambria Math" panose="02040503050406030204" pitchFamily="18" charset="0"/>
                          </a:rPr>
                        </m:ctrlPr>
                      </m:sSubSupPr>
                      <m:e>
                        <m:r>
                          <a:rPr lang="en-US" sz="2000" i="1">
                            <a:latin typeface="Cambria Math" panose="02040503050406030204" pitchFamily="18" charset="0"/>
                          </a:rPr>
                          <m:t>𝑤</m:t>
                        </m:r>
                      </m:e>
                      <m:sub>
                        <m:r>
                          <a:rPr lang="en-US" sz="2000" i="1">
                            <a:latin typeface="Cambria Math" panose="02040503050406030204" pitchFamily="18" charset="0"/>
                          </a:rPr>
                          <m:t>𝑘</m:t>
                        </m:r>
                      </m:sub>
                      <m:sup>
                        <m:r>
                          <a:rPr lang="en-US" sz="2000" i="1">
                            <a:latin typeface="Cambria Math" panose="02040503050406030204" pitchFamily="18" charset="0"/>
                          </a:rPr>
                          <m:t>h</m:t>
                        </m:r>
                      </m:sup>
                    </m:sSubSup>
                  </m:oMath>
                </a14:m>
                <a:r>
                  <a:rPr lang="en-US" dirty="0"/>
                  <a:t> is the share of good k in the household’s total consumption;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𝑤</m:t>
                        </m:r>
                      </m:e>
                      <m:sub>
                        <m:r>
                          <a:rPr lang="en-US" i="1">
                            <a:latin typeface="Cambria Math" panose="02040503050406030204" pitchFamily="18" charset="0"/>
                          </a:rPr>
                          <m:t>𝑘</m:t>
                        </m:r>
                      </m:sub>
                      <m:sup>
                        <m:r>
                          <a:rPr lang="en-US" i="1">
                            <a:latin typeface="Cambria Math" panose="02040503050406030204" pitchFamily="18" charset="0"/>
                          </a:rPr>
                          <m:t>0</m:t>
                        </m:r>
                      </m:sup>
                    </m:sSubSup>
                  </m:oMath>
                </a14:m>
                <a:r>
                  <a:rPr lang="en-US" dirty="0"/>
                  <a:t> is the share in total national consumption</a:t>
                </a:r>
              </a:p>
              <a:p>
                <a:r>
                  <a:rPr lang="en-US" dirty="0"/>
                  <a:t>Note: CPI is usually (always?) a Laspeyres price index, using fixed weights.</a:t>
                </a:r>
              </a:p>
              <a:p>
                <a:pPr marL="0" indent="0">
                  <a:buFont typeface="Arial" panose="020B0604020202020204" pitchFamily="34" charset="0"/>
                  <a:buNone/>
                </a:pPr>
                <a:endParaRPr lang="en-US" dirty="0"/>
              </a:p>
            </p:txBody>
          </p:sp>
        </mc:Choice>
        <mc:Fallback xmlns="">
          <p:sp>
            <p:nvSpPr>
              <p:cNvPr id="4" name="Content Placeholder 5">
                <a:extLst>
                  <a:ext uri="{FF2B5EF4-FFF2-40B4-BE49-F238E27FC236}">
                    <a16:creationId xmlns:a16="http://schemas.microsoft.com/office/drawing/2014/main" id="{B2CD2659-F5C0-5216-6E32-84C8D4D05C1A}"/>
                  </a:ext>
                </a:extLst>
              </p:cNvPr>
              <p:cNvSpPr txBox="1">
                <a:spLocks noRot="1" noChangeAspect="1" noMove="1" noResize="1" noEditPoints="1" noAdjustHandles="1" noChangeArrowheads="1" noChangeShapeType="1" noTextEdit="1"/>
              </p:cNvSpPr>
              <p:nvPr/>
            </p:nvSpPr>
            <p:spPr>
              <a:xfrm>
                <a:off x="1097280" y="4899004"/>
                <a:ext cx="10058400" cy="970090"/>
              </a:xfrm>
              <a:prstGeom prst="rect">
                <a:avLst/>
              </a:prstGeom>
              <a:blipFill>
                <a:blip r:embed="rId2"/>
                <a:stretch>
                  <a:fillRect l="-667" t="-12579" b="-100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8" name="Table 5">
                <a:extLst>
                  <a:ext uri="{FF2B5EF4-FFF2-40B4-BE49-F238E27FC236}">
                    <a16:creationId xmlns:a16="http://schemas.microsoft.com/office/drawing/2014/main" id="{9006DCCF-0A91-A16B-3FBE-725E2CC1205B}"/>
                  </a:ext>
                </a:extLst>
              </p:cNvPr>
              <p:cNvGraphicFramePr>
                <a:graphicFrameLocks/>
              </p:cNvGraphicFramePr>
              <p:nvPr/>
            </p:nvGraphicFramePr>
            <p:xfrm>
              <a:off x="1077871" y="1886259"/>
              <a:ext cx="10036257" cy="2675030"/>
            </p:xfrm>
            <a:graphic>
              <a:graphicData uri="http://schemas.openxmlformats.org/drawingml/2006/table">
                <a:tbl>
                  <a:tblPr firstRow="1" bandRow="1">
                    <a:tableStyleId>{93296810-A885-4BE3-A3E7-6D5BEEA58F35}</a:tableStyleId>
                  </a:tblPr>
                  <a:tblGrid>
                    <a:gridCol w="1397948">
                      <a:extLst>
                        <a:ext uri="{9D8B030D-6E8A-4147-A177-3AD203B41FA5}">
                          <a16:colId xmlns:a16="http://schemas.microsoft.com/office/drawing/2014/main" val="2202498630"/>
                        </a:ext>
                      </a:extLst>
                    </a:gridCol>
                    <a:gridCol w="3062611">
                      <a:extLst>
                        <a:ext uri="{9D8B030D-6E8A-4147-A177-3AD203B41FA5}">
                          <a16:colId xmlns:a16="http://schemas.microsoft.com/office/drawing/2014/main" val="2939392794"/>
                        </a:ext>
                      </a:extLst>
                    </a:gridCol>
                    <a:gridCol w="3163603">
                      <a:extLst>
                        <a:ext uri="{9D8B030D-6E8A-4147-A177-3AD203B41FA5}">
                          <a16:colId xmlns:a16="http://schemas.microsoft.com/office/drawing/2014/main" val="3242989121"/>
                        </a:ext>
                      </a:extLst>
                    </a:gridCol>
                    <a:gridCol w="2412095">
                      <a:extLst>
                        <a:ext uri="{9D8B030D-6E8A-4147-A177-3AD203B41FA5}">
                          <a16:colId xmlns:a16="http://schemas.microsoft.com/office/drawing/2014/main" val="654613869"/>
                        </a:ext>
                      </a:extLst>
                    </a:gridCol>
                  </a:tblGrid>
                  <a:tr h="480286">
                    <a:tc>
                      <a:txBody>
                        <a:bodyPr/>
                        <a:lstStyle/>
                        <a:p>
                          <a:endParaRPr lang="en-US" dirty="0"/>
                        </a:p>
                      </a:txBody>
                      <a:tcPr/>
                    </a:tc>
                    <a:tc>
                      <a:txBody>
                        <a:bodyPr/>
                        <a:lstStyle/>
                        <a:p>
                          <a:r>
                            <a:rPr lang="en-US" sz="2400" dirty="0" err="1"/>
                            <a:t>Paasche</a:t>
                          </a:r>
                          <a:endParaRPr lang="en-US" sz="2400" dirty="0"/>
                        </a:p>
                      </a:txBody>
                      <a:tcPr/>
                    </a:tc>
                    <a:tc>
                      <a:txBody>
                        <a:bodyPr/>
                        <a:lstStyle/>
                        <a:p>
                          <a:r>
                            <a:rPr lang="en-US" sz="2400" dirty="0"/>
                            <a:t>Laspeyres</a:t>
                          </a:r>
                        </a:p>
                      </a:txBody>
                      <a:tcPr/>
                    </a:tc>
                    <a:tc>
                      <a:txBody>
                        <a:bodyPr/>
                        <a:lstStyle/>
                        <a:p>
                          <a:r>
                            <a:rPr lang="en-US" sz="2400" dirty="0"/>
                            <a:t>Fisher</a:t>
                          </a:r>
                        </a:p>
                      </a:txBody>
                      <a:tcPr/>
                    </a:tc>
                    <a:extLst>
                      <a:ext uri="{0D108BD9-81ED-4DB2-BD59-A6C34878D82A}">
                        <a16:rowId xmlns:a16="http://schemas.microsoft.com/office/drawing/2014/main" val="2741966006"/>
                      </a:ext>
                    </a:extLst>
                  </a:tr>
                  <a:tr h="878446">
                    <a:tc>
                      <a:txBody>
                        <a:bodyPr/>
                        <a:lstStyle/>
                        <a:p>
                          <a:r>
                            <a:rPr lang="en-US" sz="1800" b="1" dirty="0"/>
                            <a:t>Textbook Formula</a:t>
                          </a: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2000" i="1" dirty="0" smtClean="0">
                                        <a:latin typeface="Cambria Math" panose="02040503050406030204" pitchFamily="18" charset="0"/>
                                      </a:rPr>
                                    </m:ctrlPr>
                                  </m:sSupPr>
                                  <m:e>
                                    <m:r>
                                      <a:rPr lang="en-US" sz="2000" i="1" dirty="0">
                                        <a:latin typeface="Cambria Math" panose="02040503050406030204" pitchFamily="18" charset="0"/>
                                      </a:rPr>
                                      <m:t>𝑃</m:t>
                                    </m:r>
                                  </m:e>
                                  <m:sup>
                                    <m:r>
                                      <a:rPr lang="en-US" sz="2000" b="0" i="1" dirty="0" smtClean="0">
                                        <a:latin typeface="Cambria Math" panose="02040503050406030204" pitchFamily="18" charset="0"/>
                                      </a:rPr>
                                      <m:t>h</m:t>
                                    </m:r>
                                  </m:sup>
                                </m:sSup>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𝑝</m:t>
                                        </m:r>
                                      </m:e>
                                      <m:sup>
                                        <m:r>
                                          <a:rPr lang="en-US" sz="2000" i="1">
                                            <a:latin typeface="Cambria Math" panose="02040503050406030204" pitchFamily="18" charset="0"/>
                                          </a:rPr>
                                          <m:t>h</m:t>
                                        </m:r>
                                      </m:sup>
                                    </m:sSup>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𝑞</m:t>
                                        </m:r>
                                      </m:e>
                                      <m:sup>
                                        <m:r>
                                          <a:rPr lang="en-US" sz="2000" i="1">
                                            <a:latin typeface="Cambria Math" panose="02040503050406030204" pitchFamily="18" charset="0"/>
                                            <a:ea typeface="Cambria Math" panose="02040503050406030204" pitchFamily="18" charset="0"/>
                                          </a:rPr>
                                          <m:t>h</m:t>
                                        </m:r>
                                      </m:sup>
                                    </m:sSup>
                                  </m:num>
                                  <m:den>
                                    <m:sSup>
                                      <m:sSupPr>
                                        <m:ctrlPr>
                                          <a:rPr lang="en-US" sz="2000" i="1">
                                            <a:latin typeface="Cambria Math" panose="02040503050406030204" pitchFamily="18" charset="0"/>
                                          </a:rPr>
                                        </m:ctrlPr>
                                      </m:sSupPr>
                                      <m:e>
                                        <m:r>
                                          <a:rPr lang="en-US" sz="2000" i="1">
                                            <a:latin typeface="Cambria Math" panose="02040503050406030204" pitchFamily="18" charset="0"/>
                                          </a:rPr>
                                          <m:t>𝑝</m:t>
                                        </m:r>
                                      </m:e>
                                      <m:sup>
                                        <m:r>
                                          <a:rPr lang="en-US" sz="2000" i="1">
                                            <a:latin typeface="Cambria Math" panose="02040503050406030204" pitchFamily="18" charset="0"/>
                                          </a:rPr>
                                          <m:t>0</m:t>
                                        </m:r>
                                      </m:sup>
                                    </m:sSup>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𝑞</m:t>
                                        </m:r>
                                      </m:e>
                                      <m:sup>
                                        <m:r>
                                          <a:rPr lang="en-US" sz="2000" i="1">
                                            <a:latin typeface="Cambria Math" panose="02040503050406030204" pitchFamily="18" charset="0"/>
                                            <a:ea typeface="Cambria Math" panose="02040503050406030204" pitchFamily="18" charset="0"/>
                                          </a:rPr>
                                          <m:t>h</m:t>
                                        </m:r>
                                      </m:sup>
                                    </m:sSup>
                                  </m:den>
                                </m:f>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2000" i="1" dirty="0" smtClean="0">
                                        <a:latin typeface="Cambria Math" panose="02040503050406030204" pitchFamily="18" charset="0"/>
                                      </a:rPr>
                                    </m:ctrlPr>
                                  </m:sSupPr>
                                  <m:e>
                                    <m:r>
                                      <a:rPr lang="en-US" sz="2000" b="0" i="1" dirty="0" smtClean="0">
                                        <a:latin typeface="Cambria Math" panose="02040503050406030204" pitchFamily="18" charset="0"/>
                                      </a:rPr>
                                      <m:t>𝐿</m:t>
                                    </m:r>
                                  </m:e>
                                  <m:sup>
                                    <m:r>
                                      <a:rPr lang="en-US" sz="2000" b="0" i="1" dirty="0" smtClean="0">
                                        <a:latin typeface="Cambria Math" panose="02040503050406030204" pitchFamily="18" charset="0"/>
                                      </a:rPr>
                                      <m:t>h</m:t>
                                    </m:r>
                                  </m:sup>
                                </m:sSup>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𝑝</m:t>
                                        </m:r>
                                      </m:e>
                                      <m:sup>
                                        <m:r>
                                          <a:rPr lang="en-US" sz="2000" i="1">
                                            <a:latin typeface="Cambria Math" panose="02040503050406030204" pitchFamily="18" charset="0"/>
                                          </a:rPr>
                                          <m:t>h</m:t>
                                        </m:r>
                                      </m:sup>
                                    </m:sSup>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𝑞</m:t>
                                        </m:r>
                                      </m:e>
                                      <m:sup>
                                        <m:r>
                                          <a:rPr lang="en-US" sz="2000" b="0" i="1" smtClean="0">
                                            <a:latin typeface="Cambria Math" panose="02040503050406030204" pitchFamily="18" charset="0"/>
                                            <a:ea typeface="Cambria Math" panose="02040503050406030204" pitchFamily="18" charset="0"/>
                                          </a:rPr>
                                          <m:t>0</m:t>
                                        </m:r>
                                      </m:sup>
                                    </m:sSup>
                                  </m:num>
                                  <m:den>
                                    <m:sSup>
                                      <m:sSupPr>
                                        <m:ctrlPr>
                                          <a:rPr lang="en-US" sz="2000" i="1">
                                            <a:latin typeface="Cambria Math" panose="02040503050406030204" pitchFamily="18" charset="0"/>
                                          </a:rPr>
                                        </m:ctrlPr>
                                      </m:sSupPr>
                                      <m:e>
                                        <m:r>
                                          <a:rPr lang="en-US" sz="2000" i="1">
                                            <a:latin typeface="Cambria Math" panose="02040503050406030204" pitchFamily="18" charset="0"/>
                                          </a:rPr>
                                          <m:t>𝑝</m:t>
                                        </m:r>
                                      </m:e>
                                      <m:sup>
                                        <m:r>
                                          <a:rPr lang="en-US" sz="2000" i="1">
                                            <a:latin typeface="Cambria Math" panose="02040503050406030204" pitchFamily="18" charset="0"/>
                                          </a:rPr>
                                          <m:t>0</m:t>
                                        </m:r>
                                      </m:sup>
                                    </m:sSup>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𝑞</m:t>
                                        </m:r>
                                      </m:e>
                                      <m:sup>
                                        <m:r>
                                          <a:rPr lang="en-US" sz="2000" b="0" i="1" smtClean="0">
                                            <a:latin typeface="Cambria Math" panose="02040503050406030204" pitchFamily="18" charset="0"/>
                                            <a:ea typeface="Cambria Math" panose="02040503050406030204" pitchFamily="18" charset="0"/>
                                          </a:rPr>
                                          <m:t>0</m:t>
                                        </m:r>
                                      </m:sup>
                                    </m:sSup>
                                  </m:den>
                                </m:f>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2000" i="1" dirty="0" smtClean="0">
                                        <a:latin typeface="Cambria Math" panose="02040503050406030204" pitchFamily="18" charset="0"/>
                                      </a:rPr>
                                    </m:ctrlPr>
                                  </m:sSupPr>
                                  <m:e>
                                    <m:r>
                                      <a:rPr lang="en-US" sz="2000" b="0" i="1" dirty="0" smtClean="0">
                                        <a:latin typeface="Cambria Math" panose="02040503050406030204" pitchFamily="18" charset="0"/>
                                      </a:rPr>
                                      <m:t>𝐹</m:t>
                                    </m:r>
                                  </m:e>
                                  <m:sup>
                                    <m:r>
                                      <a:rPr lang="en-US" sz="2000" b="0" i="1" dirty="0" smtClean="0">
                                        <a:latin typeface="Cambria Math" panose="02040503050406030204" pitchFamily="18" charset="0"/>
                                      </a:rPr>
                                      <m:t>h</m:t>
                                    </m:r>
                                  </m:sup>
                                </m:sSup>
                                <m:r>
                                  <a:rPr lang="en-US" sz="2000" b="0" i="1" dirty="0" smtClean="0">
                                    <a:latin typeface="Cambria Math" panose="02040503050406030204" pitchFamily="18" charset="0"/>
                                    <a:ea typeface="Cambria Math" panose="02040503050406030204" pitchFamily="18" charset="0"/>
                                  </a:rPr>
                                  <m:t>=</m:t>
                                </m:r>
                                <m:rad>
                                  <m:radPr>
                                    <m:degHide m:val="on"/>
                                    <m:ctrlPr>
                                      <a:rPr lang="en-US" sz="2000" b="0" i="1" dirty="0" smtClean="0">
                                        <a:latin typeface="Cambria Math" panose="02040503050406030204" pitchFamily="18" charset="0"/>
                                        <a:ea typeface="Cambria Math" panose="02040503050406030204" pitchFamily="18" charset="0"/>
                                      </a:rPr>
                                    </m:ctrlPr>
                                  </m:radPr>
                                  <m:deg/>
                                  <m:e>
                                    <m:sSup>
                                      <m:sSupPr>
                                        <m:ctrlPr>
                                          <a:rPr lang="en-US" sz="2000" b="0" i="1" dirty="0" smtClean="0">
                                            <a:latin typeface="Cambria Math" panose="02040503050406030204" pitchFamily="18" charset="0"/>
                                            <a:ea typeface="Cambria Math" panose="02040503050406030204" pitchFamily="18" charset="0"/>
                                          </a:rPr>
                                        </m:ctrlPr>
                                      </m:sSupPr>
                                      <m:e>
                                        <m:r>
                                          <a:rPr lang="en-US" sz="2000" b="0" i="1" dirty="0" smtClean="0">
                                            <a:latin typeface="Cambria Math" panose="02040503050406030204" pitchFamily="18" charset="0"/>
                                            <a:ea typeface="Cambria Math" panose="02040503050406030204" pitchFamily="18" charset="0"/>
                                          </a:rPr>
                                          <m:t>𝑃</m:t>
                                        </m:r>
                                      </m:e>
                                      <m:sup>
                                        <m:r>
                                          <a:rPr lang="en-US" sz="2000" b="0" i="1" dirty="0" smtClean="0">
                                            <a:latin typeface="Cambria Math" panose="02040503050406030204" pitchFamily="18" charset="0"/>
                                            <a:ea typeface="Cambria Math" panose="02040503050406030204" pitchFamily="18" charset="0"/>
                                          </a:rPr>
                                          <m:t>h</m:t>
                                        </m:r>
                                      </m:sup>
                                    </m:sSup>
                                    <m:sSup>
                                      <m:sSupPr>
                                        <m:ctrlPr>
                                          <a:rPr lang="en-US" sz="2000" b="0" i="1" dirty="0" smtClean="0">
                                            <a:latin typeface="Cambria Math" panose="02040503050406030204" pitchFamily="18" charset="0"/>
                                            <a:ea typeface="Cambria Math" panose="02040503050406030204" pitchFamily="18" charset="0"/>
                                          </a:rPr>
                                        </m:ctrlPr>
                                      </m:sSupPr>
                                      <m:e>
                                        <m:r>
                                          <a:rPr lang="en-US" sz="2000" b="0" i="1" dirty="0" smtClean="0">
                                            <a:latin typeface="Cambria Math" panose="02040503050406030204" pitchFamily="18" charset="0"/>
                                            <a:ea typeface="Cambria Math" panose="02040503050406030204" pitchFamily="18" charset="0"/>
                                          </a:rPr>
                                          <m:t>𝐿</m:t>
                                        </m:r>
                                      </m:e>
                                      <m:sup>
                                        <m:r>
                                          <a:rPr lang="en-US" sz="2000" b="0" i="1" dirty="0" smtClean="0">
                                            <a:latin typeface="Cambria Math" panose="02040503050406030204" pitchFamily="18" charset="0"/>
                                            <a:ea typeface="Cambria Math" panose="02040503050406030204" pitchFamily="18" charset="0"/>
                                          </a:rPr>
                                          <m:t>h</m:t>
                                        </m:r>
                                      </m:sup>
                                    </m:sSup>
                                  </m:e>
                                </m:rad>
                              </m:oMath>
                            </m:oMathPara>
                          </a14:m>
                          <a:endParaRPr lang="en-US" sz="2000" dirty="0"/>
                        </a:p>
                      </a:txBody>
                      <a:tcPr/>
                    </a:tc>
                    <a:extLst>
                      <a:ext uri="{0D108BD9-81ED-4DB2-BD59-A6C34878D82A}">
                        <a16:rowId xmlns:a16="http://schemas.microsoft.com/office/drawing/2014/main" val="3862415520"/>
                      </a:ext>
                    </a:extLst>
                  </a:tr>
                  <a:tr h="1316298">
                    <a:tc>
                      <a:txBody>
                        <a:bodyPr/>
                        <a:lstStyle/>
                        <a:p>
                          <a:r>
                            <a:rPr lang="en-US" sz="1800" b="1" dirty="0"/>
                            <a:t>D&amp;Z Formula</a:t>
                          </a:r>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𝑃</m:t>
                                    </m:r>
                                  </m:e>
                                  <m:sup>
                                    <m:r>
                                      <a:rPr lang="en-US" sz="2000" b="0" i="1" smtClean="0">
                                        <a:latin typeface="Cambria Math" panose="02040503050406030204" pitchFamily="18" charset="0"/>
                                      </a:rPr>
                                      <m:t>h</m:t>
                                    </m:r>
                                  </m:sup>
                                </m:sSup>
                                <m:r>
                                  <a:rPr lang="en-US" sz="2000" i="1" smtClean="0">
                                    <a:latin typeface="Cambria Math" panose="02040503050406030204" pitchFamily="18" charset="0"/>
                                    <a:ea typeface="Cambria Math" panose="02040503050406030204" pitchFamily="18" charset="0"/>
                                  </a:rPr>
                                  <m:t>=</m:t>
                                </m:r>
                                <m:sSup>
                                  <m:sSupPr>
                                    <m:ctrlPr>
                                      <a:rPr lang="en-US" sz="2000" i="1" smtClean="0">
                                        <a:latin typeface="Cambria Math" panose="02040503050406030204" pitchFamily="18" charset="0"/>
                                        <a:ea typeface="Cambria Math" panose="02040503050406030204" pitchFamily="18" charset="0"/>
                                      </a:rPr>
                                    </m:ctrlPr>
                                  </m:sSupPr>
                                  <m:e>
                                    <m:d>
                                      <m:dPr>
                                        <m:ctrlPr>
                                          <a:rPr lang="en-US" sz="2000" i="1" smtClean="0">
                                            <a:latin typeface="Cambria Math" panose="02040503050406030204" pitchFamily="18" charset="0"/>
                                            <a:ea typeface="Cambria Math" panose="02040503050406030204" pitchFamily="18" charset="0"/>
                                          </a:rPr>
                                        </m:ctrlPr>
                                      </m:dPr>
                                      <m:e>
                                        <m:nary>
                                          <m:naryPr>
                                            <m:chr m:val="∑"/>
                                            <m:subHide m:val="on"/>
                                            <m:supHide m:val="on"/>
                                            <m:ctrlPr>
                                              <a:rPr lang="en-US" sz="2000" i="1" smtClean="0">
                                                <a:latin typeface="Cambria Math" panose="02040503050406030204" pitchFamily="18" charset="0"/>
                                                <a:ea typeface="Cambria Math" panose="02040503050406030204" pitchFamily="18" charset="0"/>
                                              </a:rPr>
                                            </m:ctrlPr>
                                          </m:naryPr>
                                          <m:sub/>
                                          <m:sup/>
                                          <m:e>
                                            <m:sSubSup>
                                              <m:sSubSupPr>
                                                <m:ctrlPr>
                                                  <a:rPr lang="en-US" sz="200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𝑘</m:t>
                                                </m:r>
                                              </m:sub>
                                              <m:sup>
                                                <m:r>
                                                  <a:rPr lang="en-US" sz="2000" b="0" i="1" smtClean="0">
                                                    <a:latin typeface="Cambria Math" panose="02040503050406030204" pitchFamily="18" charset="0"/>
                                                    <a:ea typeface="Cambria Math" panose="02040503050406030204" pitchFamily="18" charset="0"/>
                                                  </a:rPr>
                                                  <m:t>h</m:t>
                                                </m:r>
                                              </m:sup>
                                            </m:sSubSup>
                                            <m:f>
                                              <m:fPr>
                                                <m:ctrlPr>
                                                  <a:rPr lang="en-US" sz="2000" i="1" smtClean="0">
                                                    <a:latin typeface="Cambria Math" panose="02040503050406030204" pitchFamily="18" charset="0"/>
                                                    <a:ea typeface="Cambria Math" panose="02040503050406030204" pitchFamily="18" charset="0"/>
                                                  </a:rPr>
                                                </m:ctrlPr>
                                              </m:fPr>
                                              <m:num>
                                                <m:sSubSup>
                                                  <m:sSubSupPr>
                                                    <m:ctrlPr>
                                                      <a:rPr lang="en-US" sz="200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𝑘</m:t>
                                                    </m:r>
                                                  </m:sub>
                                                  <m:sup>
                                                    <m:r>
                                                      <a:rPr lang="en-US" sz="2000" b="0" i="1" smtClean="0">
                                                        <a:latin typeface="Cambria Math" panose="02040503050406030204" pitchFamily="18" charset="0"/>
                                                        <a:ea typeface="Cambria Math" panose="02040503050406030204" pitchFamily="18" charset="0"/>
                                                      </a:rPr>
                                                      <m:t>0</m:t>
                                                    </m:r>
                                                  </m:sup>
                                                </m:sSubSup>
                                              </m:num>
                                              <m:den>
                                                <m:sSubSup>
                                                  <m:sSubSupPr>
                                                    <m:ctrlPr>
                                                      <a:rPr lang="en-US" sz="200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𝑘</m:t>
                                                    </m:r>
                                                  </m:sub>
                                                  <m:sup>
                                                    <m:r>
                                                      <a:rPr lang="en-US" sz="2000" b="0" i="1" smtClean="0">
                                                        <a:latin typeface="Cambria Math" panose="02040503050406030204" pitchFamily="18" charset="0"/>
                                                        <a:ea typeface="Cambria Math" panose="02040503050406030204" pitchFamily="18" charset="0"/>
                                                      </a:rPr>
                                                      <m:t>h</m:t>
                                                    </m:r>
                                                  </m:sup>
                                                </m:sSubSup>
                                              </m:den>
                                            </m:f>
                                          </m:e>
                                        </m:nary>
                                      </m:e>
                                    </m:d>
                                  </m:e>
                                  <m:sup>
                                    <m:r>
                                      <a:rPr lang="en-US" sz="2000" b="0" i="1" smtClean="0">
                                        <a:latin typeface="Cambria Math" panose="02040503050406030204" pitchFamily="18" charset="0"/>
                                        <a:ea typeface="Cambria Math" panose="02040503050406030204" pitchFamily="18" charset="0"/>
                                      </a:rPr>
                                      <m:t>−1</m:t>
                                    </m:r>
                                  </m:sup>
                                </m:sSup>
                              </m:oMath>
                            </m:oMathPara>
                          </a14:m>
                          <a:endParaRPr lang="en-US" sz="2000" dirty="0"/>
                        </a:p>
                      </a:txBody>
                      <a:tcPr/>
                    </a:tc>
                    <a:tc>
                      <a:txBody>
                        <a:bodyPr/>
                        <a:lstStyle/>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𝐿</m:t>
                                    </m:r>
                                  </m:e>
                                  <m:sup>
                                    <m:r>
                                      <a:rPr lang="en-US" sz="2000" b="0" i="1" smtClean="0">
                                        <a:latin typeface="Cambria Math" panose="02040503050406030204" pitchFamily="18" charset="0"/>
                                      </a:rPr>
                                      <m:t>h</m:t>
                                    </m:r>
                                  </m:sup>
                                </m:sSup>
                                <m:r>
                                  <a:rPr lang="en-US" sz="2000" i="1" smtClean="0">
                                    <a:latin typeface="Cambria Math" panose="02040503050406030204" pitchFamily="18" charset="0"/>
                                    <a:ea typeface="Cambria Math" panose="02040503050406030204" pitchFamily="18" charset="0"/>
                                  </a:rPr>
                                  <m:t>=</m:t>
                                </m:r>
                                <m:nary>
                                  <m:naryPr>
                                    <m:chr m:val="∑"/>
                                    <m:subHide m:val="on"/>
                                    <m:supHide m:val="on"/>
                                    <m:ctrlPr>
                                      <a:rPr lang="en-US" sz="2000" i="1" smtClean="0">
                                        <a:latin typeface="Cambria Math" panose="02040503050406030204" pitchFamily="18" charset="0"/>
                                        <a:ea typeface="Cambria Math" panose="02040503050406030204" pitchFamily="18" charset="0"/>
                                      </a:rPr>
                                    </m:ctrlPr>
                                  </m:naryPr>
                                  <m:sub/>
                                  <m:sup/>
                                  <m:e>
                                    <m:d>
                                      <m:dPr>
                                        <m:ctrlPr>
                                          <a:rPr lang="en-US" sz="2000" i="1" smtClean="0">
                                            <a:latin typeface="Cambria Math" panose="02040503050406030204" pitchFamily="18" charset="0"/>
                                            <a:ea typeface="Cambria Math" panose="02040503050406030204" pitchFamily="18" charset="0"/>
                                          </a:rPr>
                                        </m:ctrlPr>
                                      </m:dPr>
                                      <m:e>
                                        <m:sSubSup>
                                          <m:sSubSupPr>
                                            <m:ctrlPr>
                                              <a:rPr lang="en-US" sz="200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𝑤</m:t>
                                            </m:r>
                                          </m:e>
                                          <m:sub>
                                            <m:r>
                                              <a:rPr lang="en-US" sz="2000" b="0" i="1" smtClean="0">
                                                <a:latin typeface="Cambria Math" panose="02040503050406030204" pitchFamily="18" charset="0"/>
                                                <a:ea typeface="Cambria Math" panose="02040503050406030204" pitchFamily="18" charset="0"/>
                                              </a:rPr>
                                              <m:t>𝑘</m:t>
                                            </m:r>
                                          </m:sub>
                                          <m:sup>
                                            <m:r>
                                              <a:rPr lang="en-US" sz="2000" b="0" i="1" smtClean="0">
                                                <a:latin typeface="Cambria Math" panose="02040503050406030204" pitchFamily="18" charset="0"/>
                                                <a:ea typeface="Cambria Math" panose="02040503050406030204" pitchFamily="18" charset="0"/>
                                              </a:rPr>
                                              <m:t>0</m:t>
                                            </m:r>
                                          </m:sup>
                                        </m:sSubSup>
                                        <m:f>
                                          <m:fPr>
                                            <m:ctrlPr>
                                              <a:rPr lang="en-US" sz="2000" i="1" smtClean="0">
                                                <a:latin typeface="Cambria Math" panose="02040503050406030204" pitchFamily="18" charset="0"/>
                                                <a:ea typeface="Cambria Math" panose="02040503050406030204" pitchFamily="18" charset="0"/>
                                              </a:rPr>
                                            </m:ctrlPr>
                                          </m:fPr>
                                          <m:num>
                                            <m:sSubSup>
                                              <m:sSubSupPr>
                                                <m:ctrlPr>
                                                  <a:rPr lang="en-US" sz="200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𝑘</m:t>
                                                </m:r>
                                              </m:sub>
                                              <m:sup>
                                                <m:r>
                                                  <a:rPr lang="en-US" sz="2000" b="0" i="1" smtClean="0">
                                                    <a:latin typeface="Cambria Math" panose="02040503050406030204" pitchFamily="18" charset="0"/>
                                                    <a:ea typeface="Cambria Math" panose="02040503050406030204" pitchFamily="18" charset="0"/>
                                                  </a:rPr>
                                                  <m:t>h</m:t>
                                                </m:r>
                                              </m:sup>
                                            </m:sSubSup>
                                          </m:num>
                                          <m:den>
                                            <m:sSubSup>
                                              <m:sSubSupPr>
                                                <m:ctrlPr>
                                                  <a:rPr lang="en-US" sz="200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𝑘</m:t>
                                                </m:r>
                                              </m:sub>
                                              <m:sup>
                                                <m:r>
                                                  <a:rPr lang="en-US" sz="2000" b="0" i="1" smtClean="0">
                                                    <a:latin typeface="Cambria Math" panose="02040503050406030204" pitchFamily="18" charset="0"/>
                                                    <a:ea typeface="Cambria Math" panose="02040503050406030204" pitchFamily="18" charset="0"/>
                                                  </a:rPr>
                                                  <m:t>0</m:t>
                                                </m:r>
                                              </m:sup>
                                            </m:sSubSup>
                                          </m:den>
                                        </m:f>
                                      </m:e>
                                    </m:d>
                                  </m:e>
                                </m:nary>
                              </m:oMath>
                            </m:oMathPara>
                          </a14:m>
                          <a:endParaRPr lang="en-US" sz="2000" dirty="0"/>
                        </a:p>
                      </a:txBody>
                      <a:tcPr/>
                    </a:tc>
                    <a:tc>
                      <a:txBody>
                        <a:bodyPr/>
                        <a:lstStyle/>
                        <a:p>
                          <a:endParaRPr lang="en-US" sz="2000" dirty="0"/>
                        </a:p>
                      </a:txBody>
                      <a:tcPr/>
                    </a:tc>
                    <a:extLst>
                      <a:ext uri="{0D108BD9-81ED-4DB2-BD59-A6C34878D82A}">
                        <a16:rowId xmlns:a16="http://schemas.microsoft.com/office/drawing/2014/main" val="33360674"/>
                      </a:ext>
                    </a:extLst>
                  </a:tr>
                </a:tbl>
              </a:graphicData>
            </a:graphic>
          </p:graphicFrame>
        </mc:Choice>
        <mc:Fallback xmlns="">
          <p:graphicFrame>
            <p:nvGraphicFramePr>
              <p:cNvPr id="8" name="Table 5">
                <a:extLst>
                  <a:ext uri="{FF2B5EF4-FFF2-40B4-BE49-F238E27FC236}">
                    <a16:creationId xmlns:a16="http://schemas.microsoft.com/office/drawing/2014/main" id="{9006DCCF-0A91-A16B-3FBE-725E2CC1205B}"/>
                  </a:ext>
                </a:extLst>
              </p:cNvPr>
              <p:cNvGraphicFramePr>
                <a:graphicFrameLocks/>
              </p:cNvGraphicFramePr>
              <p:nvPr/>
            </p:nvGraphicFramePr>
            <p:xfrm>
              <a:off x="1077871" y="1886259"/>
              <a:ext cx="10036257" cy="2675030"/>
            </p:xfrm>
            <a:graphic>
              <a:graphicData uri="http://schemas.openxmlformats.org/drawingml/2006/table">
                <a:tbl>
                  <a:tblPr firstRow="1" bandRow="1">
                    <a:tableStyleId>{93296810-A885-4BE3-A3E7-6D5BEEA58F35}</a:tableStyleId>
                  </a:tblPr>
                  <a:tblGrid>
                    <a:gridCol w="1397948">
                      <a:extLst>
                        <a:ext uri="{9D8B030D-6E8A-4147-A177-3AD203B41FA5}">
                          <a16:colId xmlns:a16="http://schemas.microsoft.com/office/drawing/2014/main" val="2202498630"/>
                        </a:ext>
                      </a:extLst>
                    </a:gridCol>
                    <a:gridCol w="3062611">
                      <a:extLst>
                        <a:ext uri="{9D8B030D-6E8A-4147-A177-3AD203B41FA5}">
                          <a16:colId xmlns:a16="http://schemas.microsoft.com/office/drawing/2014/main" val="2939392794"/>
                        </a:ext>
                      </a:extLst>
                    </a:gridCol>
                    <a:gridCol w="3163603">
                      <a:extLst>
                        <a:ext uri="{9D8B030D-6E8A-4147-A177-3AD203B41FA5}">
                          <a16:colId xmlns:a16="http://schemas.microsoft.com/office/drawing/2014/main" val="3242989121"/>
                        </a:ext>
                      </a:extLst>
                    </a:gridCol>
                    <a:gridCol w="2412095">
                      <a:extLst>
                        <a:ext uri="{9D8B030D-6E8A-4147-A177-3AD203B41FA5}">
                          <a16:colId xmlns:a16="http://schemas.microsoft.com/office/drawing/2014/main" val="654613869"/>
                        </a:ext>
                      </a:extLst>
                    </a:gridCol>
                  </a:tblGrid>
                  <a:tr h="480286">
                    <a:tc>
                      <a:txBody>
                        <a:bodyPr/>
                        <a:lstStyle/>
                        <a:p>
                          <a:endParaRPr lang="en-US" dirty="0"/>
                        </a:p>
                      </a:txBody>
                      <a:tcPr/>
                    </a:tc>
                    <a:tc>
                      <a:txBody>
                        <a:bodyPr/>
                        <a:lstStyle/>
                        <a:p>
                          <a:r>
                            <a:rPr lang="en-US" sz="2400" dirty="0" err="1"/>
                            <a:t>Paasche</a:t>
                          </a:r>
                          <a:endParaRPr lang="en-US" sz="2400" dirty="0"/>
                        </a:p>
                      </a:txBody>
                      <a:tcPr/>
                    </a:tc>
                    <a:tc>
                      <a:txBody>
                        <a:bodyPr/>
                        <a:lstStyle/>
                        <a:p>
                          <a:r>
                            <a:rPr lang="en-US" sz="2400" dirty="0"/>
                            <a:t>Laspeyres</a:t>
                          </a:r>
                        </a:p>
                      </a:txBody>
                      <a:tcPr/>
                    </a:tc>
                    <a:tc>
                      <a:txBody>
                        <a:bodyPr/>
                        <a:lstStyle/>
                        <a:p>
                          <a:r>
                            <a:rPr lang="en-US" sz="2400" dirty="0"/>
                            <a:t>Fisher</a:t>
                          </a:r>
                        </a:p>
                      </a:txBody>
                      <a:tcPr/>
                    </a:tc>
                    <a:extLst>
                      <a:ext uri="{0D108BD9-81ED-4DB2-BD59-A6C34878D82A}">
                        <a16:rowId xmlns:a16="http://schemas.microsoft.com/office/drawing/2014/main" val="2741966006"/>
                      </a:ext>
                    </a:extLst>
                  </a:tr>
                  <a:tr h="878446">
                    <a:tc>
                      <a:txBody>
                        <a:bodyPr/>
                        <a:lstStyle/>
                        <a:p>
                          <a:r>
                            <a:rPr lang="en-US" sz="1800" b="1" dirty="0"/>
                            <a:t>Textbook Formula</a:t>
                          </a:r>
                        </a:p>
                      </a:txBody>
                      <a:tcPr/>
                    </a:tc>
                    <a:tc>
                      <a:txBody>
                        <a:bodyPr/>
                        <a:lstStyle/>
                        <a:p>
                          <a:endParaRPr lang="en-US"/>
                        </a:p>
                      </a:txBody>
                      <a:tcPr>
                        <a:blipFill>
                          <a:blip r:embed="rId3"/>
                          <a:stretch>
                            <a:fillRect l="-46016" t="-60417" r="-183267" b="-152083"/>
                          </a:stretch>
                        </a:blipFill>
                      </a:tcPr>
                    </a:tc>
                    <a:tc>
                      <a:txBody>
                        <a:bodyPr/>
                        <a:lstStyle/>
                        <a:p>
                          <a:endParaRPr lang="en-US"/>
                        </a:p>
                      </a:txBody>
                      <a:tcPr>
                        <a:blipFill>
                          <a:blip r:embed="rId3"/>
                          <a:stretch>
                            <a:fillRect l="-140962" t="-60417" r="-76923" b="-152083"/>
                          </a:stretch>
                        </a:blipFill>
                      </a:tcPr>
                    </a:tc>
                    <a:tc>
                      <a:txBody>
                        <a:bodyPr/>
                        <a:lstStyle/>
                        <a:p>
                          <a:endParaRPr lang="en-US"/>
                        </a:p>
                      </a:txBody>
                      <a:tcPr>
                        <a:blipFill>
                          <a:blip r:embed="rId3"/>
                          <a:stretch>
                            <a:fillRect l="-316414" t="-60417" r="-1010" b="-152083"/>
                          </a:stretch>
                        </a:blipFill>
                      </a:tcPr>
                    </a:tc>
                    <a:extLst>
                      <a:ext uri="{0D108BD9-81ED-4DB2-BD59-A6C34878D82A}">
                        <a16:rowId xmlns:a16="http://schemas.microsoft.com/office/drawing/2014/main" val="3862415520"/>
                      </a:ext>
                    </a:extLst>
                  </a:tr>
                  <a:tr h="1316298">
                    <a:tc>
                      <a:txBody>
                        <a:bodyPr/>
                        <a:lstStyle/>
                        <a:p>
                          <a:r>
                            <a:rPr lang="en-US" sz="1800" b="1" dirty="0"/>
                            <a:t>D&amp;Z Formula</a:t>
                          </a:r>
                        </a:p>
                      </a:txBody>
                      <a:tcPr/>
                    </a:tc>
                    <a:tc>
                      <a:txBody>
                        <a:bodyPr/>
                        <a:lstStyle/>
                        <a:p>
                          <a:endParaRPr lang="en-US"/>
                        </a:p>
                      </a:txBody>
                      <a:tcPr>
                        <a:blipFill>
                          <a:blip r:embed="rId3"/>
                          <a:stretch>
                            <a:fillRect l="-46016" t="-106452" r="-183267" b="-922"/>
                          </a:stretch>
                        </a:blipFill>
                      </a:tcPr>
                    </a:tc>
                    <a:tc>
                      <a:txBody>
                        <a:bodyPr/>
                        <a:lstStyle/>
                        <a:p>
                          <a:endParaRPr lang="en-US"/>
                        </a:p>
                      </a:txBody>
                      <a:tcPr>
                        <a:blipFill>
                          <a:blip r:embed="rId3"/>
                          <a:stretch>
                            <a:fillRect l="-140962" t="-106452" r="-76923" b="-922"/>
                          </a:stretch>
                        </a:blipFill>
                      </a:tcPr>
                    </a:tc>
                    <a:tc>
                      <a:txBody>
                        <a:bodyPr/>
                        <a:lstStyle/>
                        <a:p>
                          <a:endParaRPr lang="en-US" sz="2000" dirty="0"/>
                        </a:p>
                      </a:txBody>
                      <a:tcPr/>
                    </a:tc>
                    <a:extLst>
                      <a:ext uri="{0D108BD9-81ED-4DB2-BD59-A6C34878D82A}">
                        <a16:rowId xmlns:a16="http://schemas.microsoft.com/office/drawing/2014/main" val="33360674"/>
                      </a:ext>
                    </a:extLst>
                  </a:tr>
                </a:tbl>
              </a:graphicData>
            </a:graphic>
          </p:graphicFrame>
        </mc:Fallback>
      </mc:AlternateContent>
    </p:spTree>
    <p:extLst>
      <p:ext uri="{BB962C8B-B14F-4D97-AF65-F5344CB8AC3E}">
        <p14:creationId xmlns:p14="http://schemas.microsoft.com/office/powerpoint/2010/main" val="58423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9" name="Rectangle 5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9" name="Rectangle 6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DEC2C-FF02-407B-8F18-A31503FF7DFF}"/>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Monetary Poverty</a:t>
            </a:r>
          </a:p>
        </p:txBody>
      </p:sp>
      <p:sp>
        <p:nvSpPr>
          <p:cNvPr id="3" name="Content Placeholder 2">
            <a:extLst>
              <a:ext uri="{FF2B5EF4-FFF2-40B4-BE49-F238E27FC236}">
                <a16:creationId xmlns:a16="http://schemas.microsoft.com/office/drawing/2014/main" id="{137F1F01-18DC-43C5-985A-9D50CE9F5949}"/>
              </a:ext>
            </a:extLst>
          </p:cNvPr>
          <p:cNvSpPr>
            <a:spLocks noGrp="1"/>
          </p:cNvSpPr>
          <p:nvPr>
            <p:ph idx="1"/>
          </p:nvPr>
        </p:nvSpPr>
        <p:spPr>
          <a:xfrm>
            <a:off x="4810259" y="649480"/>
            <a:ext cx="6555347" cy="5546047"/>
          </a:xfrm>
        </p:spPr>
        <p:txBody>
          <a:bodyPr anchor="ctr">
            <a:normAutofit/>
          </a:bodyPr>
          <a:lstStyle/>
          <a:p>
            <a:r>
              <a:rPr lang="en-US" dirty="0"/>
              <a:t>Only looking at goods/services you need money to buy.</a:t>
            </a:r>
          </a:p>
          <a:p>
            <a:r>
              <a:rPr lang="en-US" dirty="0"/>
              <a:t>If the state provides free basic health care or education for everyone, you don’t need money to access it, and it doesn’t need to be included in our analysis of monetary poverty.</a:t>
            </a:r>
          </a:p>
          <a:p>
            <a:r>
              <a:rPr lang="en-US" dirty="0"/>
              <a:t>In some rural contexts, you might not need money to have access to land and construct decent basic housing.</a:t>
            </a:r>
          </a:p>
        </p:txBody>
      </p:sp>
    </p:spTree>
    <p:extLst>
      <p:ext uri="{BB962C8B-B14F-4D97-AF65-F5344CB8AC3E}">
        <p14:creationId xmlns:p14="http://schemas.microsoft.com/office/powerpoint/2010/main" val="33347251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FB06A1-969E-CFD0-DDB8-F7037B3DBF3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Price Sources</a:t>
            </a:r>
          </a:p>
        </p:txBody>
      </p:sp>
      <p:graphicFrame>
        <p:nvGraphicFramePr>
          <p:cNvPr id="4" name="Table 4">
            <a:extLst>
              <a:ext uri="{FF2B5EF4-FFF2-40B4-BE49-F238E27FC236}">
                <a16:creationId xmlns:a16="http://schemas.microsoft.com/office/drawing/2014/main" id="{F8036C6D-87B8-A73B-753E-856D2865A6A2}"/>
              </a:ext>
            </a:extLst>
          </p:cNvPr>
          <p:cNvGraphicFramePr>
            <a:graphicFrameLocks noGrp="1"/>
          </p:cNvGraphicFramePr>
          <p:nvPr>
            <p:ph idx="1"/>
            <p:extLst>
              <p:ext uri="{D42A27DB-BD31-4B8C-83A1-F6EECF244321}">
                <p14:modId xmlns:p14="http://schemas.microsoft.com/office/powerpoint/2010/main" val="1837878045"/>
              </p:ext>
            </p:extLst>
          </p:nvPr>
        </p:nvGraphicFramePr>
        <p:xfrm>
          <a:off x="479453" y="1465004"/>
          <a:ext cx="11385494" cy="5290096"/>
        </p:xfrm>
        <a:graphic>
          <a:graphicData uri="http://schemas.openxmlformats.org/drawingml/2006/table">
            <a:tbl>
              <a:tblPr firstRow="1" bandRow="1">
                <a:tableStyleId>{5C22544A-7EE6-4342-B048-85BDC9FD1C3A}</a:tableStyleId>
              </a:tblPr>
              <a:tblGrid>
                <a:gridCol w="1927253">
                  <a:extLst>
                    <a:ext uri="{9D8B030D-6E8A-4147-A177-3AD203B41FA5}">
                      <a16:colId xmlns:a16="http://schemas.microsoft.com/office/drawing/2014/main" val="1120934256"/>
                    </a:ext>
                  </a:extLst>
                </a:gridCol>
                <a:gridCol w="4025087">
                  <a:extLst>
                    <a:ext uri="{9D8B030D-6E8A-4147-A177-3AD203B41FA5}">
                      <a16:colId xmlns:a16="http://schemas.microsoft.com/office/drawing/2014/main" val="3670509657"/>
                    </a:ext>
                  </a:extLst>
                </a:gridCol>
                <a:gridCol w="5433154">
                  <a:extLst>
                    <a:ext uri="{9D8B030D-6E8A-4147-A177-3AD203B41FA5}">
                      <a16:colId xmlns:a16="http://schemas.microsoft.com/office/drawing/2014/main" val="2348275880"/>
                    </a:ext>
                  </a:extLst>
                </a:gridCol>
              </a:tblGrid>
              <a:tr h="328848">
                <a:tc>
                  <a:txBody>
                    <a:bodyPr/>
                    <a:lstStyle/>
                    <a:p>
                      <a:r>
                        <a:rPr lang="en-US" sz="1800"/>
                        <a:t>Source</a:t>
                      </a:r>
                    </a:p>
                  </a:txBody>
                  <a:tcPr marL="88084" marR="88084" marT="44042" marB="44042"/>
                </a:tc>
                <a:tc>
                  <a:txBody>
                    <a:bodyPr/>
                    <a:lstStyle/>
                    <a:p>
                      <a:r>
                        <a:rPr lang="en-US" sz="1800"/>
                        <a:t>Pros</a:t>
                      </a:r>
                    </a:p>
                  </a:txBody>
                  <a:tcPr marL="88084" marR="88084" marT="44042" marB="44042"/>
                </a:tc>
                <a:tc>
                  <a:txBody>
                    <a:bodyPr/>
                    <a:lstStyle/>
                    <a:p>
                      <a:r>
                        <a:rPr lang="en-US" sz="1800"/>
                        <a:t>Cons</a:t>
                      </a:r>
                    </a:p>
                  </a:txBody>
                  <a:tcPr marL="88084" marR="88084" marT="44042" marB="44042"/>
                </a:tc>
                <a:extLst>
                  <a:ext uri="{0D108BD9-81ED-4DB2-BD59-A6C34878D82A}">
                    <a16:rowId xmlns:a16="http://schemas.microsoft.com/office/drawing/2014/main" val="3601549199"/>
                  </a:ext>
                </a:extLst>
              </a:tr>
              <a:tr h="1150966">
                <a:tc>
                  <a:txBody>
                    <a:bodyPr/>
                    <a:lstStyle/>
                    <a:p>
                      <a:r>
                        <a:rPr lang="en-US" sz="1800"/>
                        <a:t>Unit values (from observed hh purchases)</a:t>
                      </a:r>
                    </a:p>
                  </a:txBody>
                  <a:tcPr marL="88084" marR="88084" marT="44042" marB="44042"/>
                </a:tc>
                <a:tc>
                  <a:txBody>
                    <a:bodyPr/>
                    <a:lstStyle/>
                    <a:p>
                      <a:pPr marL="285750" indent="-285750">
                        <a:buFont typeface="Arial" panose="020B0604020202020204" pitchFamily="34" charset="0"/>
                        <a:buChar char="•"/>
                      </a:pPr>
                      <a:r>
                        <a:rPr lang="en-US" sz="1800" dirty="0"/>
                        <a:t>Collected in exactly the areas as the households in the survey</a:t>
                      </a:r>
                    </a:p>
                    <a:p>
                      <a:pPr marL="285750" indent="-285750">
                        <a:buFont typeface="Arial" panose="020B0604020202020204" pitchFamily="34" charset="0"/>
                        <a:buChar char="•"/>
                      </a:pPr>
                      <a:r>
                        <a:rPr lang="en-US" sz="1800" dirty="0"/>
                        <a:t>Classification of foods aligns perfectly</a:t>
                      </a:r>
                    </a:p>
                  </a:txBody>
                  <a:tcPr marL="88084" marR="88084" marT="44042" marB="44042"/>
                </a:tc>
                <a:tc>
                  <a:txBody>
                    <a:bodyPr/>
                    <a:lstStyle/>
                    <a:p>
                      <a:pPr marL="285750" indent="-285750">
                        <a:buFont typeface="Arial" panose="020B0604020202020204" pitchFamily="34" charset="0"/>
                        <a:buChar char="•"/>
                      </a:pPr>
                      <a:r>
                        <a:rPr lang="en-US" sz="1800"/>
                        <a:t>Better-off households may consume higher quality versions of items</a:t>
                      </a:r>
                    </a:p>
                    <a:p>
                      <a:pPr marL="285750" indent="-285750">
                        <a:buFont typeface="Arial" panose="020B0604020202020204" pitchFamily="34" charset="0"/>
                        <a:buChar char="•"/>
                      </a:pPr>
                      <a:r>
                        <a:rPr lang="en-US" sz="1800"/>
                        <a:t>Within each classification, households will tend to consume more of what is locally relatively cheaper</a:t>
                      </a:r>
                    </a:p>
                    <a:p>
                      <a:pPr marL="285750" indent="-285750">
                        <a:buFont typeface="Arial" panose="020B0604020202020204" pitchFamily="34" charset="0"/>
                        <a:buChar char="•"/>
                      </a:pPr>
                      <a:r>
                        <a:rPr lang="en-US" sz="1800"/>
                        <a:t>Usually only available for food</a:t>
                      </a:r>
                    </a:p>
                  </a:txBody>
                  <a:tcPr marL="88084" marR="88084" marT="44042" marB="44042"/>
                </a:tc>
                <a:extLst>
                  <a:ext uri="{0D108BD9-81ED-4DB2-BD59-A6C34878D82A}">
                    <a16:rowId xmlns:a16="http://schemas.microsoft.com/office/drawing/2014/main" val="2473168897"/>
                  </a:ext>
                </a:extLst>
              </a:tr>
              <a:tr h="1562026">
                <a:tc>
                  <a:txBody>
                    <a:bodyPr/>
                    <a:lstStyle/>
                    <a:p>
                      <a:r>
                        <a:rPr lang="en-US" sz="1800"/>
                        <a:t>Price survey</a:t>
                      </a:r>
                    </a:p>
                  </a:txBody>
                  <a:tcPr marL="88084" marR="88084" marT="44042" marB="44042"/>
                </a:tc>
                <a:tc>
                  <a:txBody>
                    <a:bodyPr/>
                    <a:lstStyle/>
                    <a:p>
                      <a:pPr marL="285750" indent="-285750">
                        <a:buFont typeface="Arial" panose="020B0604020202020204" pitchFamily="34" charset="0"/>
                        <a:buChar char="•"/>
                      </a:pPr>
                      <a:r>
                        <a:rPr lang="en-US" sz="1800"/>
                        <a:t>Collected in exactly the areas of the households in the survey</a:t>
                      </a:r>
                    </a:p>
                    <a:p>
                      <a:pPr marL="285750" indent="-285750">
                        <a:buFont typeface="Arial" panose="020B0604020202020204" pitchFamily="34" charset="0"/>
                        <a:buChar char="•"/>
                      </a:pPr>
                      <a:r>
                        <a:rPr lang="en-US" sz="1800"/>
                        <a:t>Classification of items can align perfectly</a:t>
                      </a:r>
                    </a:p>
                    <a:p>
                      <a:pPr marL="285750" indent="-285750">
                        <a:buFont typeface="Arial" panose="020B0604020202020204" pitchFamily="34" charset="0"/>
                        <a:buChar char="•"/>
                      </a:pPr>
                      <a:r>
                        <a:rPr lang="en-US" sz="1800"/>
                        <a:t>Precise quality definitions can be applied</a:t>
                      </a:r>
                    </a:p>
                    <a:p>
                      <a:pPr marL="285750" indent="-285750">
                        <a:buFont typeface="Arial" panose="020B0604020202020204" pitchFamily="34" charset="0"/>
                        <a:buChar char="•"/>
                      </a:pPr>
                      <a:r>
                        <a:rPr lang="en-US" sz="1800"/>
                        <a:t>Covers food and nonfood</a:t>
                      </a:r>
                    </a:p>
                  </a:txBody>
                  <a:tcPr marL="88084" marR="88084" marT="44042" marB="44042"/>
                </a:tc>
                <a:tc>
                  <a:txBody>
                    <a:bodyPr/>
                    <a:lstStyle/>
                    <a:p>
                      <a:pPr marL="285750" indent="-285750">
                        <a:buFont typeface="Arial" panose="020B0604020202020204" pitchFamily="34" charset="0"/>
                        <a:buChar char="•"/>
                      </a:pPr>
                      <a:r>
                        <a:rPr lang="en-US" sz="1800" dirty="0"/>
                        <a:t>Rarely implemented, additional cost</a:t>
                      </a:r>
                    </a:p>
                    <a:p>
                      <a:pPr marL="285750" indent="-285750">
                        <a:buFont typeface="Arial" panose="020B0604020202020204" pitchFamily="34" charset="0"/>
                        <a:buChar char="•"/>
                      </a:pPr>
                      <a:r>
                        <a:rPr lang="en-US" sz="1800" dirty="0"/>
                        <a:t>Needs to be done carefully, otherwise will just introduce noise</a:t>
                      </a:r>
                    </a:p>
                  </a:txBody>
                  <a:tcPr marL="88084" marR="88084" marT="44042" marB="44042"/>
                </a:tc>
                <a:extLst>
                  <a:ext uri="{0D108BD9-81ED-4DB2-BD59-A6C34878D82A}">
                    <a16:rowId xmlns:a16="http://schemas.microsoft.com/office/drawing/2014/main" val="882912664"/>
                  </a:ext>
                </a:extLst>
              </a:tr>
              <a:tr h="1150966">
                <a:tc>
                  <a:txBody>
                    <a:bodyPr/>
                    <a:lstStyle/>
                    <a:p>
                      <a:r>
                        <a:rPr lang="en-US" sz="1800"/>
                        <a:t>Raw CPI data</a:t>
                      </a:r>
                    </a:p>
                  </a:txBody>
                  <a:tcPr marL="88084" marR="88084" marT="44042" marB="44042"/>
                </a:tc>
                <a:tc>
                  <a:txBody>
                    <a:bodyPr/>
                    <a:lstStyle/>
                    <a:p>
                      <a:pPr marL="285750" indent="-285750">
                        <a:buFont typeface="Arial" panose="020B0604020202020204" pitchFamily="34" charset="0"/>
                        <a:buChar char="•"/>
                      </a:pPr>
                      <a:r>
                        <a:rPr lang="en-US" sz="1800"/>
                        <a:t>Data on large number of items</a:t>
                      </a:r>
                    </a:p>
                    <a:p>
                      <a:pPr marL="285750" indent="-285750">
                        <a:buFont typeface="Arial" panose="020B0604020202020204" pitchFamily="34" charset="0"/>
                        <a:buChar char="•"/>
                      </a:pPr>
                      <a:r>
                        <a:rPr lang="en-US" sz="1800"/>
                        <a:t>Should have consistent quality definitions</a:t>
                      </a:r>
                    </a:p>
                    <a:p>
                      <a:pPr marL="285750" indent="-285750">
                        <a:buFont typeface="Arial" panose="020B0604020202020204" pitchFamily="34" charset="0"/>
                        <a:buChar char="•"/>
                      </a:pPr>
                      <a:r>
                        <a:rPr lang="en-US" sz="1800"/>
                        <a:t>Available at no extra cost</a:t>
                      </a:r>
                    </a:p>
                    <a:p>
                      <a:pPr marL="285750" indent="-285750">
                        <a:buFont typeface="Arial" panose="020B0604020202020204" pitchFamily="34" charset="0"/>
                        <a:buChar char="•"/>
                      </a:pPr>
                      <a:r>
                        <a:rPr lang="en-US" sz="1800"/>
                        <a:t>Covers food and nonfood</a:t>
                      </a:r>
                    </a:p>
                  </a:txBody>
                  <a:tcPr marL="88084" marR="88084" marT="44042" marB="44042"/>
                </a:tc>
                <a:tc>
                  <a:txBody>
                    <a:bodyPr/>
                    <a:lstStyle/>
                    <a:p>
                      <a:pPr marL="285750" indent="-285750">
                        <a:buFont typeface="Arial" panose="020B0604020202020204" pitchFamily="34" charset="0"/>
                        <a:buChar char="•"/>
                      </a:pPr>
                      <a:r>
                        <a:rPr lang="en-US" sz="1800" dirty="0"/>
                        <a:t>Often only collected in urban areas</a:t>
                      </a:r>
                    </a:p>
                    <a:p>
                      <a:pPr marL="285750" indent="-285750">
                        <a:buFont typeface="Arial" panose="020B0604020202020204" pitchFamily="34" charset="0"/>
                        <a:buChar char="•"/>
                      </a:pPr>
                      <a:r>
                        <a:rPr lang="en-US" sz="1800" dirty="0"/>
                        <a:t>May not have access to raw data</a:t>
                      </a:r>
                    </a:p>
                    <a:p>
                      <a:pPr marL="285750" indent="-285750">
                        <a:buFont typeface="Arial" panose="020B0604020202020204" pitchFamily="34" charset="0"/>
                        <a:buChar char="•"/>
                      </a:pPr>
                      <a:r>
                        <a:rPr lang="en-US" sz="1800" dirty="0"/>
                        <a:t>Coding of items may be different from survey</a:t>
                      </a:r>
                    </a:p>
                    <a:p>
                      <a:endParaRPr lang="en-US" sz="1800" dirty="0"/>
                    </a:p>
                  </a:txBody>
                  <a:tcPr marL="88084" marR="88084" marT="44042" marB="44042"/>
                </a:tc>
                <a:extLst>
                  <a:ext uri="{0D108BD9-81ED-4DB2-BD59-A6C34878D82A}">
                    <a16:rowId xmlns:a16="http://schemas.microsoft.com/office/drawing/2014/main" val="1935041024"/>
                  </a:ext>
                </a:extLst>
              </a:tr>
            </a:tbl>
          </a:graphicData>
        </a:graphic>
      </p:graphicFrame>
    </p:spTree>
    <p:extLst>
      <p:ext uri="{BB962C8B-B14F-4D97-AF65-F5344CB8AC3E}">
        <p14:creationId xmlns:p14="http://schemas.microsoft.com/office/powerpoint/2010/main" val="1713246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9906F4-5B02-DF40-D2D3-3625C001F574}"/>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Other Decisions</a:t>
            </a:r>
          </a:p>
        </p:txBody>
      </p:sp>
      <p:sp>
        <p:nvSpPr>
          <p:cNvPr id="3" name="Content Placeholder 2">
            <a:extLst>
              <a:ext uri="{FF2B5EF4-FFF2-40B4-BE49-F238E27FC236}">
                <a16:creationId xmlns:a16="http://schemas.microsoft.com/office/drawing/2014/main" id="{59B42AF9-B2A8-FAEB-5EE1-10E375B87A41}"/>
              </a:ext>
            </a:extLst>
          </p:cNvPr>
          <p:cNvSpPr>
            <a:spLocks noGrp="1"/>
          </p:cNvSpPr>
          <p:nvPr>
            <p:ph idx="1"/>
          </p:nvPr>
        </p:nvSpPr>
        <p:spPr>
          <a:xfrm>
            <a:off x="655455" y="1597432"/>
            <a:ext cx="11150825" cy="4966030"/>
          </a:xfrm>
        </p:spPr>
        <p:txBody>
          <a:bodyPr anchor="ctr">
            <a:normAutofit fontScale="92500" lnSpcReduction="10000"/>
          </a:bodyPr>
          <a:lstStyle/>
          <a:p>
            <a:r>
              <a:rPr lang="en-US" dirty="0"/>
              <a:t>Use separate temporal and spatial price deflators, or create one joint price index?</a:t>
            </a:r>
          </a:p>
          <a:p>
            <a:pPr lvl="1"/>
            <a:r>
              <a:rPr lang="en-US" sz="2800" dirty="0"/>
              <a:t>I recommend using a joint one UNLESS you want to use the CPI for temporal deflation</a:t>
            </a:r>
          </a:p>
          <a:p>
            <a:r>
              <a:rPr lang="en-US" dirty="0"/>
              <a:t>If using separate ones, which one to apply first?</a:t>
            </a:r>
          </a:p>
          <a:p>
            <a:pPr lvl="1"/>
            <a:r>
              <a:rPr lang="en-US" sz="2800" dirty="0"/>
              <a:t>M&amp;V recommend applying temporal first</a:t>
            </a:r>
          </a:p>
          <a:p>
            <a:r>
              <a:rPr lang="en-US" dirty="0"/>
              <a:t>Use separate deflators for separate components of the consumption aggregate (food vs. non-food, by top-level COICOP)?</a:t>
            </a:r>
          </a:p>
          <a:p>
            <a:pPr lvl="1"/>
            <a:r>
              <a:rPr lang="en-US" sz="2800" dirty="0"/>
              <a:t>M&amp;V recommend against this: can distort share of food in total consumption</a:t>
            </a:r>
          </a:p>
          <a:p>
            <a:r>
              <a:rPr lang="en-US" dirty="0"/>
              <a:t>Use lower level of aggregation for budget shares than for prices?</a:t>
            </a:r>
          </a:p>
          <a:p>
            <a:pPr lvl="1"/>
            <a:r>
              <a:rPr lang="en-US" sz="2800" dirty="0"/>
              <a:t>Budget shares can be down to household level.  Prices can be down to cluster-level.</a:t>
            </a:r>
          </a:p>
        </p:txBody>
      </p:sp>
    </p:spTree>
    <p:extLst>
      <p:ext uri="{BB962C8B-B14F-4D97-AF65-F5344CB8AC3E}">
        <p14:creationId xmlns:p14="http://schemas.microsoft.com/office/powerpoint/2010/main" val="7125628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EEF3457-5FAD-D8B0-18C3-001F6A33FFC6}"/>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Final consumption aggregate</a:t>
            </a:r>
          </a:p>
        </p:txBody>
      </p:sp>
      <p:sp>
        <p:nvSpPr>
          <p:cNvPr id="5" name="Content Placeholder 4">
            <a:extLst>
              <a:ext uri="{FF2B5EF4-FFF2-40B4-BE49-F238E27FC236}">
                <a16:creationId xmlns:a16="http://schemas.microsoft.com/office/drawing/2014/main" id="{31D61CF3-AE47-4DA8-F807-2B8396B7AA95}"/>
              </a:ext>
            </a:extLst>
          </p:cNvPr>
          <p:cNvSpPr>
            <a:spLocks noGrp="1"/>
          </p:cNvSpPr>
          <p:nvPr>
            <p:ph idx="1"/>
          </p:nvPr>
        </p:nvSpPr>
        <p:spPr>
          <a:xfrm>
            <a:off x="1205714" y="1699327"/>
            <a:ext cx="10245966" cy="4302228"/>
          </a:xfrm>
        </p:spPr>
        <p:txBody>
          <a:bodyPr anchor="ctr">
            <a:normAutofit/>
          </a:bodyPr>
          <a:lstStyle/>
          <a:p>
            <a:r>
              <a:rPr lang="en-US" sz="2600" dirty="0"/>
              <a:t>We have consumption of each item, food and nonfood, including use value of durable goods and housing rental value</a:t>
            </a:r>
          </a:p>
          <a:p>
            <a:r>
              <a:rPr lang="en-US" sz="2600" dirty="0"/>
              <a:t>Very helpful to maintain this as a final dataset that can be used for different types of analysis in the future</a:t>
            </a:r>
          </a:p>
          <a:p>
            <a:r>
              <a:rPr lang="en-US" sz="2600" dirty="0"/>
              <a:t>Can add COICOP coding (1 to 3 digits) to this dataset</a:t>
            </a:r>
          </a:p>
          <a:p>
            <a:r>
              <a:rPr lang="en-US" sz="2600" dirty="0"/>
              <a:t>Can also include source of consumption: purchase, own production, gift, use value etc.</a:t>
            </a:r>
          </a:p>
          <a:p>
            <a:r>
              <a:rPr lang="en-US" sz="2600" dirty="0"/>
              <a:t>In general, these are nominal, annual values</a:t>
            </a:r>
          </a:p>
          <a:p>
            <a:pPr marL="0" indent="0">
              <a:buNone/>
            </a:pPr>
            <a:endParaRPr lang="en-US" sz="2600" dirty="0"/>
          </a:p>
        </p:txBody>
      </p:sp>
    </p:spTree>
    <p:extLst>
      <p:ext uri="{BB962C8B-B14F-4D97-AF65-F5344CB8AC3E}">
        <p14:creationId xmlns:p14="http://schemas.microsoft.com/office/powerpoint/2010/main" val="41302983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F2CE84-8C80-4918-1DC5-8190650EDD5C}"/>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Aggregating and Final Checks</a:t>
            </a:r>
          </a:p>
        </p:txBody>
      </p:sp>
      <p:sp>
        <p:nvSpPr>
          <p:cNvPr id="3" name="Content Placeholder 2">
            <a:extLst>
              <a:ext uri="{FF2B5EF4-FFF2-40B4-BE49-F238E27FC236}">
                <a16:creationId xmlns:a16="http://schemas.microsoft.com/office/drawing/2014/main" id="{F778DB1F-79BF-A6D4-0C55-B4AB26ACDED2}"/>
              </a:ext>
            </a:extLst>
          </p:cNvPr>
          <p:cNvSpPr>
            <a:spLocks noGrp="1"/>
          </p:cNvSpPr>
          <p:nvPr>
            <p:ph idx="1"/>
          </p:nvPr>
        </p:nvSpPr>
        <p:spPr>
          <a:xfrm>
            <a:off x="1440180" y="1590741"/>
            <a:ext cx="10204259" cy="5109463"/>
          </a:xfrm>
        </p:spPr>
        <p:txBody>
          <a:bodyPr anchor="ctr">
            <a:noAutofit/>
          </a:bodyPr>
          <a:lstStyle/>
          <a:p>
            <a:r>
              <a:rPr lang="en-US" sz="2400" dirty="0"/>
              <a:t>Sum up consumption of all items over the household</a:t>
            </a:r>
          </a:p>
          <a:p>
            <a:r>
              <a:rPr lang="en-US" sz="2400" dirty="0"/>
              <a:t>Drop households for which the NCA cannot be constructed</a:t>
            </a:r>
          </a:p>
          <a:p>
            <a:pPr lvl="1"/>
            <a:r>
              <a:rPr lang="en-US" dirty="0"/>
              <a:t>households missing entire sections of the questionnaire</a:t>
            </a:r>
          </a:p>
          <a:p>
            <a:pPr lvl="1"/>
            <a:r>
              <a:rPr lang="en-US" dirty="0"/>
              <a:t>households deemed to have too many missing values / imputations otherwise</a:t>
            </a:r>
          </a:p>
          <a:p>
            <a:pPr lvl="1"/>
            <a:r>
              <a:rPr lang="en-US" dirty="0"/>
              <a:t>household with extreme share of food in total consumption</a:t>
            </a:r>
          </a:p>
          <a:p>
            <a:r>
              <a:rPr lang="en-US" sz="2400" dirty="0"/>
              <a:t>Reweight to adjust for dropped households</a:t>
            </a:r>
          </a:p>
          <a:p>
            <a:pPr lvl="1"/>
            <a:r>
              <a:rPr lang="en-US" dirty="0"/>
              <a:t>rescale at PSU level so total weight for PSU remains the same</a:t>
            </a:r>
          </a:p>
          <a:p>
            <a:r>
              <a:rPr lang="en-US" sz="2400" dirty="0"/>
              <a:t>Apply spatial and / or temporal deflators</a:t>
            </a:r>
          </a:p>
          <a:p>
            <a:r>
              <a:rPr lang="en-US" sz="2400" dirty="0"/>
              <a:t>Adjust for household size and composition</a:t>
            </a:r>
          </a:p>
          <a:p>
            <a:r>
              <a:rPr lang="en-US" sz="2400" dirty="0"/>
              <a:t>Look at overall distribution and</a:t>
            </a:r>
            <a:r>
              <a:rPr lang="zh-CN" altLang="en-US" sz="2400" dirty="0"/>
              <a:t> </a:t>
            </a:r>
            <a:r>
              <a:rPr lang="en-US" altLang="zh-CN" sz="2400" dirty="0"/>
              <a:t>check outliers</a:t>
            </a:r>
            <a:endParaRPr lang="en-US" dirty="0">
              <a:latin typeface="+mj-lt"/>
            </a:endParaRPr>
          </a:p>
        </p:txBody>
      </p:sp>
    </p:spTree>
    <p:extLst>
      <p:ext uri="{BB962C8B-B14F-4D97-AF65-F5344CB8AC3E}">
        <p14:creationId xmlns:p14="http://schemas.microsoft.com/office/powerpoint/2010/main" val="1537380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909C5E4-09AA-7A93-EF99-A4FAC48DDD7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Final touch - Household vs. Individual</a:t>
            </a:r>
          </a:p>
        </p:txBody>
      </p:sp>
      <p:sp>
        <p:nvSpPr>
          <p:cNvPr id="6" name="Content Placeholder 5">
            <a:extLst>
              <a:ext uri="{FF2B5EF4-FFF2-40B4-BE49-F238E27FC236}">
                <a16:creationId xmlns:a16="http://schemas.microsoft.com/office/drawing/2014/main" id="{C2459E88-B98F-7FA8-D820-1C2558879543}"/>
              </a:ext>
            </a:extLst>
          </p:cNvPr>
          <p:cNvSpPr>
            <a:spLocks noGrp="1"/>
          </p:cNvSpPr>
          <p:nvPr>
            <p:ph idx="1"/>
          </p:nvPr>
        </p:nvSpPr>
        <p:spPr>
          <a:xfrm>
            <a:off x="1371599" y="2318197"/>
            <a:ext cx="9724031" cy="3683358"/>
          </a:xfrm>
        </p:spPr>
        <p:txBody>
          <a:bodyPr anchor="ctr">
            <a:normAutofit/>
          </a:bodyPr>
          <a:lstStyle/>
          <a:p>
            <a:endParaRPr lang="en-US" sz="2000"/>
          </a:p>
        </p:txBody>
      </p:sp>
      <p:sp>
        <p:nvSpPr>
          <p:cNvPr id="18" name="Content Placeholder 4">
            <a:extLst>
              <a:ext uri="{FF2B5EF4-FFF2-40B4-BE49-F238E27FC236}">
                <a16:creationId xmlns:a16="http://schemas.microsoft.com/office/drawing/2014/main" id="{0D6D6A9D-2E6B-C425-18C6-35FF7471D36E}"/>
              </a:ext>
            </a:extLst>
          </p:cNvPr>
          <p:cNvSpPr txBox="1">
            <a:spLocks/>
          </p:cNvSpPr>
          <p:nvPr/>
        </p:nvSpPr>
        <p:spPr>
          <a:xfrm>
            <a:off x="1097279" y="1845734"/>
            <a:ext cx="6454987" cy="40233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Welfare, living standards, poverty are </a:t>
            </a:r>
            <a:r>
              <a:rPr lang="en-US" b="1">
                <a:solidFill>
                  <a:schemeClr val="accent2"/>
                </a:solidFill>
              </a:rPr>
              <a:t>individual</a:t>
            </a:r>
            <a:r>
              <a:rPr lang="en-US"/>
              <a:t> level attributes, but data is almost always collected at the </a:t>
            </a:r>
            <a:r>
              <a:rPr lang="en-US" b="1">
                <a:solidFill>
                  <a:schemeClr val="accent2"/>
                </a:solidFill>
              </a:rPr>
              <a:t>household</a:t>
            </a:r>
            <a:r>
              <a:rPr lang="en-US"/>
              <a:t> level</a:t>
            </a:r>
          </a:p>
          <a:p>
            <a:r>
              <a:rPr lang="en-US"/>
              <a:t>There is a lot of interesting research on intrahousehold allocation of resources, but these have not been integrated into routine poverty monitoring</a:t>
            </a:r>
          </a:p>
          <a:p>
            <a:r>
              <a:rPr lang="en-US"/>
              <a:t>Household members are just assigned a share of household resources</a:t>
            </a:r>
          </a:p>
          <a:p>
            <a:pPr marL="0" indent="0">
              <a:buFont typeface="Arial" panose="020B0604020202020204" pitchFamily="34" charset="0"/>
              <a:buNone/>
            </a:pPr>
            <a:endParaRPr lang="en-US" dirty="0"/>
          </a:p>
        </p:txBody>
      </p:sp>
      <p:pic>
        <p:nvPicPr>
          <p:cNvPr id="20" name="Graphic 19" descr="Group outline">
            <a:extLst>
              <a:ext uri="{FF2B5EF4-FFF2-40B4-BE49-F238E27FC236}">
                <a16:creationId xmlns:a16="http://schemas.microsoft.com/office/drawing/2014/main" id="{B6F63507-C09F-E3C4-EA27-09C38CB943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21648427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01DACE-CAF0-ABC8-BD7B-874271B299E9}"/>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Adjusting for Household Size and Composition</a:t>
            </a:r>
          </a:p>
        </p:txBody>
      </p:sp>
      <p:sp>
        <p:nvSpPr>
          <p:cNvPr id="7" name="Content Placeholder 2">
            <a:extLst>
              <a:ext uri="{FF2B5EF4-FFF2-40B4-BE49-F238E27FC236}">
                <a16:creationId xmlns:a16="http://schemas.microsoft.com/office/drawing/2014/main" id="{4E7C3FDE-ED18-E65E-91D2-3BE499741691}"/>
              </a:ext>
            </a:extLst>
          </p:cNvPr>
          <p:cNvSpPr>
            <a:spLocks noGrp="1"/>
          </p:cNvSpPr>
          <p:nvPr>
            <p:ph idx="1"/>
          </p:nvPr>
        </p:nvSpPr>
        <p:spPr>
          <a:xfrm>
            <a:off x="838200" y="1825625"/>
            <a:ext cx="10515600" cy="4351338"/>
          </a:xfrm>
        </p:spPr>
        <p:txBody>
          <a:bodyPr/>
          <a:lstStyle/>
          <a:p>
            <a:r>
              <a:rPr lang="en-US" dirty="0"/>
              <a:t>How do we compare the welfare status of households with the </a:t>
            </a:r>
            <a:r>
              <a:rPr lang="en-US" dirty="0">
                <a:solidFill>
                  <a:schemeClr val="accent6">
                    <a:lumMod val="75000"/>
                  </a:schemeClr>
                </a:solidFill>
              </a:rPr>
              <a:t>same NCA</a:t>
            </a:r>
            <a:r>
              <a:rPr lang="en-US" dirty="0"/>
              <a:t>, but </a:t>
            </a:r>
            <a:r>
              <a:rPr lang="en-US" dirty="0">
                <a:solidFill>
                  <a:schemeClr val="accent6">
                    <a:lumMod val="75000"/>
                  </a:schemeClr>
                </a:solidFill>
              </a:rPr>
              <a:t>different household sizes / compositions</a:t>
            </a:r>
            <a:r>
              <a:rPr lang="en-US" dirty="0"/>
              <a:t>?</a:t>
            </a:r>
          </a:p>
          <a:p>
            <a:pPr lvl="1"/>
            <a:r>
              <a:rPr lang="en-US" dirty="0"/>
              <a:t>Different persons have </a:t>
            </a:r>
            <a:r>
              <a:rPr lang="en-US" dirty="0">
                <a:solidFill>
                  <a:schemeClr val="accent1"/>
                </a:solidFill>
              </a:rPr>
              <a:t>different needs</a:t>
            </a:r>
            <a:r>
              <a:rPr lang="en-US" dirty="0"/>
              <a:t>: the amount of food consumed by a child is generally less than a working age adults</a:t>
            </a:r>
          </a:p>
          <a:p>
            <a:pPr lvl="1"/>
            <a:r>
              <a:rPr lang="en-US" dirty="0"/>
              <a:t>There are </a:t>
            </a:r>
            <a:r>
              <a:rPr lang="en-US" dirty="0">
                <a:solidFill>
                  <a:schemeClr val="accent1"/>
                </a:solidFill>
              </a:rPr>
              <a:t>economies of scale</a:t>
            </a:r>
            <a:r>
              <a:rPr lang="en-US" dirty="0"/>
              <a:t>: a household of 4 people generally doesn’t need twice as much house as a household of 2 people</a:t>
            </a:r>
          </a:p>
          <a:p>
            <a:r>
              <a:rPr lang="en-US" dirty="0"/>
              <a:t>Construct a measure of the needs of the household based on its size and composition, usually measured in </a:t>
            </a:r>
            <a:r>
              <a:rPr lang="en-US" dirty="0">
                <a:solidFill>
                  <a:schemeClr val="accent6">
                    <a:lumMod val="75000"/>
                  </a:schemeClr>
                </a:solidFill>
              </a:rPr>
              <a:t>number of (male) adult equivalents</a:t>
            </a:r>
            <a:r>
              <a:rPr lang="en-US" dirty="0"/>
              <a:t> </a:t>
            </a:r>
          </a:p>
          <a:p>
            <a:pPr lvl="1"/>
            <a:r>
              <a:rPr lang="en-US" dirty="0"/>
              <a:t>a household composed of one adult male would be assigned a value of one</a:t>
            </a:r>
          </a:p>
          <a:p>
            <a:pPr marL="0" indent="0">
              <a:buNone/>
            </a:pPr>
            <a:endParaRPr lang="en-US" dirty="0"/>
          </a:p>
        </p:txBody>
      </p:sp>
    </p:spTree>
    <p:extLst>
      <p:ext uri="{BB962C8B-B14F-4D97-AF65-F5344CB8AC3E}">
        <p14:creationId xmlns:p14="http://schemas.microsoft.com/office/powerpoint/2010/main" val="14234526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3EBC00-59D1-DD6A-1ECB-9B461C94A34D}"/>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Per Capita</a:t>
            </a:r>
          </a:p>
        </p:txBody>
      </p:sp>
      <p:sp>
        <p:nvSpPr>
          <p:cNvPr id="6" name="Content Placeholder 5">
            <a:extLst>
              <a:ext uri="{FF2B5EF4-FFF2-40B4-BE49-F238E27FC236}">
                <a16:creationId xmlns:a16="http://schemas.microsoft.com/office/drawing/2014/main" id="{E91BE31F-6499-9DEB-33B5-FAF106E14D4B}"/>
              </a:ext>
            </a:extLst>
          </p:cNvPr>
          <p:cNvSpPr>
            <a:spLocks noGrp="1"/>
          </p:cNvSpPr>
          <p:nvPr>
            <p:ph idx="1"/>
          </p:nvPr>
        </p:nvSpPr>
        <p:spPr>
          <a:xfrm>
            <a:off x="1371599" y="2318197"/>
            <a:ext cx="9724031" cy="3683358"/>
          </a:xfrm>
        </p:spPr>
        <p:txBody>
          <a:bodyPr anchor="ctr">
            <a:normAutofit/>
          </a:bodyPr>
          <a:lstStyle/>
          <a:p>
            <a:endParaRPr lang="en-US" sz="2000"/>
          </a:p>
        </p:txBody>
      </p:sp>
      <p:sp>
        <p:nvSpPr>
          <p:cNvPr id="7" name="Content Placeholder 2">
            <a:extLst>
              <a:ext uri="{FF2B5EF4-FFF2-40B4-BE49-F238E27FC236}">
                <a16:creationId xmlns:a16="http://schemas.microsoft.com/office/drawing/2014/main" id="{91280DC3-B7D0-C9A7-5D57-BC72D5FE8DAE}"/>
              </a:ext>
            </a:extLst>
          </p:cNvPr>
          <p:cNvSpPr txBox="1">
            <a:spLocks/>
          </p:cNvSpPr>
          <p:nvPr/>
        </p:nvSpPr>
        <p:spPr>
          <a:xfrm>
            <a:off x="1097279" y="1845734"/>
            <a:ext cx="6454987" cy="40233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Simply use </a:t>
            </a:r>
            <a:r>
              <a:rPr lang="en-US">
                <a:solidFill>
                  <a:schemeClr val="accent2"/>
                </a:solidFill>
              </a:rPr>
              <a:t>household size</a:t>
            </a:r>
          </a:p>
          <a:p>
            <a:r>
              <a:rPr lang="en-US"/>
              <a:t>Very simple, used for the dollar-a-day </a:t>
            </a:r>
            <a:r>
              <a:rPr lang="en-US">
                <a:solidFill>
                  <a:schemeClr val="accent2"/>
                </a:solidFill>
              </a:rPr>
              <a:t>international poverty lines</a:t>
            </a:r>
          </a:p>
          <a:p>
            <a:r>
              <a:rPr lang="en-US"/>
              <a:t>Assumes no economies of scale, no different needs for different types of people</a:t>
            </a:r>
          </a:p>
          <a:p>
            <a:r>
              <a:rPr lang="en-US"/>
              <a:t>Might actually be as good as other measures in some contexts</a:t>
            </a:r>
          </a:p>
          <a:p>
            <a:endParaRPr lang="en-US" dirty="0"/>
          </a:p>
        </p:txBody>
      </p:sp>
      <p:pic>
        <p:nvPicPr>
          <p:cNvPr id="8" name="Graphic 7" descr="Man outline">
            <a:extLst>
              <a:ext uri="{FF2B5EF4-FFF2-40B4-BE49-F238E27FC236}">
                <a16:creationId xmlns:a16="http://schemas.microsoft.com/office/drawing/2014/main" id="{B37D470C-8CFE-91B9-AE3E-D4735A6CB7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36205764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4E9087-9CEA-10A4-3144-AA023877A4B2}"/>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Calorie-Based Equivalence Scales (2/2)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9AA3B4-6EFF-1533-4224-D8E0A10ABAC0}"/>
                  </a:ext>
                </a:extLst>
              </p:cNvPr>
              <p:cNvSpPr>
                <a:spLocks noGrp="1"/>
              </p:cNvSpPr>
              <p:nvPr>
                <p:ph idx="1"/>
              </p:nvPr>
            </p:nvSpPr>
            <p:spPr>
              <a:xfrm>
                <a:off x="979137" y="1529394"/>
                <a:ext cx="10116494" cy="4774301"/>
              </a:xfrm>
            </p:spPr>
            <p:txBody>
              <a:bodyPr anchor="ctr">
                <a:normAutofit/>
              </a:bodyPr>
              <a:lstStyle/>
              <a:p>
                <a:r>
                  <a:rPr lang="en-US" sz="2400" dirty="0"/>
                  <a:t>The approach most widely used in practice is based on nutritional (calorie) requirements for various categories of individuals by sex and age </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𝐸𝑆</m:t>
                          </m:r>
                        </m:e>
                        <m:sub>
                          <m:r>
                            <a:rPr lang="en-US" sz="2400" i="1">
                              <a:latin typeface="Cambria Math" panose="02040503050406030204" pitchFamily="18" charset="0"/>
                            </a:rPr>
                            <m:t>𝐹𝐴𝑂</m:t>
                          </m:r>
                        </m:sub>
                      </m:sSub>
                      <m:r>
                        <a:rPr lang="en-US" sz="2400" i="1">
                          <a:latin typeface="Cambria Math" panose="02040503050406030204" pitchFamily="18" charset="0"/>
                        </a:rPr>
                        <m:t>= </m:t>
                      </m:r>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𝑖</m:t>
                          </m:r>
                        </m:sub>
                        <m:sup/>
                        <m:e>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𝑗</m:t>
                              </m:r>
                            </m:sub>
                            <m:sup/>
                            <m:e>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𝑖𝑗</m:t>
                                  </m:r>
                                </m:sub>
                              </m:sSub>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𝑖𝑗</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0</m:t>
                                      </m:r>
                                    </m:sub>
                                  </m:sSub>
                                </m:den>
                              </m:f>
                            </m:e>
                          </m:nary>
                        </m:e>
                      </m:nary>
                    </m:oMath>
                  </m:oMathPara>
                </a14:m>
                <a:endParaRPr lang="en-US" sz="2400" dirty="0"/>
              </a:p>
              <a:p>
                <a:r>
                  <a:rPr lang="en-US" sz="2400" dirty="0"/>
                  <a:t>Where for each age group </a:t>
                </a:r>
                <a:r>
                  <a:rPr lang="en-US" sz="2400" i="1" dirty="0">
                    <a:latin typeface="Cambria Math" panose="02040503050406030204" pitchFamily="18" charset="0"/>
                    <a:ea typeface="Cambria Math" panose="02040503050406030204" pitchFamily="18" charset="0"/>
                  </a:rPr>
                  <a:t>i</a:t>
                </a:r>
                <a:r>
                  <a:rPr lang="en-US" sz="2400" dirty="0"/>
                  <a:t> and sex </a:t>
                </a:r>
                <a:r>
                  <a:rPr lang="en-US" sz="2400" i="1" dirty="0">
                    <a:latin typeface="Cambria Math" panose="02040503050406030204" pitchFamily="18" charset="0"/>
                    <a:ea typeface="Cambria Math" panose="02040503050406030204" pitchFamily="18" charset="0"/>
                  </a:rPr>
                  <a:t>j</a:t>
                </a: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𝑖𝑗</m:t>
                        </m:r>
                      </m:sub>
                    </m:sSub>
                  </m:oMath>
                </a14:m>
                <a:r>
                  <a:rPr lang="en-US" sz="2400" dirty="0"/>
                  <a:t> is the number of individuals in the household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𝑖𝑗</m:t>
                        </m:r>
                      </m:sub>
                    </m:sSub>
                  </m:oMath>
                </a14:m>
                <a:r>
                  <a:rPr lang="en-US" sz="2400" dirty="0"/>
                  <a:t> is the energy requirement.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0</m:t>
                        </m:r>
                      </m:sub>
                    </m:sSub>
                  </m:oMath>
                </a14:m>
                <a:r>
                  <a:rPr lang="en-US" sz="2400" dirty="0"/>
                  <a:t> is the energy requirement of an adult male.</a:t>
                </a:r>
              </a:p>
              <a:p>
                <a:r>
                  <a:rPr lang="en-US" sz="2400" dirty="0"/>
                  <a:t>Sometimes know as FAO scale, although the FAO itself does not use this scale to adjust household income/consumption</a:t>
                </a:r>
              </a:p>
            </p:txBody>
          </p:sp>
        </mc:Choice>
        <mc:Fallback xmlns="">
          <p:sp>
            <p:nvSpPr>
              <p:cNvPr id="3" name="Content Placeholder 2">
                <a:extLst>
                  <a:ext uri="{FF2B5EF4-FFF2-40B4-BE49-F238E27FC236}">
                    <a16:creationId xmlns:a16="http://schemas.microsoft.com/office/drawing/2014/main" id="{CC9AA3B4-6EFF-1533-4224-D8E0A10ABAC0}"/>
                  </a:ext>
                </a:extLst>
              </p:cNvPr>
              <p:cNvSpPr>
                <a:spLocks noGrp="1" noRot="1" noChangeAspect="1" noMove="1" noResize="1" noEditPoints="1" noAdjustHandles="1" noChangeArrowheads="1" noChangeShapeType="1" noTextEdit="1"/>
              </p:cNvSpPr>
              <p:nvPr>
                <p:ph idx="1"/>
              </p:nvPr>
            </p:nvSpPr>
            <p:spPr>
              <a:xfrm>
                <a:off x="979137" y="1529394"/>
                <a:ext cx="10116494" cy="4774301"/>
              </a:xfrm>
              <a:blipFill>
                <a:blip r:embed="rId2"/>
                <a:stretch>
                  <a:fillRect l="-844" r="-1567"/>
                </a:stretch>
              </a:blipFill>
            </p:spPr>
            <p:txBody>
              <a:bodyPr/>
              <a:lstStyle/>
              <a:p>
                <a:r>
                  <a:rPr lang="en-US">
                    <a:noFill/>
                  </a:rPr>
                  <a:t> </a:t>
                </a:r>
              </a:p>
            </p:txBody>
          </p:sp>
        </mc:Fallback>
      </mc:AlternateContent>
    </p:spTree>
    <p:extLst>
      <p:ext uri="{BB962C8B-B14F-4D97-AF65-F5344CB8AC3E}">
        <p14:creationId xmlns:p14="http://schemas.microsoft.com/office/powerpoint/2010/main" val="29545768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84F1EB4-7EAD-D9E5-4AAE-FB2296D1810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098AF75-9D6C-B2EF-BD22-0AD76847C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A394452-601A-A30C-6CD8-5D82BDF409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05BFE67-4D61-844A-3EB4-2F4B637D2C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690573-BD3A-57A9-AE93-DC3EE81B4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9E0D5F8-87E8-4028-E0D4-6359121F1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ABE806-B77F-8F20-3BA0-FDA03748857D}"/>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Calorie-Based Equivalence Scales (1/2)</a:t>
            </a:r>
          </a:p>
        </p:txBody>
      </p:sp>
      <p:sp>
        <p:nvSpPr>
          <p:cNvPr id="5" name="Content Placeholder 4">
            <a:extLst>
              <a:ext uri="{FF2B5EF4-FFF2-40B4-BE49-F238E27FC236}">
                <a16:creationId xmlns:a16="http://schemas.microsoft.com/office/drawing/2014/main" id="{0C35E3F0-B8BF-B879-7EA1-2C99FE16BD81}"/>
              </a:ext>
            </a:extLst>
          </p:cNvPr>
          <p:cNvSpPr>
            <a:spLocks noGrp="1"/>
          </p:cNvSpPr>
          <p:nvPr>
            <p:ph idx="1"/>
          </p:nvPr>
        </p:nvSpPr>
        <p:spPr/>
        <p:txBody>
          <a:bodyPr/>
          <a:lstStyle/>
          <a:p>
            <a:endParaRPr lang="en-US"/>
          </a:p>
        </p:txBody>
      </p:sp>
      <p:pic>
        <p:nvPicPr>
          <p:cNvPr id="6" name="Content Placeholder 5">
            <a:extLst>
              <a:ext uri="{FF2B5EF4-FFF2-40B4-BE49-F238E27FC236}">
                <a16:creationId xmlns:a16="http://schemas.microsoft.com/office/drawing/2014/main" id="{3777E1D1-4F30-F81B-4DA3-13AB120E6CA8}"/>
              </a:ext>
            </a:extLst>
          </p:cNvPr>
          <p:cNvPicPr>
            <a:picLocks noChangeAspect="1"/>
          </p:cNvPicPr>
          <p:nvPr/>
        </p:nvPicPr>
        <p:blipFill>
          <a:blip r:embed="rId2"/>
          <a:stretch>
            <a:fillRect/>
          </a:stretch>
        </p:blipFill>
        <p:spPr>
          <a:xfrm>
            <a:off x="1300419" y="1981560"/>
            <a:ext cx="4155114" cy="3742944"/>
          </a:xfrm>
          <a:prstGeom prst="rect">
            <a:avLst/>
          </a:prstGeom>
        </p:spPr>
      </p:pic>
      <p:pic>
        <p:nvPicPr>
          <p:cNvPr id="7" name="Content Placeholder 6">
            <a:extLst>
              <a:ext uri="{FF2B5EF4-FFF2-40B4-BE49-F238E27FC236}">
                <a16:creationId xmlns:a16="http://schemas.microsoft.com/office/drawing/2014/main" id="{F87C45CB-3896-79A7-2ABA-40CABF77A7A1}"/>
              </a:ext>
            </a:extLst>
          </p:cNvPr>
          <p:cNvPicPr>
            <a:picLocks noChangeAspect="1"/>
          </p:cNvPicPr>
          <p:nvPr/>
        </p:nvPicPr>
        <p:blipFill>
          <a:blip r:embed="rId3"/>
          <a:stretch>
            <a:fillRect/>
          </a:stretch>
        </p:blipFill>
        <p:spPr>
          <a:xfrm>
            <a:off x="5918163" y="2331837"/>
            <a:ext cx="4807197" cy="3130711"/>
          </a:xfrm>
          <a:prstGeom prst="rect">
            <a:avLst/>
          </a:prstGeom>
        </p:spPr>
      </p:pic>
      <p:sp>
        <p:nvSpPr>
          <p:cNvPr id="9" name="Rectangle: Rounded Corners 8">
            <a:extLst>
              <a:ext uri="{FF2B5EF4-FFF2-40B4-BE49-F238E27FC236}">
                <a16:creationId xmlns:a16="http://schemas.microsoft.com/office/drawing/2014/main" id="{F6AEFF3F-100E-9C84-C406-39415B59BC8B}"/>
              </a:ext>
            </a:extLst>
          </p:cNvPr>
          <p:cNvSpPr/>
          <p:nvPr/>
        </p:nvSpPr>
        <p:spPr>
          <a:xfrm>
            <a:off x="1314632" y="4721204"/>
            <a:ext cx="4028114" cy="622300"/>
          </a:xfrm>
          <a:prstGeom prst="roundRect">
            <a:avLst/>
          </a:prstGeom>
          <a:solidFill>
            <a:srgbClr val="FFFF00">
              <a:alpha val="31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578259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9CD9C7-C205-EAF2-9D0A-72146D535927}"/>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Choice of Equivalence Scale</a:t>
            </a:r>
          </a:p>
        </p:txBody>
      </p:sp>
      <p:sp>
        <p:nvSpPr>
          <p:cNvPr id="5" name="Content Placeholder 4">
            <a:extLst>
              <a:ext uri="{FF2B5EF4-FFF2-40B4-BE49-F238E27FC236}">
                <a16:creationId xmlns:a16="http://schemas.microsoft.com/office/drawing/2014/main" id="{D9E94F8E-7C02-BBB3-E2B6-FEA695217ACE}"/>
              </a:ext>
            </a:extLst>
          </p:cNvPr>
          <p:cNvSpPr>
            <a:spLocks noGrp="1"/>
          </p:cNvSpPr>
          <p:nvPr>
            <p:ph idx="1"/>
          </p:nvPr>
        </p:nvSpPr>
        <p:spPr>
          <a:xfrm>
            <a:off x="1371599" y="2318197"/>
            <a:ext cx="9724031" cy="3683358"/>
          </a:xfrm>
        </p:spPr>
        <p:txBody>
          <a:bodyPr anchor="ctr">
            <a:normAutofit/>
          </a:bodyPr>
          <a:lstStyle/>
          <a:p>
            <a:endParaRPr lang="en-US" sz="2000" dirty="0"/>
          </a:p>
        </p:txBody>
      </p:sp>
      <p:sp>
        <p:nvSpPr>
          <p:cNvPr id="6" name="Content Placeholder 2">
            <a:extLst>
              <a:ext uri="{FF2B5EF4-FFF2-40B4-BE49-F238E27FC236}">
                <a16:creationId xmlns:a16="http://schemas.microsoft.com/office/drawing/2014/main" id="{697D1E2D-A5FD-E29F-3966-0755C5F02099}"/>
              </a:ext>
            </a:extLst>
          </p:cNvPr>
          <p:cNvSpPr txBox="1">
            <a:spLocks/>
          </p:cNvSpPr>
          <p:nvPr/>
        </p:nvSpPr>
        <p:spPr>
          <a:xfrm>
            <a:off x="838200" y="1825625"/>
            <a:ext cx="105156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Calorie-based equivalence scales</a:t>
            </a:r>
          </a:p>
          <a:p>
            <a:pPr lvl="1"/>
            <a:r>
              <a:rPr lang="en-US"/>
              <a:t>this is the probably the </a:t>
            </a:r>
            <a:r>
              <a:rPr lang="en-US">
                <a:solidFill>
                  <a:schemeClr val="accent6">
                    <a:lumMod val="75000"/>
                  </a:schemeClr>
                </a:solidFill>
              </a:rPr>
              <a:t>best way to adjust food consumption </a:t>
            </a:r>
            <a:r>
              <a:rPr lang="en-US"/>
              <a:t>for household size and composition </a:t>
            </a:r>
          </a:p>
          <a:p>
            <a:pPr lvl="1"/>
            <a:r>
              <a:rPr lang="en-US"/>
              <a:t>aligns with the method most often used to construct the food poverty line – the amount needed to buy enough calories for one adult male at prevailing local prices and dietary practices</a:t>
            </a:r>
          </a:p>
          <a:p>
            <a:pPr lvl="1"/>
            <a:r>
              <a:rPr lang="en-US"/>
              <a:t>gives very </a:t>
            </a:r>
            <a:r>
              <a:rPr lang="en-US">
                <a:solidFill>
                  <a:schemeClr val="accent1"/>
                </a:solidFill>
              </a:rPr>
              <a:t>concrete measure of extreme poverty</a:t>
            </a:r>
            <a:r>
              <a:rPr lang="en-US"/>
              <a:t>: those whose total consumption is not sufficient to purchase enough calories for the household</a:t>
            </a:r>
          </a:p>
          <a:p>
            <a:r>
              <a:rPr lang="en-US"/>
              <a:t>Per capita</a:t>
            </a:r>
          </a:p>
          <a:p>
            <a:pPr lvl="1"/>
            <a:r>
              <a:rPr lang="en-US"/>
              <a:t>very simple and probably does a reasonable job </a:t>
            </a:r>
            <a:r>
              <a:rPr lang="en-US">
                <a:solidFill>
                  <a:schemeClr val="accent4"/>
                </a:solidFill>
              </a:rPr>
              <a:t>balancing food and non-food needs </a:t>
            </a:r>
            <a:r>
              <a:rPr lang="en-US"/>
              <a:t>in lower-income country contexts</a:t>
            </a:r>
          </a:p>
          <a:p>
            <a:r>
              <a:rPr lang="en-US"/>
              <a:t>Equivalence scales with economy of scale</a:t>
            </a:r>
          </a:p>
          <a:p>
            <a:pPr lvl="1"/>
            <a:r>
              <a:rPr lang="en-US">
                <a:solidFill>
                  <a:schemeClr val="accent5"/>
                </a:solidFill>
              </a:rPr>
              <a:t>more appropriate in middle and high-income contexts </a:t>
            </a:r>
            <a:r>
              <a:rPr lang="en-US"/>
              <a:t>in which things like housing with large economies of scale are significant share of household budget</a:t>
            </a:r>
            <a:endParaRPr lang="en-US" dirty="0"/>
          </a:p>
        </p:txBody>
      </p:sp>
    </p:spTree>
    <p:extLst>
      <p:ext uri="{BB962C8B-B14F-4D97-AF65-F5344CB8AC3E}">
        <p14:creationId xmlns:p14="http://schemas.microsoft.com/office/powerpoint/2010/main" val="1838626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104F753-E3CC-0BE9-993A-E1767733A6F7}"/>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dirty="0">
                <a:solidFill>
                  <a:srgbClr val="FFFFFF"/>
                </a:solidFill>
                <a:latin typeface="+mj-lt"/>
                <a:ea typeface="+mj-ea"/>
                <a:cs typeface="+mj-cs"/>
              </a:rPr>
              <a:t>Nominal Consumption Aggregate</a:t>
            </a:r>
          </a:p>
        </p:txBody>
      </p:sp>
      <p:sp>
        <p:nvSpPr>
          <p:cNvPr id="3" name="Content Placeholder 2">
            <a:extLst>
              <a:ext uri="{FF2B5EF4-FFF2-40B4-BE49-F238E27FC236}">
                <a16:creationId xmlns:a16="http://schemas.microsoft.com/office/drawing/2014/main" id="{6B087F7D-883C-985A-70EB-7E137C0B2FC6}"/>
              </a:ext>
            </a:extLst>
          </p:cNvPr>
          <p:cNvSpPr>
            <a:spLocks noGrp="1"/>
          </p:cNvSpPr>
          <p:nvPr>
            <p:ph sz="half" idx="1"/>
          </p:nvPr>
        </p:nvSpPr>
        <p:spPr>
          <a:xfrm>
            <a:off x="1371599" y="2318197"/>
            <a:ext cx="9724031" cy="3683358"/>
          </a:xfrm>
        </p:spPr>
        <p:txBody>
          <a:bodyPr vert="horz" lIns="91440" tIns="45720" rIns="91440" bIns="45720" rtlCol="0" anchor="ctr">
            <a:normAutofit/>
          </a:bodyPr>
          <a:lstStyle/>
          <a:p>
            <a:endParaRPr lang="en-US" sz="2000"/>
          </a:p>
        </p:txBody>
      </p:sp>
      <p:sp>
        <p:nvSpPr>
          <p:cNvPr id="14" name="Content Placeholder 4">
            <a:extLst>
              <a:ext uri="{FF2B5EF4-FFF2-40B4-BE49-F238E27FC236}">
                <a16:creationId xmlns:a16="http://schemas.microsoft.com/office/drawing/2014/main" id="{CB18C5BC-4E17-3168-0CBD-5DCA585F2C4B}"/>
              </a:ext>
            </a:extLst>
          </p:cNvPr>
          <p:cNvSpPr txBox="1">
            <a:spLocks/>
          </p:cNvSpPr>
          <p:nvPr/>
        </p:nvSpPr>
        <p:spPr>
          <a:xfrm>
            <a:off x="1097277" y="1845734"/>
            <a:ext cx="10058399" cy="40233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ptos" panose="020B0004020202020204" pitchFamily="34" charset="0"/>
              </a:rPr>
              <a:t>In general, include all goods and services consumed by the household</a:t>
            </a:r>
          </a:p>
          <a:p>
            <a:r>
              <a:rPr lang="en-US" dirty="0">
                <a:latin typeface="Aptos" panose="020B0004020202020204" pitchFamily="34" charset="0"/>
              </a:rPr>
              <a:t>Exclude things that aren’t </a:t>
            </a:r>
            <a:r>
              <a:rPr lang="en-US" dirty="0">
                <a:solidFill>
                  <a:schemeClr val="accent2"/>
                </a:solidFill>
                <a:latin typeface="Aptos" panose="020B0004020202020204" pitchFamily="34" charset="0"/>
              </a:rPr>
              <a:t>consumed</a:t>
            </a:r>
            <a:r>
              <a:rPr lang="en-US" dirty="0">
                <a:latin typeface="Aptos" panose="020B0004020202020204" pitchFamily="34" charset="0"/>
              </a:rPr>
              <a:t> by members of the household in the reference period</a:t>
            </a:r>
          </a:p>
          <a:p>
            <a:r>
              <a:rPr lang="en-US" dirty="0">
                <a:latin typeface="Aptos" panose="020B0004020202020204" pitchFamily="34" charset="0"/>
              </a:rPr>
              <a:t>Use </a:t>
            </a:r>
            <a:r>
              <a:rPr lang="en-US" dirty="0">
                <a:solidFill>
                  <a:schemeClr val="accent2"/>
                </a:solidFill>
                <a:latin typeface="Aptos" panose="020B0004020202020204" pitchFamily="34" charset="0"/>
              </a:rPr>
              <a:t>consumption</a:t>
            </a:r>
            <a:r>
              <a:rPr lang="en-US" dirty="0">
                <a:latin typeface="Aptos" panose="020B0004020202020204" pitchFamily="34" charset="0"/>
              </a:rPr>
              <a:t> instead of </a:t>
            </a:r>
            <a:r>
              <a:rPr lang="en-US" dirty="0">
                <a:solidFill>
                  <a:schemeClr val="accent2"/>
                </a:solidFill>
                <a:latin typeface="Aptos" panose="020B0004020202020204" pitchFamily="34" charset="0"/>
              </a:rPr>
              <a:t>expenditure</a:t>
            </a:r>
            <a:r>
              <a:rPr lang="en-US" dirty="0">
                <a:latin typeface="Aptos" panose="020B0004020202020204" pitchFamily="34" charset="0"/>
              </a:rPr>
              <a:t> if you can, or make sure expenditure is a reasonable proxy</a:t>
            </a:r>
          </a:p>
          <a:p>
            <a:r>
              <a:rPr lang="en-US" dirty="0">
                <a:latin typeface="Aptos" panose="020B0004020202020204" pitchFamily="34" charset="0"/>
              </a:rPr>
              <a:t>Use </a:t>
            </a:r>
            <a:r>
              <a:rPr lang="en-US" dirty="0">
                <a:solidFill>
                  <a:schemeClr val="accent2"/>
                </a:solidFill>
                <a:latin typeface="Aptos" panose="020B0004020202020204" pitchFamily="34" charset="0"/>
              </a:rPr>
              <a:t>market value </a:t>
            </a:r>
            <a:r>
              <a:rPr lang="en-US" dirty="0">
                <a:latin typeface="Aptos" panose="020B0004020202020204" pitchFamily="34" charset="0"/>
              </a:rPr>
              <a:t>or as close as you can get</a:t>
            </a:r>
          </a:p>
          <a:p>
            <a:r>
              <a:rPr lang="en-US" dirty="0">
                <a:latin typeface="Aptos" panose="020B0004020202020204" pitchFamily="34" charset="0"/>
              </a:rPr>
              <a:t>Exclude </a:t>
            </a:r>
            <a:r>
              <a:rPr lang="en-US" dirty="0">
                <a:solidFill>
                  <a:schemeClr val="accent2"/>
                </a:solidFill>
                <a:latin typeface="Aptos" panose="020B0004020202020204" pitchFamily="34" charset="0"/>
              </a:rPr>
              <a:t>atypical</a:t>
            </a:r>
            <a:r>
              <a:rPr lang="en-US" dirty="0">
                <a:latin typeface="Aptos" panose="020B0004020202020204" pitchFamily="34" charset="0"/>
              </a:rPr>
              <a:t> </a:t>
            </a:r>
            <a:r>
              <a:rPr lang="en-US" dirty="0">
                <a:solidFill>
                  <a:schemeClr val="accent2"/>
                </a:solidFill>
                <a:latin typeface="Aptos" panose="020B0004020202020204" pitchFamily="34" charset="0"/>
              </a:rPr>
              <a:t>(lumpy) </a:t>
            </a:r>
            <a:r>
              <a:rPr lang="en-US" dirty="0">
                <a:latin typeface="Aptos" panose="020B0004020202020204" pitchFamily="34" charset="0"/>
              </a:rPr>
              <a:t>consumption/expenditure</a:t>
            </a:r>
          </a:p>
          <a:p>
            <a:pPr lvl="1"/>
            <a:r>
              <a:rPr lang="en-US" sz="2800" dirty="0">
                <a:latin typeface="Aptos" panose="020B0004020202020204" pitchFamily="34" charset="0"/>
              </a:rPr>
              <a:t>What the household spent over the recall period is very different from what they usually spend</a:t>
            </a:r>
          </a:p>
        </p:txBody>
      </p:sp>
    </p:spTree>
    <p:extLst>
      <p:ext uri="{BB962C8B-B14F-4D97-AF65-F5344CB8AC3E}">
        <p14:creationId xmlns:p14="http://schemas.microsoft.com/office/powerpoint/2010/main" val="20731118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BEA101-08D0-019A-B595-36A05325DF7B}"/>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Link to Poverty Line Setting</a:t>
            </a:r>
          </a:p>
        </p:txBody>
      </p:sp>
      <p:sp>
        <p:nvSpPr>
          <p:cNvPr id="3" name="Content Placeholder 2">
            <a:extLst>
              <a:ext uri="{FF2B5EF4-FFF2-40B4-BE49-F238E27FC236}">
                <a16:creationId xmlns:a16="http://schemas.microsoft.com/office/drawing/2014/main" id="{CDE02C0E-88F5-B346-7106-1AF03F686B7B}"/>
              </a:ext>
            </a:extLst>
          </p:cNvPr>
          <p:cNvSpPr>
            <a:spLocks noGrp="1"/>
          </p:cNvSpPr>
          <p:nvPr>
            <p:ph idx="1"/>
          </p:nvPr>
        </p:nvSpPr>
        <p:spPr>
          <a:xfrm>
            <a:off x="1371599" y="2318197"/>
            <a:ext cx="9724031" cy="3683358"/>
          </a:xfrm>
        </p:spPr>
        <p:txBody>
          <a:bodyPr anchor="ctr">
            <a:normAutofit/>
          </a:bodyPr>
          <a:lstStyle/>
          <a:p>
            <a:r>
              <a:rPr lang="en-US" sz="2600" dirty="0"/>
              <a:t>The calorie target you use to set your food poverty line depends on the measure of household size / equivalency you are using</a:t>
            </a:r>
          </a:p>
          <a:p>
            <a:r>
              <a:rPr lang="en-US" sz="2600" dirty="0"/>
              <a:t>If your welfare measure is per adult male equivalent, you need a calorie target for an adult male</a:t>
            </a:r>
          </a:p>
          <a:p>
            <a:r>
              <a:rPr lang="en-US" sz="2600" dirty="0"/>
              <a:t>If your welfare measure is per capita, you need an average calorie value for the population in the country </a:t>
            </a:r>
          </a:p>
        </p:txBody>
      </p:sp>
    </p:spTree>
    <p:extLst>
      <p:ext uri="{BB962C8B-B14F-4D97-AF65-F5344CB8AC3E}">
        <p14:creationId xmlns:p14="http://schemas.microsoft.com/office/powerpoint/2010/main" val="2714538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98F24F4-79BA-8218-F84F-8E24CC6455EA}"/>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Final step</a:t>
            </a:r>
          </a:p>
        </p:txBody>
      </p:sp>
      <p:sp>
        <p:nvSpPr>
          <p:cNvPr id="3" name="Content Placeholder 2">
            <a:extLst>
              <a:ext uri="{FF2B5EF4-FFF2-40B4-BE49-F238E27FC236}">
                <a16:creationId xmlns:a16="http://schemas.microsoft.com/office/drawing/2014/main" id="{E0943AF8-1427-68CB-C861-84F2F3C80AA2}"/>
              </a:ext>
            </a:extLst>
          </p:cNvPr>
          <p:cNvSpPr>
            <a:spLocks noGrp="1"/>
          </p:cNvSpPr>
          <p:nvPr>
            <p:ph idx="1"/>
          </p:nvPr>
        </p:nvSpPr>
        <p:spPr>
          <a:xfrm>
            <a:off x="1350682" y="4870824"/>
            <a:ext cx="10005951" cy="1458258"/>
          </a:xfrm>
        </p:spPr>
        <p:txBody>
          <a:bodyPr vert="horz" lIns="91440" tIns="45720" rIns="91440" bIns="45720" rtlCol="0" anchor="ctr">
            <a:normAutofit/>
          </a:bodyPr>
          <a:lstStyle/>
          <a:p>
            <a:pPr marL="0" indent="0">
              <a:buNone/>
            </a:pPr>
            <a:r>
              <a:rPr lang="en-US" altLang="zh-CN" sz="3600" kern="1200" dirty="0">
                <a:solidFill>
                  <a:schemeClr val="tx1"/>
                </a:solidFill>
                <a:latin typeface="+mn-lt"/>
                <a:ea typeface="+mn-ea"/>
                <a:cs typeface="+mn-cs"/>
              </a:rPr>
              <a:t>Construct Poverty line</a:t>
            </a:r>
            <a:endParaRPr lang="en-US" sz="3600" kern="1200" dirty="0">
              <a:solidFill>
                <a:schemeClr val="tx1"/>
              </a:solidFill>
              <a:latin typeface="+mn-lt"/>
              <a:ea typeface="+mn-ea"/>
              <a:cs typeface="+mn-cs"/>
            </a:endParaRPr>
          </a:p>
        </p:txBody>
      </p:sp>
    </p:spTree>
    <p:extLst>
      <p:ext uri="{BB962C8B-B14F-4D97-AF65-F5344CB8AC3E}">
        <p14:creationId xmlns:p14="http://schemas.microsoft.com/office/powerpoint/2010/main" val="4405349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FBFE3D1-02B4-04B8-02F1-21AD303AEEF1}"/>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Updating the Old Line (1/2)</a:t>
            </a:r>
          </a:p>
        </p:txBody>
      </p:sp>
      <p:sp>
        <p:nvSpPr>
          <p:cNvPr id="5" name="Content Placeholder 4">
            <a:extLst>
              <a:ext uri="{FF2B5EF4-FFF2-40B4-BE49-F238E27FC236}">
                <a16:creationId xmlns:a16="http://schemas.microsoft.com/office/drawing/2014/main" id="{B5127F8E-CDF3-6054-A15D-81A5A51E11FF}"/>
              </a:ext>
            </a:extLst>
          </p:cNvPr>
          <p:cNvSpPr>
            <a:spLocks noGrp="1"/>
          </p:cNvSpPr>
          <p:nvPr>
            <p:ph idx="1"/>
          </p:nvPr>
        </p:nvSpPr>
        <p:spPr>
          <a:xfrm>
            <a:off x="1371599" y="2318197"/>
            <a:ext cx="9724031" cy="3683358"/>
          </a:xfrm>
        </p:spPr>
        <p:txBody>
          <a:bodyPr anchor="ctr">
            <a:normAutofit/>
          </a:bodyPr>
          <a:lstStyle/>
          <a:p>
            <a:r>
              <a:rPr lang="en-US" sz="2000" dirty="0"/>
              <a:t>If your surveys are highly comparable, in terms of questionnaire design and welfare aggregate construction, the default option is to use the old poverty line and update it for inflation</a:t>
            </a:r>
          </a:p>
          <a:p>
            <a:r>
              <a:rPr lang="en-US" sz="2000" dirty="0"/>
              <a:t>Can use official CPI, need to know base of temporal deflation for both surveys, and use inflation between those two base periods</a:t>
            </a:r>
          </a:p>
          <a:p>
            <a:r>
              <a:rPr lang="en-US" sz="2000" dirty="0"/>
              <a:t>Use headline CPI to inflate total poverty line (not food and nonfood components separately)</a:t>
            </a:r>
          </a:p>
        </p:txBody>
      </p:sp>
    </p:spTree>
    <p:extLst>
      <p:ext uri="{BB962C8B-B14F-4D97-AF65-F5344CB8AC3E}">
        <p14:creationId xmlns:p14="http://schemas.microsoft.com/office/powerpoint/2010/main" val="3245553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09F53D-B426-BAEC-B6B5-C4AF23856AF7}"/>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Updating the Old Line (2/2)</a:t>
            </a:r>
          </a:p>
        </p:txBody>
      </p:sp>
      <p:sp>
        <p:nvSpPr>
          <p:cNvPr id="3" name="Content Placeholder 2">
            <a:extLst>
              <a:ext uri="{FF2B5EF4-FFF2-40B4-BE49-F238E27FC236}">
                <a16:creationId xmlns:a16="http://schemas.microsoft.com/office/drawing/2014/main" id="{AF17AFDC-4E85-502F-3BC2-B8A63195A417}"/>
              </a:ext>
            </a:extLst>
          </p:cNvPr>
          <p:cNvSpPr>
            <a:spLocks noGrp="1"/>
          </p:cNvSpPr>
          <p:nvPr>
            <p:ph idx="1"/>
          </p:nvPr>
        </p:nvSpPr>
        <p:spPr>
          <a:xfrm>
            <a:off x="1371599" y="2318197"/>
            <a:ext cx="9724031" cy="3683358"/>
          </a:xfrm>
        </p:spPr>
        <p:txBody>
          <a:bodyPr anchor="ctr">
            <a:normAutofit/>
          </a:bodyPr>
          <a:lstStyle/>
          <a:p>
            <a:r>
              <a:rPr lang="en-US" sz="2000"/>
              <a:t>CPI may </a:t>
            </a:r>
          </a:p>
          <a:p>
            <a:pPr lvl="1"/>
            <a:r>
              <a:rPr lang="en-US" sz="2000"/>
              <a:t>overestimate increase in the true-cost-of-living as it is a Laspeyres index</a:t>
            </a:r>
          </a:p>
          <a:p>
            <a:pPr lvl="1"/>
            <a:r>
              <a:rPr lang="en-US" sz="2000"/>
              <a:t>reflect consumption patterns of the country as a whole which can be different from that of households close to the poverty line</a:t>
            </a:r>
          </a:p>
          <a:p>
            <a:pPr lvl="1"/>
            <a:r>
              <a:rPr lang="en-US" sz="2000"/>
              <a:t>be based on urban prices only, and long term inflation trends in rural areas may be different</a:t>
            </a:r>
          </a:p>
          <a:p>
            <a:pPr lvl="1"/>
            <a:r>
              <a:rPr lang="en-US" sz="2000"/>
              <a:t>be politically motivated (artificially low to avoid COLA adjustments for civil servants)</a:t>
            </a:r>
          </a:p>
          <a:p>
            <a:r>
              <a:rPr lang="en-US" sz="2000"/>
              <a:t>So can also use alternative indices constructed from the survey data</a:t>
            </a:r>
          </a:p>
          <a:p>
            <a:pPr lvl="1"/>
            <a:r>
              <a:rPr lang="en-US" sz="2000"/>
              <a:t>use budget shares from hh survey, or just a reference population close to the poverty line, and apply to price changes from the CPI at say first digit of COICOP level</a:t>
            </a:r>
          </a:p>
          <a:p>
            <a:pPr lvl="1"/>
            <a:r>
              <a:rPr lang="en-US" sz="2000"/>
              <a:t>cost food basket from previous survey at new national prices  </a:t>
            </a:r>
          </a:p>
          <a:p>
            <a:pPr marL="0" indent="0">
              <a:buNone/>
            </a:pPr>
            <a:endParaRPr lang="en-US" sz="2000"/>
          </a:p>
        </p:txBody>
      </p:sp>
    </p:spTree>
    <p:extLst>
      <p:ext uri="{BB962C8B-B14F-4D97-AF65-F5344CB8AC3E}">
        <p14:creationId xmlns:p14="http://schemas.microsoft.com/office/powerpoint/2010/main" val="23915000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FE6BE9-3B27-ABF3-E6FD-19A7FFCB2685}"/>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Constructing a New Line</a:t>
            </a:r>
          </a:p>
        </p:txBody>
      </p:sp>
      <p:sp>
        <p:nvSpPr>
          <p:cNvPr id="3" name="Content Placeholder 2">
            <a:extLst>
              <a:ext uri="{FF2B5EF4-FFF2-40B4-BE49-F238E27FC236}">
                <a16:creationId xmlns:a16="http://schemas.microsoft.com/office/drawing/2014/main" id="{C2B58C1D-D1E6-3CDD-A60D-C2E2FE914421}"/>
              </a:ext>
            </a:extLst>
          </p:cNvPr>
          <p:cNvSpPr>
            <a:spLocks noGrp="1"/>
          </p:cNvSpPr>
          <p:nvPr>
            <p:ph idx="1"/>
          </p:nvPr>
        </p:nvSpPr>
        <p:spPr>
          <a:xfrm>
            <a:off x="1371599" y="2318197"/>
            <a:ext cx="9724031" cy="3683358"/>
          </a:xfrm>
        </p:spPr>
        <p:txBody>
          <a:bodyPr anchor="ctr">
            <a:normAutofit/>
          </a:bodyPr>
          <a:lstStyle/>
          <a:p>
            <a:r>
              <a:rPr lang="en-US" sz="2000"/>
              <a:t>If you have implemented major revisions to the questionnaire or the methodology, construct a new line</a:t>
            </a:r>
          </a:p>
          <a:p>
            <a:r>
              <a:rPr lang="en-US" sz="2000"/>
              <a:t>If there have been major economic shocks which have dramatically altered the consumption patterns of households, construct a new line</a:t>
            </a:r>
          </a:p>
        </p:txBody>
      </p:sp>
    </p:spTree>
    <p:extLst>
      <p:ext uri="{BB962C8B-B14F-4D97-AF65-F5344CB8AC3E}">
        <p14:creationId xmlns:p14="http://schemas.microsoft.com/office/powerpoint/2010/main" val="37419715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104F753-E3CC-0BE9-993A-E1767733A6F7}"/>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Poverty Line Construction</a:t>
            </a:r>
          </a:p>
        </p:txBody>
      </p:sp>
      <p:sp>
        <p:nvSpPr>
          <p:cNvPr id="6" name="Content Placeholder 5">
            <a:extLst>
              <a:ext uri="{FF2B5EF4-FFF2-40B4-BE49-F238E27FC236}">
                <a16:creationId xmlns:a16="http://schemas.microsoft.com/office/drawing/2014/main" id="{491368E0-F9CD-9F25-A082-34604A02B843}"/>
              </a:ext>
            </a:extLst>
          </p:cNvPr>
          <p:cNvSpPr>
            <a:spLocks noGrp="1"/>
          </p:cNvSpPr>
          <p:nvPr>
            <p:ph sz="half" idx="1"/>
          </p:nvPr>
        </p:nvSpPr>
        <p:spPr>
          <a:xfrm>
            <a:off x="1371599" y="2318197"/>
            <a:ext cx="9724031" cy="3683358"/>
          </a:xfrm>
        </p:spPr>
        <p:txBody>
          <a:bodyPr vert="horz" lIns="91440" tIns="45720" rIns="91440" bIns="45720" rtlCol="0" anchor="ctr">
            <a:normAutofit/>
          </a:bodyPr>
          <a:lstStyle/>
          <a:p>
            <a:endParaRPr lang="en-US" sz="2000"/>
          </a:p>
        </p:txBody>
      </p:sp>
      <p:sp>
        <p:nvSpPr>
          <p:cNvPr id="7" name="Content Placeholder 4">
            <a:extLst>
              <a:ext uri="{FF2B5EF4-FFF2-40B4-BE49-F238E27FC236}">
                <a16:creationId xmlns:a16="http://schemas.microsoft.com/office/drawing/2014/main" id="{CB18C5BC-4E17-3168-0CBD-5DCA585F2C4B}"/>
              </a:ext>
            </a:extLst>
          </p:cNvPr>
          <p:cNvSpPr txBox="1">
            <a:spLocks/>
          </p:cNvSpPr>
          <p:nvPr/>
        </p:nvSpPr>
        <p:spPr>
          <a:xfrm>
            <a:off x="1097279" y="1845734"/>
            <a:ext cx="6454987" cy="4023360"/>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The World Bank recommends a </a:t>
            </a:r>
            <a:r>
              <a:rPr lang="en-US" sz="2400">
                <a:solidFill>
                  <a:schemeClr val="accent2"/>
                </a:solidFill>
              </a:rPr>
              <a:t>Cost-of-Basic-Needs</a:t>
            </a:r>
            <a:r>
              <a:rPr lang="en-US" sz="2400"/>
              <a:t> poverty line which is based on</a:t>
            </a:r>
          </a:p>
          <a:p>
            <a:pPr lvl="1"/>
            <a:r>
              <a:rPr lang="en-US" sz="2000"/>
              <a:t>cost of a </a:t>
            </a:r>
            <a:r>
              <a:rPr lang="en-US" sz="2000">
                <a:solidFill>
                  <a:schemeClr val="accent4"/>
                </a:solidFill>
              </a:rPr>
              <a:t>basket of food</a:t>
            </a:r>
            <a:r>
              <a:rPr lang="en-US" sz="2000"/>
              <a:t> actually consumed by poor people that provides enough calories</a:t>
            </a:r>
          </a:p>
          <a:p>
            <a:pPr lvl="1"/>
            <a:r>
              <a:rPr lang="en-US" sz="2000"/>
              <a:t>plus an </a:t>
            </a:r>
            <a:r>
              <a:rPr lang="en-US" sz="2000">
                <a:solidFill>
                  <a:schemeClr val="accent4"/>
                </a:solidFill>
              </a:rPr>
              <a:t>allowance for non-food needs </a:t>
            </a:r>
            <a:r>
              <a:rPr lang="en-US" sz="2000"/>
              <a:t>(constructed based on actual consumption patterns)</a:t>
            </a:r>
          </a:p>
          <a:p>
            <a:endParaRPr lang="en-US" dirty="0"/>
          </a:p>
        </p:txBody>
      </p:sp>
      <p:pic>
        <p:nvPicPr>
          <p:cNvPr id="8" name="Graphic 7" descr="Shopping basket outline">
            <a:extLst>
              <a:ext uri="{FF2B5EF4-FFF2-40B4-BE49-F238E27FC236}">
                <a16:creationId xmlns:a16="http://schemas.microsoft.com/office/drawing/2014/main" id="{93BA9815-7652-A5D5-0AD3-E1ED881863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25605686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07980FA7-0ACA-7339-9046-A3435CC69FFF}"/>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Food Component</a:t>
            </a:r>
          </a:p>
        </p:txBody>
      </p:sp>
      <p:sp>
        <p:nvSpPr>
          <p:cNvPr id="5" name="Text Placeholder 4">
            <a:extLst>
              <a:ext uri="{FF2B5EF4-FFF2-40B4-BE49-F238E27FC236}">
                <a16:creationId xmlns:a16="http://schemas.microsoft.com/office/drawing/2014/main" id="{70058F49-1B8B-B6EA-2B2A-3E75D7EAB5AC}"/>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r>
              <a:rPr lang="en-US" kern="1200" dirty="0">
                <a:solidFill>
                  <a:schemeClr val="tx1"/>
                </a:solidFill>
                <a:latin typeface="+mn-lt"/>
                <a:ea typeface="+mn-ea"/>
                <a:cs typeface="+mn-cs"/>
              </a:rPr>
              <a:t>Basket Definition</a:t>
            </a:r>
          </a:p>
          <a:p>
            <a:r>
              <a:rPr lang="en-US" kern="1200" dirty="0">
                <a:solidFill>
                  <a:schemeClr val="tx1"/>
                </a:solidFill>
                <a:latin typeface="+mn-lt"/>
                <a:ea typeface="+mn-ea"/>
                <a:cs typeface="+mn-cs"/>
              </a:rPr>
              <a:t>Choice of Calorie needs</a:t>
            </a:r>
          </a:p>
          <a:p>
            <a:r>
              <a:rPr lang="en-US" kern="1200" dirty="0">
                <a:solidFill>
                  <a:schemeClr val="tx1"/>
                </a:solidFill>
                <a:latin typeface="+mn-lt"/>
                <a:ea typeface="+mn-ea"/>
                <a:cs typeface="+mn-cs"/>
              </a:rPr>
              <a:t>Costing</a:t>
            </a:r>
          </a:p>
        </p:txBody>
      </p:sp>
    </p:spTree>
    <p:extLst>
      <p:ext uri="{BB962C8B-B14F-4D97-AF65-F5344CB8AC3E}">
        <p14:creationId xmlns:p14="http://schemas.microsoft.com/office/powerpoint/2010/main" val="37215710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C5F4C9F-CCA1-1E1E-5AC3-0C1B6699A8F8}"/>
              </a:ext>
            </a:extLst>
          </p:cNvPr>
          <p:cNvSpPr>
            <a:spLocks noGrp="1"/>
          </p:cNvSpPr>
          <p:nvPr>
            <p:ph type="title"/>
          </p:nvPr>
        </p:nvSpPr>
        <p:spPr>
          <a:xfrm>
            <a:off x="1149716" y="499397"/>
            <a:ext cx="5929422" cy="876249"/>
          </a:xfrm>
        </p:spPr>
        <p:txBody>
          <a:bodyPr anchor="b">
            <a:normAutofit/>
          </a:bodyPr>
          <a:lstStyle/>
          <a:p>
            <a:r>
              <a:rPr lang="en-US" sz="4000" dirty="0"/>
              <a:t>Choices and Steps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90783BA9-7B7D-8C7C-9534-F74B674653D3}"/>
                  </a:ext>
                </a:extLst>
              </p:cNvPr>
              <p:cNvSpPr>
                <a:spLocks noGrp="1"/>
              </p:cNvSpPr>
              <p:nvPr>
                <p:ph idx="1"/>
              </p:nvPr>
            </p:nvSpPr>
            <p:spPr>
              <a:xfrm>
                <a:off x="1149716" y="1747880"/>
                <a:ext cx="6521533" cy="4195721"/>
              </a:xfrm>
            </p:spPr>
            <p:txBody>
              <a:bodyPr>
                <a:normAutofit fontScale="92500" lnSpcReduction="10000"/>
              </a:bodyPr>
              <a:lstStyle/>
              <a:p>
                <a:r>
                  <a:rPr lang="en-US" dirty="0"/>
                  <a:t>Need to select:</a:t>
                </a:r>
              </a:p>
              <a:p>
                <a:pPr lvl="1"/>
                <a:r>
                  <a:rPr lang="en-US" sz="2800" dirty="0"/>
                  <a:t>Reference population</a:t>
                </a:r>
              </a:p>
              <a:p>
                <a:pPr lvl="1"/>
                <a:r>
                  <a:rPr lang="en-US" sz="2800" dirty="0"/>
                  <a:t>Foods to include in the basket</a:t>
                </a:r>
              </a:p>
              <a:p>
                <a:pPr lvl="1"/>
                <a:r>
                  <a:rPr lang="en-US" sz="2800" dirty="0"/>
                  <a:t>Total number of calories per capita or per AME</a:t>
                </a:r>
              </a:p>
              <a:p>
                <a:r>
                  <a:rPr lang="en-US" dirty="0"/>
                  <a:t>Steps</a:t>
                </a:r>
              </a:p>
              <a:p>
                <a:pPr lvl="1"/>
                <a:r>
                  <a:rPr lang="en-US" sz="2800" dirty="0"/>
                  <a:t>Calculate quantity of each food in the basket</a:t>
                </a:r>
              </a:p>
              <a:p>
                <a:pPr lvl="1"/>
                <a:r>
                  <a:rPr lang="en-US" sz="2800" dirty="0"/>
                  <a:t>Cost each food in the basket using </a:t>
                </a:r>
                <a14:m>
                  <m:oMath xmlns:m="http://schemas.openxmlformats.org/officeDocument/2006/math">
                    <m:sSub>
                      <m:sSubPr>
                        <m:ctrlPr>
                          <a:rPr lang="en-US" sz="2800" i="1">
                            <a:latin typeface="Cambria Math" panose="02040503050406030204" pitchFamily="18" charset="0"/>
                          </a:rPr>
                        </m:ctrlPr>
                      </m:sSubPr>
                      <m:e>
                        <m:r>
                          <a:rPr lang="en-US" sz="2800" b="0" i="1">
                            <a:latin typeface="Cambria Math" panose="02040503050406030204" pitchFamily="18" charset="0"/>
                          </a:rPr>
                          <m:t>𝑝</m:t>
                        </m:r>
                      </m:e>
                      <m:sub>
                        <m:r>
                          <a:rPr lang="en-US" sz="2800" b="0" i="1">
                            <a:latin typeface="Cambria Math" panose="02040503050406030204" pitchFamily="18" charset="0"/>
                          </a:rPr>
                          <m:t>0</m:t>
                        </m:r>
                      </m:sub>
                    </m:sSub>
                  </m:oMath>
                </a14:m>
                <a:endParaRPr lang="en-US" sz="2800" dirty="0"/>
              </a:p>
              <a:p>
                <a:r>
                  <a:rPr lang="en-US" dirty="0"/>
                  <a:t>OR construct cost-per-calorie and multiply</a:t>
                </a:r>
              </a:p>
              <a:p>
                <a:pPr marL="0" indent="0">
                  <a:buNone/>
                </a:pPr>
                <a:endParaRPr lang="en-US" dirty="0"/>
              </a:p>
            </p:txBody>
          </p:sp>
        </mc:Choice>
        <mc:Fallback xmlns="">
          <p:sp>
            <p:nvSpPr>
              <p:cNvPr id="5" name="Content Placeholder 4">
                <a:extLst>
                  <a:ext uri="{FF2B5EF4-FFF2-40B4-BE49-F238E27FC236}">
                    <a16:creationId xmlns:a16="http://schemas.microsoft.com/office/drawing/2014/main" id="{90783BA9-7B7D-8C7C-9534-F74B674653D3}"/>
                  </a:ext>
                </a:extLst>
              </p:cNvPr>
              <p:cNvSpPr>
                <a:spLocks noGrp="1" noRot="1" noChangeAspect="1" noMove="1" noResize="1" noEditPoints="1" noAdjustHandles="1" noChangeArrowheads="1" noChangeShapeType="1" noTextEdit="1"/>
              </p:cNvSpPr>
              <p:nvPr>
                <p:ph idx="1"/>
              </p:nvPr>
            </p:nvSpPr>
            <p:spPr>
              <a:xfrm>
                <a:off x="1149716" y="1747880"/>
                <a:ext cx="6521533" cy="4195721"/>
              </a:xfrm>
              <a:blipFill>
                <a:blip r:embed="rId2"/>
                <a:stretch>
                  <a:fillRect l="-1497" t="-3052" r="-1310"/>
                </a:stretch>
              </a:blipFill>
            </p:spPr>
            <p:txBody>
              <a:bodyPr/>
              <a:lstStyle/>
              <a:p>
                <a:r>
                  <a:rPr lang="en-US">
                    <a:noFill/>
                  </a:rPr>
                  <a:t> </a:t>
                </a:r>
              </a:p>
            </p:txBody>
          </p:sp>
        </mc:Fallback>
      </mc:AlternateContent>
      <p:pic>
        <p:nvPicPr>
          <p:cNvPr id="3" name="Graphic 2" descr="Workflow outline">
            <a:extLst>
              <a:ext uri="{FF2B5EF4-FFF2-40B4-BE49-F238E27FC236}">
                <a16:creationId xmlns:a16="http://schemas.microsoft.com/office/drawing/2014/main" id="{D64DE870-6EB2-5503-E35B-4D9A9FA87B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45506" y="1492624"/>
            <a:ext cx="3765176" cy="3765176"/>
          </a:xfrm>
          <a:prstGeom prst="rect">
            <a:avLst/>
          </a:prstGeom>
        </p:spPr>
      </p:pic>
      <p:sp>
        <p:nvSpPr>
          <p:cNvPr id="13" name="Rectangle 12">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62966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165769-8B02-CECD-901A-C43ADB24953F}"/>
              </a:ext>
            </a:extLst>
          </p:cNvPr>
          <p:cNvSpPr>
            <a:spLocks noGrp="1"/>
          </p:cNvSpPr>
          <p:nvPr>
            <p:ph type="title"/>
          </p:nvPr>
        </p:nvSpPr>
        <p:spPr>
          <a:xfrm>
            <a:off x="1149716" y="499397"/>
            <a:ext cx="5929422" cy="993227"/>
          </a:xfrm>
        </p:spPr>
        <p:txBody>
          <a:bodyPr anchor="b">
            <a:normAutofit/>
          </a:bodyPr>
          <a:lstStyle/>
          <a:p>
            <a:r>
              <a:rPr lang="en-US" sz="4000" dirty="0"/>
              <a:t>Reference Population</a:t>
            </a:r>
          </a:p>
        </p:txBody>
      </p:sp>
      <p:sp>
        <p:nvSpPr>
          <p:cNvPr id="3" name="Content Placeholder 2">
            <a:extLst>
              <a:ext uri="{FF2B5EF4-FFF2-40B4-BE49-F238E27FC236}">
                <a16:creationId xmlns:a16="http://schemas.microsoft.com/office/drawing/2014/main" id="{83D619C3-4BBD-4169-AEF1-CD939FC751AB}"/>
              </a:ext>
            </a:extLst>
          </p:cNvPr>
          <p:cNvSpPr>
            <a:spLocks noGrp="1"/>
          </p:cNvSpPr>
          <p:nvPr>
            <p:ph idx="1"/>
          </p:nvPr>
        </p:nvSpPr>
        <p:spPr>
          <a:xfrm>
            <a:off x="1149716" y="1804524"/>
            <a:ext cx="5929423" cy="4139077"/>
          </a:xfrm>
        </p:spPr>
        <p:txBody>
          <a:bodyPr>
            <a:normAutofit/>
          </a:bodyPr>
          <a:lstStyle/>
          <a:p>
            <a:r>
              <a:rPr lang="en-US" sz="2000" dirty="0"/>
              <a:t>Composition of the basket should reflect the actual food consumption patterns of “poor” people</a:t>
            </a:r>
          </a:p>
          <a:p>
            <a:r>
              <a:rPr lang="en-US" sz="2000" dirty="0"/>
              <a:t>The reference population defines exactly what we mean by poor</a:t>
            </a:r>
          </a:p>
          <a:p>
            <a:r>
              <a:rPr lang="en-US" sz="2000" dirty="0"/>
              <a:t>Usually defined in terms of deciles (either of food consumption or total consumption), should exclude top and bottom deciles</a:t>
            </a:r>
          </a:p>
          <a:p>
            <a:endParaRPr lang="en-US" sz="2000" dirty="0"/>
          </a:p>
        </p:txBody>
      </p:sp>
      <p:pic>
        <p:nvPicPr>
          <p:cNvPr id="5" name="Graphic 4" descr="Group of people outline">
            <a:extLst>
              <a:ext uri="{FF2B5EF4-FFF2-40B4-BE49-F238E27FC236}">
                <a16:creationId xmlns:a16="http://schemas.microsoft.com/office/drawing/2014/main" id="{9BAD8D7F-4384-B557-8BA8-5C664192C57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45506" y="1492624"/>
            <a:ext cx="3765176" cy="3765176"/>
          </a:xfrm>
          <a:prstGeom prst="rect">
            <a:avLst/>
          </a:prstGeom>
        </p:spPr>
      </p:pic>
      <p:sp>
        <p:nvSpPr>
          <p:cNvPr id="8" name="Rectangle 7">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97973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823ADA-4592-0928-47F9-99C87CF4EA4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Foods to Include</a:t>
            </a:r>
          </a:p>
        </p:txBody>
      </p:sp>
      <p:sp>
        <p:nvSpPr>
          <p:cNvPr id="5" name="Content Placeholder 4">
            <a:extLst>
              <a:ext uri="{FF2B5EF4-FFF2-40B4-BE49-F238E27FC236}">
                <a16:creationId xmlns:a16="http://schemas.microsoft.com/office/drawing/2014/main" id="{A173A8FA-8502-F44F-91B3-1829AFFD2542}"/>
              </a:ext>
            </a:extLst>
          </p:cNvPr>
          <p:cNvSpPr>
            <a:spLocks noGrp="1"/>
          </p:cNvSpPr>
          <p:nvPr>
            <p:ph idx="1"/>
          </p:nvPr>
        </p:nvSpPr>
        <p:spPr>
          <a:xfrm>
            <a:off x="1371599" y="2318197"/>
            <a:ext cx="9724031" cy="3683358"/>
          </a:xfrm>
        </p:spPr>
        <p:txBody>
          <a:bodyPr anchor="ctr">
            <a:normAutofit/>
          </a:bodyPr>
          <a:lstStyle/>
          <a:p>
            <a:endParaRPr lang="en-US" sz="2000"/>
          </a:p>
        </p:txBody>
      </p:sp>
      <p:sp>
        <p:nvSpPr>
          <p:cNvPr id="6" name="Content Placeholder 2">
            <a:extLst>
              <a:ext uri="{FF2B5EF4-FFF2-40B4-BE49-F238E27FC236}">
                <a16:creationId xmlns:a16="http://schemas.microsoft.com/office/drawing/2014/main" id="{947F6A3B-4CB4-2069-D973-443CB75292B7}"/>
              </a:ext>
            </a:extLst>
          </p:cNvPr>
          <p:cNvSpPr txBox="1">
            <a:spLocks/>
          </p:cNvSpPr>
          <p:nvPr/>
        </p:nvSpPr>
        <p:spPr>
          <a:xfrm>
            <a:off x="838200" y="18256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Including every single food item from a survey (if there are hundreds) can be more trouble than it is worth. </a:t>
            </a:r>
          </a:p>
          <a:p>
            <a:pPr lvl="1"/>
            <a:r>
              <a:rPr lang="en-US"/>
              <a:t>Requires converting non-standard units to grams for every item</a:t>
            </a:r>
          </a:p>
          <a:p>
            <a:pPr lvl="1"/>
            <a:r>
              <a:rPr lang="en-US"/>
              <a:t>Requires finding calorie per 100 g values for every food item</a:t>
            </a:r>
          </a:p>
          <a:p>
            <a:pPr lvl="1"/>
            <a:r>
              <a:rPr lang="en-US"/>
              <a:t>Composite items (prepared meals) can be very heterogenous and thus difficult to construct meaningful prices / calorie values</a:t>
            </a:r>
          </a:p>
          <a:p>
            <a:pPr lvl="1"/>
            <a:r>
              <a:rPr lang="en-US"/>
              <a:t>Results in a huge basket that contains tiny amounts of rarely consumed foods</a:t>
            </a:r>
          </a:p>
          <a:p>
            <a:r>
              <a:rPr lang="en-US"/>
              <a:t>Want to include a </a:t>
            </a:r>
            <a:r>
              <a:rPr lang="en-US">
                <a:solidFill>
                  <a:schemeClr val="accent6">
                    <a:lumMod val="75000"/>
                  </a:schemeClr>
                </a:solidFill>
              </a:rPr>
              <a:t>reasonable number of items </a:t>
            </a:r>
            <a:r>
              <a:rPr lang="en-US"/>
              <a:t>that account for </a:t>
            </a:r>
            <a:r>
              <a:rPr lang="en-US">
                <a:solidFill>
                  <a:schemeClr val="accent1"/>
                </a:solidFill>
              </a:rPr>
              <a:t>most of the food consumption of the poor across the country</a:t>
            </a:r>
          </a:p>
          <a:p>
            <a:r>
              <a:rPr lang="en-US"/>
              <a:t>Often use target like foods that account for 80% or 90% of the total value of food consumption</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615991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5075BA-C6BA-3A6C-D0B2-898F9436A48C}"/>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EF6ED5B3-2427-4AAA-615E-7F6E32C3A08A}"/>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3400" kern="1200" dirty="0">
                <a:solidFill>
                  <a:srgbClr val="FFFFFF"/>
                </a:solidFill>
                <a:latin typeface="+mj-lt"/>
                <a:ea typeface="+mj-ea"/>
                <a:cs typeface="+mj-cs"/>
              </a:rPr>
              <a:t>Exclusions: not consumption for this household this year</a:t>
            </a:r>
          </a:p>
        </p:txBody>
      </p:sp>
      <p:graphicFrame>
        <p:nvGraphicFramePr>
          <p:cNvPr id="19" name="Content Placeholder 4">
            <a:extLst>
              <a:ext uri="{FF2B5EF4-FFF2-40B4-BE49-F238E27FC236}">
                <a16:creationId xmlns:a16="http://schemas.microsoft.com/office/drawing/2014/main" id="{37049F8B-AEAE-4869-1046-C53184DFC1BA}"/>
              </a:ext>
            </a:extLst>
          </p:cNvPr>
          <p:cNvGraphicFramePr>
            <a:graphicFrameLocks noGrp="1"/>
          </p:cNvGraphicFramePr>
          <p:nvPr>
            <p:ph sz="half" idx="1"/>
            <p:extLst>
              <p:ext uri="{D42A27DB-BD31-4B8C-83A1-F6EECF244321}">
                <p14:modId xmlns:p14="http://schemas.microsoft.com/office/powerpoint/2010/main" val="424976924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92507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E3D70E-2A7D-A855-17EA-D954DBB31DB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Foods to Include – Prepared/Composite Foods</a:t>
            </a:r>
          </a:p>
        </p:txBody>
      </p:sp>
      <p:sp>
        <p:nvSpPr>
          <p:cNvPr id="5" name="Content Placeholder 4">
            <a:extLst>
              <a:ext uri="{FF2B5EF4-FFF2-40B4-BE49-F238E27FC236}">
                <a16:creationId xmlns:a16="http://schemas.microsoft.com/office/drawing/2014/main" id="{E78797D1-EFE1-6357-ED32-3C74A4475988}"/>
              </a:ext>
            </a:extLst>
          </p:cNvPr>
          <p:cNvSpPr>
            <a:spLocks noGrp="1"/>
          </p:cNvSpPr>
          <p:nvPr>
            <p:ph idx="1"/>
          </p:nvPr>
        </p:nvSpPr>
        <p:spPr>
          <a:xfrm>
            <a:off x="1371599" y="2318197"/>
            <a:ext cx="9724031" cy="3683358"/>
          </a:xfrm>
        </p:spPr>
        <p:txBody>
          <a:bodyPr anchor="ctr">
            <a:normAutofit/>
          </a:bodyPr>
          <a:lstStyle/>
          <a:p>
            <a:endParaRPr lang="en-US" sz="2000"/>
          </a:p>
        </p:txBody>
      </p:sp>
      <p:sp>
        <p:nvSpPr>
          <p:cNvPr id="6" name="Content Placeholder 2">
            <a:extLst>
              <a:ext uri="{FF2B5EF4-FFF2-40B4-BE49-F238E27FC236}">
                <a16:creationId xmlns:a16="http://schemas.microsoft.com/office/drawing/2014/main" id="{B1709134-2CC3-3822-FC29-65B397AC5AB2}"/>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Some countries include prepared meals, some do not</a:t>
            </a:r>
          </a:p>
          <a:p>
            <a:r>
              <a:rPr lang="en-US" sz="2400"/>
              <a:t>Need to calculate </a:t>
            </a:r>
            <a:r>
              <a:rPr lang="en-US" sz="2400">
                <a:solidFill>
                  <a:schemeClr val="accent1"/>
                </a:solidFill>
              </a:rPr>
              <a:t>cost per calorie</a:t>
            </a:r>
          </a:p>
          <a:p>
            <a:pPr lvl="1"/>
            <a:r>
              <a:rPr lang="en-US" sz="2000"/>
              <a:t>Can assume it is </a:t>
            </a:r>
            <a:r>
              <a:rPr lang="en-US" sz="2000" b="1">
                <a:solidFill>
                  <a:schemeClr val="accent6">
                    <a:lumMod val="75000"/>
                  </a:schemeClr>
                </a:solidFill>
              </a:rPr>
              <a:t>the same </a:t>
            </a:r>
            <a:r>
              <a:rPr lang="en-US" sz="2000"/>
              <a:t>as the average for other items in the basket.  Reasonable in cases where prepared meals are very similar to meals cooked at home and overheads / profit margins are very low</a:t>
            </a:r>
          </a:p>
          <a:p>
            <a:pPr lvl="1"/>
            <a:r>
              <a:rPr lang="en-US" sz="2000"/>
              <a:t>Can assume it is </a:t>
            </a:r>
            <a:r>
              <a:rPr lang="en-US" sz="2000" b="1">
                <a:solidFill>
                  <a:schemeClr val="accent6">
                    <a:lumMod val="75000"/>
                  </a:schemeClr>
                </a:solidFill>
              </a:rPr>
              <a:t>a multiple</a:t>
            </a:r>
            <a:r>
              <a:rPr lang="en-US" sz="2000">
                <a:solidFill>
                  <a:schemeClr val="accent6">
                    <a:lumMod val="75000"/>
                  </a:schemeClr>
                </a:solidFill>
              </a:rPr>
              <a:t> </a:t>
            </a:r>
            <a:r>
              <a:rPr lang="en-US" sz="2000"/>
              <a:t>of the average of other items in the basket, usually in the range of 1.1 times to 1.5 times.  Allows for additional costs of preparing and serving food, profit margins</a:t>
            </a:r>
          </a:p>
          <a:p>
            <a:pPr lvl="1"/>
            <a:r>
              <a:rPr lang="en-US" sz="2000"/>
              <a:t>Some countries do </a:t>
            </a:r>
            <a:r>
              <a:rPr lang="en-US" sz="2000">
                <a:solidFill>
                  <a:schemeClr val="accent6">
                    <a:lumMod val="75000"/>
                  </a:schemeClr>
                </a:solidFill>
              </a:rPr>
              <a:t>studies of restaurants</a:t>
            </a:r>
            <a:r>
              <a:rPr lang="en-US" sz="2000"/>
              <a:t>, looking at nutritional content of food and the cost</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5330076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D043F-D9C0-EE39-EB47-3649E5F7F440}"/>
              </a:ext>
            </a:extLst>
          </p:cNvPr>
          <p:cNvSpPr>
            <a:spLocks noGrp="1"/>
          </p:cNvSpPr>
          <p:nvPr>
            <p:ph type="title"/>
          </p:nvPr>
        </p:nvSpPr>
        <p:spPr/>
        <p:txBody>
          <a:bodyPr/>
          <a:lstStyle/>
          <a:p>
            <a:r>
              <a:rPr lang="en-US" dirty="0"/>
              <a:t>Calorie Requirement</a:t>
            </a:r>
          </a:p>
        </p:txBody>
      </p:sp>
      <p:sp>
        <p:nvSpPr>
          <p:cNvPr id="3" name="Content Placeholder 2">
            <a:extLst>
              <a:ext uri="{FF2B5EF4-FFF2-40B4-BE49-F238E27FC236}">
                <a16:creationId xmlns:a16="http://schemas.microsoft.com/office/drawing/2014/main" id="{02CC47AA-E67A-843F-26B0-FA612A10A940}"/>
              </a:ext>
            </a:extLst>
          </p:cNvPr>
          <p:cNvSpPr>
            <a:spLocks noGrp="1"/>
          </p:cNvSpPr>
          <p:nvPr>
            <p:ph idx="1"/>
          </p:nvPr>
        </p:nvSpPr>
        <p:spPr>
          <a:xfrm>
            <a:off x="1097279" y="1845734"/>
            <a:ext cx="3283029" cy="4023360"/>
          </a:xfrm>
        </p:spPr>
        <p:txBody>
          <a:bodyPr>
            <a:normAutofit fontScale="77500" lnSpcReduction="20000"/>
          </a:bodyPr>
          <a:lstStyle/>
          <a:p>
            <a:r>
              <a:rPr lang="en-US" dirty="0"/>
              <a:t>Depends on choice of equivalence scale</a:t>
            </a:r>
          </a:p>
          <a:p>
            <a:r>
              <a:rPr lang="en-US" dirty="0"/>
              <a:t>If using calorie-based scale, use calories for adult male</a:t>
            </a:r>
          </a:p>
          <a:p>
            <a:r>
              <a:rPr lang="en-US" dirty="0"/>
              <a:t>If using per capita, apply population structure to calorie needs</a:t>
            </a:r>
          </a:p>
          <a:p>
            <a:r>
              <a:rPr lang="en-US" dirty="0"/>
              <a:t>These are average calorie needs, significantly higher than “minimum” calorie needs FAO uses to get country-level minimum calorie requirements</a:t>
            </a:r>
          </a:p>
        </p:txBody>
      </p:sp>
      <p:graphicFrame>
        <p:nvGraphicFramePr>
          <p:cNvPr id="4" name="Content Placeholder 7">
            <a:extLst>
              <a:ext uri="{FF2B5EF4-FFF2-40B4-BE49-F238E27FC236}">
                <a16:creationId xmlns:a16="http://schemas.microsoft.com/office/drawing/2014/main" id="{D755F385-E969-F7C7-36A4-68E336B8A524}"/>
              </a:ext>
            </a:extLst>
          </p:cNvPr>
          <p:cNvGraphicFramePr>
            <a:graphicFrameLocks/>
          </p:cNvGraphicFramePr>
          <p:nvPr/>
        </p:nvGraphicFramePr>
        <p:xfrm>
          <a:off x="4558778" y="1737360"/>
          <a:ext cx="7034828" cy="4041085"/>
        </p:xfrm>
        <a:graphic>
          <a:graphicData uri="http://schemas.openxmlformats.org/drawingml/2006/table">
            <a:tbl>
              <a:tblPr/>
              <a:tblGrid>
                <a:gridCol w="1685979">
                  <a:extLst>
                    <a:ext uri="{9D8B030D-6E8A-4147-A177-3AD203B41FA5}">
                      <a16:colId xmlns:a16="http://schemas.microsoft.com/office/drawing/2014/main" val="3557293398"/>
                    </a:ext>
                  </a:extLst>
                </a:gridCol>
                <a:gridCol w="1309116">
                  <a:extLst>
                    <a:ext uri="{9D8B030D-6E8A-4147-A177-3AD203B41FA5}">
                      <a16:colId xmlns:a16="http://schemas.microsoft.com/office/drawing/2014/main" val="3635782427"/>
                    </a:ext>
                  </a:extLst>
                </a:gridCol>
                <a:gridCol w="1309116">
                  <a:extLst>
                    <a:ext uri="{9D8B030D-6E8A-4147-A177-3AD203B41FA5}">
                      <a16:colId xmlns:a16="http://schemas.microsoft.com/office/drawing/2014/main" val="1908560314"/>
                    </a:ext>
                  </a:extLst>
                </a:gridCol>
                <a:gridCol w="1326613">
                  <a:extLst>
                    <a:ext uri="{9D8B030D-6E8A-4147-A177-3AD203B41FA5}">
                      <a16:colId xmlns:a16="http://schemas.microsoft.com/office/drawing/2014/main" val="2115396867"/>
                    </a:ext>
                  </a:extLst>
                </a:gridCol>
                <a:gridCol w="1404004">
                  <a:extLst>
                    <a:ext uri="{9D8B030D-6E8A-4147-A177-3AD203B41FA5}">
                      <a16:colId xmlns:a16="http://schemas.microsoft.com/office/drawing/2014/main" val="3522197407"/>
                    </a:ext>
                  </a:extLst>
                </a:gridCol>
              </a:tblGrid>
              <a:tr h="282063">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age</a:t>
                      </a:r>
                      <a:endParaRPr lang="en-US" sz="2400" b="0" i="0" u="none" strike="noStrike">
                        <a:effectLst/>
                        <a:latin typeface="Arial" panose="020B0604020202020204" pitchFamily="34" charset="0"/>
                      </a:endParaRPr>
                    </a:p>
                  </a:txBody>
                  <a:tcPr marL="8506" marR="8506" marT="850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coeff</a:t>
                      </a:r>
                      <a:endParaRPr lang="en-US" sz="2400" b="0" i="0" u="none" strike="noStrike">
                        <a:effectLst/>
                        <a:latin typeface="Arial" panose="020B0604020202020204" pitchFamily="34" charset="0"/>
                      </a:endParaRPr>
                    </a:p>
                  </a:txBody>
                  <a:tcPr marL="8506" marR="8506" marT="850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calories</a:t>
                      </a:r>
                      <a:endParaRPr lang="en-US" sz="2400" b="0" i="0" u="none" strike="noStrike">
                        <a:effectLst/>
                        <a:latin typeface="Arial" panose="020B0604020202020204" pitchFamily="34" charset="0"/>
                      </a:endParaRPr>
                    </a:p>
                  </a:txBody>
                  <a:tcPr marL="8506" marR="8506" marT="850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 of pop</a:t>
                      </a:r>
                      <a:endParaRPr lang="en-US" sz="2400" b="0" i="0" u="none" strike="noStrike">
                        <a:effectLst/>
                        <a:latin typeface="Arial" panose="020B0604020202020204" pitchFamily="34" charset="0"/>
                      </a:endParaRPr>
                    </a:p>
                  </a:txBody>
                  <a:tcPr marL="8506" marR="8506" marT="850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for per cap</a:t>
                      </a:r>
                      <a:endParaRPr lang="en-US" sz="2400" b="0" i="0" u="none" strike="noStrike">
                        <a:effectLst/>
                        <a:latin typeface="Arial" panose="020B0604020202020204" pitchFamily="34" charset="0"/>
                      </a:endParaRPr>
                    </a:p>
                  </a:txBody>
                  <a:tcPr marL="8506" marR="8506" marT="8506"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0449242"/>
                  </a:ext>
                </a:extLst>
              </a:tr>
              <a:tr h="282063">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0 to 1</a:t>
                      </a:r>
                      <a:endParaRPr lang="en-US" sz="2400" b="0" i="0" u="none" strike="noStrike">
                        <a:effectLst/>
                        <a:latin typeface="Arial" panose="020B0604020202020204" pitchFamily="34" charset="0"/>
                      </a:endParaRPr>
                    </a:p>
                  </a:txBody>
                  <a:tcPr marL="8506" marR="8506" marT="850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0.25</a:t>
                      </a:r>
                      <a:endParaRPr lang="en-US" sz="2400" b="0" i="0" u="none" strike="noStrike">
                        <a:effectLst/>
                        <a:latin typeface="Arial" panose="020B0604020202020204" pitchFamily="34" charset="0"/>
                      </a:endParaRPr>
                    </a:p>
                  </a:txBody>
                  <a:tcPr marL="8506" marR="8506" marT="850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675</a:t>
                      </a:r>
                      <a:endParaRPr lang="en-US" sz="2400" b="0" i="0" u="none" strike="noStrike">
                        <a:effectLst/>
                        <a:latin typeface="Arial" panose="020B0604020202020204" pitchFamily="34" charset="0"/>
                      </a:endParaRPr>
                    </a:p>
                  </a:txBody>
                  <a:tcPr marL="8506" marR="8506" marT="850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2.42</a:t>
                      </a:r>
                      <a:endParaRPr lang="en-US" sz="2400" b="0" i="0" u="none" strike="noStrike">
                        <a:effectLst/>
                        <a:latin typeface="Arial" panose="020B0604020202020204" pitchFamily="34" charset="0"/>
                      </a:endParaRPr>
                    </a:p>
                  </a:txBody>
                  <a:tcPr marL="8506" marR="8506" marT="850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16.335</a:t>
                      </a:r>
                      <a:endParaRPr lang="en-US" sz="2400" b="0" i="0" u="none" strike="noStrike">
                        <a:effectLst/>
                        <a:latin typeface="Arial" panose="020B0604020202020204" pitchFamily="34" charset="0"/>
                      </a:endParaRPr>
                    </a:p>
                  </a:txBody>
                  <a:tcPr marL="8506" marR="8506" marT="8506"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46952446"/>
                  </a:ext>
                </a:extLst>
              </a:tr>
              <a:tr h="282063">
                <a:tc>
                  <a:txBody>
                    <a:bodyPr/>
                    <a:lstStyle/>
                    <a:p>
                      <a:pPr algn="l" fontAlgn="b">
                        <a:spcBef>
                          <a:spcPts val="0"/>
                        </a:spcBef>
                        <a:spcAft>
                          <a:spcPts val="0"/>
                        </a:spcAft>
                      </a:pPr>
                      <a:r>
                        <a:rPr lang="en-US" sz="1500" b="0" i="0" u="none" strike="noStrike" dirty="0">
                          <a:solidFill>
                            <a:srgbClr val="000000"/>
                          </a:solidFill>
                          <a:effectLst/>
                          <a:latin typeface="Calibri" panose="020F0502020204030204" pitchFamily="34" charset="0"/>
                        </a:rPr>
                        <a:t>1 to 3</a:t>
                      </a:r>
                      <a:endParaRPr lang="en-US" sz="2400" b="0" i="0" u="none" strike="noStrike" dirty="0">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0.45</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1215</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8.87</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107.771</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extLst>
                  <a:ext uri="{0D108BD9-81ED-4DB2-BD59-A6C34878D82A}">
                    <a16:rowId xmlns:a16="http://schemas.microsoft.com/office/drawing/2014/main" val="202421102"/>
                  </a:ext>
                </a:extLst>
              </a:tr>
              <a:tr h="282063">
                <a:tc>
                  <a:txBody>
                    <a:bodyPr/>
                    <a:lstStyle/>
                    <a:p>
                      <a:pPr algn="l" fontAlgn="b">
                        <a:spcBef>
                          <a:spcPts val="0"/>
                        </a:spcBef>
                        <a:spcAft>
                          <a:spcPts val="0"/>
                        </a:spcAft>
                      </a:pPr>
                      <a:r>
                        <a:rPr lang="en-US" sz="1500" b="0" i="0" u="none" strike="noStrike" dirty="0">
                          <a:solidFill>
                            <a:srgbClr val="000000"/>
                          </a:solidFill>
                          <a:effectLst/>
                          <a:latin typeface="Calibri" panose="020F0502020204030204" pitchFamily="34" charset="0"/>
                        </a:rPr>
                        <a:t>4 to 6</a:t>
                      </a:r>
                      <a:endParaRPr lang="en-US" sz="2400" b="0" i="0" u="none" strike="noStrike" dirty="0">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0.62</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1674</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9.36</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156.686</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extLst>
                  <a:ext uri="{0D108BD9-81ED-4DB2-BD59-A6C34878D82A}">
                    <a16:rowId xmlns:a16="http://schemas.microsoft.com/office/drawing/2014/main" val="1200459940"/>
                  </a:ext>
                </a:extLst>
              </a:tr>
              <a:tr h="282063">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7 to 10</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0.69</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1863</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12.10</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225.423</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extLst>
                  <a:ext uri="{0D108BD9-81ED-4DB2-BD59-A6C34878D82A}">
                    <a16:rowId xmlns:a16="http://schemas.microsoft.com/office/drawing/2014/main" val="3593353913"/>
                  </a:ext>
                </a:extLst>
              </a:tr>
              <a:tr h="282063">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11 to 14 M</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0.86</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2322</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5.01</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116.332</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extLst>
                  <a:ext uri="{0D108BD9-81ED-4DB2-BD59-A6C34878D82A}">
                    <a16:rowId xmlns:a16="http://schemas.microsoft.com/office/drawing/2014/main" val="1489847679"/>
                  </a:ext>
                </a:extLst>
              </a:tr>
              <a:tr h="282063">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11 to 14 F</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0.76</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2052</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4.49</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dirty="0">
                          <a:solidFill>
                            <a:srgbClr val="000000"/>
                          </a:solidFill>
                          <a:effectLst/>
                          <a:latin typeface="Calibri" panose="020F0502020204030204" pitchFamily="34" charset="0"/>
                        </a:rPr>
                        <a:t>92.135</a:t>
                      </a:r>
                      <a:endParaRPr lang="en-US" sz="2400" b="0" i="0" u="none" strike="noStrike" dirty="0">
                        <a:effectLst/>
                        <a:latin typeface="Arial" panose="020B0604020202020204" pitchFamily="34" charset="0"/>
                      </a:endParaRPr>
                    </a:p>
                  </a:txBody>
                  <a:tcPr marL="8506" marR="8506" marT="8506" marB="0" anchor="b">
                    <a:lnL>
                      <a:noFill/>
                    </a:lnL>
                    <a:lnR>
                      <a:noFill/>
                    </a:lnR>
                    <a:lnT>
                      <a:noFill/>
                    </a:lnT>
                    <a:lnB>
                      <a:noFill/>
                    </a:lnB>
                  </a:tcPr>
                </a:tc>
                <a:extLst>
                  <a:ext uri="{0D108BD9-81ED-4DB2-BD59-A6C34878D82A}">
                    <a16:rowId xmlns:a16="http://schemas.microsoft.com/office/drawing/2014/main" val="705781634"/>
                  </a:ext>
                </a:extLst>
              </a:tr>
              <a:tr h="282063">
                <a:tc>
                  <a:txBody>
                    <a:bodyPr/>
                    <a:lstStyle/>
                    <a:p>
                      <a:pPr algn="l" fontAlgn="b">
                        <a:spcBef>
                          <a:spcPts val="0"/>
                        </a:spcBef>
                        <a:spcAft>
                          <a:spcPts val="0"/>
                        </a:spcAft>
                      </a:pPr>
                      <a:r>
                        <a:rPr lang="en-US" sz="1500" b="0" i="0" u="none" strike="noStrike" dirty="0">
                          <a:solidFill>
                            <a:srgbClr val="000000"/>
                          </a:solidFill>
                          <a:effectLst/>
                          <a:latin typeface="Calibri" panose="020F0502020204030204" pitchFamily="34" charset="0"/>
                        </a:rPr>
                        <a:t>15 to 18 M</a:t>
                      </a:r>
                      <a:endParaRPr lang="en-US" sz="2400" b="0" i="0" u="none" strike="noStrike" dirty="0">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dirty="0">
                          <a:solidFill>
                            <a:srgbClr val="000000"/>
                          </a:solidFill>
                          <a:effectLst/>
                          <a:latin typeface="Calibri" panose="020F0502020204030204" pitchFamily="34" charset="0"/>
                        </a:rPr>
                        <a:t>1.03</a:t>
                      </a:r>
                      <a:endParaRPr lang="en-US" sz="2400" b="0" i="0" u="none" strike="noStrike" dirty="0">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2781</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4.16</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dirty="0">
                          <a:solidFill>
                            <a:srgbClr val="000000"/>
                          </a:solidFill>
                          <a:effectLst/>
                          <a:latin typeface="Calibri" panose="020F0502020204030204" pitchFamily="34" charset="0"/>
                        </a:rPr>
                        <a:t>115.690</a:t>
                      </a:r>
                      <a:endParaRPr lang="en-US" sz="2400" b="0" i="0" u="none" strike="noStrike" dirty="0">
                        <a:effectLst/>
                        <a:latin typeface="Arial" panose="020B0604020202020204" pitchFamily="34" charset="0"/>
                      </a:endParaRPr>
                    </a:p>
                  </a:txBody>
                  <a:tcPr marL="8506" marR="8506" marT="8506" marB="0" anchor="b">
                    <a:lnL>
                      <a:noFill/>
                    </a:lnL>
                    <a:lnR>
                      <a:noFill/>
                    </a:lnR>
                    <a:lnT>
                      <a:noFill/>
                    </a:lnT>
                    <a:lnB>
                      <a:noFill/>
                    </a:lnB>
                  </a:tcPr>
                </a:tc>
                <a:extLst>
                  <a:ext uri="{0D108BD9-81ED-4DB2-BD59-A6C34878D82A}">
                    <a16:rowId xmlns:a16="http://schemas.microsoft.com/office/drawing/2014/main" val="985417457"/>
                  </a:ext>
                </a:extLst>
              </a:tr>
              <a:tr h="282063">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15 to 18 F</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0.76</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2052</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4.40</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90.288</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extLst>
                  <a:ext uri="{0D108BD9-81ED-4DB2-BD59-A6C34878D82A}">
                    <a16:rowId xmlns:a16="http://schemas.microsoft.com/office/drawing/2014/main" val="2545006888"/>
                  </a:ext>
                </a:extLst>
              </a:tr>
              <a:tr h="282063">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19 to 50 M</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solidFill>
                      <a:srgbClr val="FFFF00"/>
                    </a:solidFill>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1</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solidFill>
                      <a:srgbClr val="FFFF00"/>
                    </a:solidFill>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2700</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solidFill>
                      <a:srgbClr val="FFFF00"/>
                    </a:solidFill>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17.41</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470.070</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extLst>
                  <a:ext uri="{0D108BD9-81ED-4DB2-BD59-A6C34878D82A}">
                    <a16:rowId xmlns:a16="http://schemas.microsoft.com/office/drawing/2014/main" val="1351221313"/>
                  </a:ext>
                </a:extLst>
              </a:tr>
              <a:tr h="282063">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19 to 50 F</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0.76</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2052</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21.11</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433.177</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extLst>
                  <a:ext uri="{0D108BD9-81ED-4DB2-BD59-A6C34878D82A}">
                    <a16:rowId xmlns:a16="http://schemas.microsoft.com/office/drawing/2014/main" val="3949380683"/>
                  </a:ext>
                </a:extLst>
              </a:tr>
              <a:tr h="282063">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51+ M</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0.79</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2133</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5.10</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108.783</a:t>
                      </a:r>
                      <a:endParaRPr lang="en-US" sz="2400" b="0" i="0" u="none" strike="noStrike">
                        <a:effectLst/>
                        <a:latin typeface="Arial" panose="020B0604020202020204" pitchFamily="34" charset="0"/>
                      </a:endParaRPr>
                    </a:p>
                  </a:txBody>
                  <a:tcPr marL="8506" marR="8506" marT="8506" marB="0" anchor="b">
                    <a:lnL>
                      <a:noFill/>
                    </a:lnL>
                    <a:lnR>
                      <a:noFill/>
                    </a:lnR>
                    <a:lnT>
                      <a:noFill/>
                    </a:lnT>
                    <a:lnB>
                      <a:noFill/>
                    </a:lnB>
                  </a:tcPr>
                </a:tc>
                <a:extLst>
                  <a:ext uri="{0D108BD9-81ED-4DB2-BD59-A6C34878D82A}">
                    <a16:rowId xmlns:a16="http://schemas.microsoft.com/office/drawing/2014/main" val="359797574"/>
                  </a:ext>
                </a:extLst>
              </a:tr>
              <a:tr h="282063">
                <a:tc>
                  <a:txBody>
                    <a:bodyPr/>
                    <a:lstStyle/>
                    <a:p>
                      <a:pPr algn="l" fontAlgn="b">
                        <a:spcBef>
                          <a:spcPts val="0"/>
                        </a:spcBef>
                        <a:spcAft>
                          <a:spcPts val="0"/>
                        </a:spcAft>
                      </a:pPr>
                      <a:r>
                        <a:rPr lang="en-US" sz="1500" b="0" i="0" u="none" strike="noStrike">
                          <a:solidFill>
                            <a:srgbClr val="000000"/>
                          </a:solidFill>
                          <a:effectLst/>
                          <a:latin typeface="Calibri" panose="020F0502020204030204" pitchFamily="34" charset="0"/>
                        </a:rPr>
                        <a:t>51+ F</a:t>
                      </a:r>
                      <a:endParaRPr lang="en-US" sz="2400" b="0" i="0" u="none" strike="noStrike">
                        <a:effectLst/>
                        <a:latin typeface="Arial" panose="020B0604020202020204" pitchFamily="34" charset="0"/>
                      </a:endParaRPr>
                    </a:p>
                  </a:txBody>
                  <a:tcPr marL="8506" marR="8506" marT="850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0.66</a:t>
                      </a:r>
                      <a:endParaRPr lang="en-US" sz="2400" b="0" i="0" u="none" strike="noStrike">
                        <a:effectLst/>
                        <a:latin typeface="Arial" panose="020B0604020202020204" pitchFamily="34" charset="0"/>
                      </a:endParaRPr>
                    </a:p>
                  </a:txBody>
                  <a:tcPr marL="8506" marR="8506" marT="850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1782</a:t>
                      </a:r>
                      <a:endParaRPr lang="en-US" sz="2400" b="0" i="0" u="none" strike="noStrike">
                        <a:effectLst/>
                        <a:latin typeface="Arial" panose="020B0604020202020204" pitchFamily="34" charset="0"/>
                      </a:endParaRPr>
                    </a:p>
                  </a:txBody>
                  <a:tcPr marL="8506" marR="8506" marT="850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5.58</a:t>
                      </a:r>
                      <a:endParaRPr lang="en-US" sz="2400" b="0" i="0" u="none" strike="noStrike">
                        <a:effectLst/>
                        <a:latin typeface="Arial" panose="020B0604020202020204" pitchFamily="34" charset="0"/>
                      </a:endParaRPr>
                    </a:p>
                  </a:txBody>
                  <a:tcPr marL="8506" marR="8506" marT="8506"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500" b="0" i="0" u="none" strike="noStrike">
                          <a:solidFill>
                            <a:srgbClr val="000000"/>
                          </a:solidFill>
                          <a:effectLst/>
                          <a:latin typeface="Calibri" panose="020F0502020204030204" pitchFamily="34" charset="0"/>
                        </a:rPr>
                        <a:t>99.436</a:t>
                      </a:r>
                      <a:endParaRPr lang="en-US" sz="2400" b="0" i="0" u="none" strike="noStrike">
                        <a:effectLst/>
                        <a:latin typeface="Arial" panose="020B0604020202020204" pitchFamily="34" charset="0"/>
                      </a:endParaRPr>
                    </a:p>
                  </a:txBody>
                  <a:tcPr marL="8506" marR="8506" marT="8506" marB="0" anchor="b">
                    <a:lnL>
                      <a:noFill/>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4021687"/>
                  </a:ext>
                </a:extLst>
              </a:tr>
              <a:tr h="282063">
                <a:tc>
                  <a:txBody>
                    <a:bodyPr/>
                    <a:lstStyle/>
                    <a:p>
                      <a:pPr algn="l" fontAlgn="b">
                        <a:spcBef>
                          <a:spcPts val="0"/>
                        </a:spcBef>
                        <a:spcAft>
                          <a:spcPts val="0"/>
                        </a:spcAft>
                      </a:pPr>
                      <a:endParaRPr lang="en-US" sz="2400" b="0" i="0" u="none" strike="noStrike">
                        <a:effectLst/>
                        <a:latin typeface="Arial" panose="020B0604020202020204" pitchFamily="34" charset="0"/>
                      </a:endParaRPr>
                    </a:p>
                  </a:txBody>
                  <a:tcPr marL="8506" marR="8506" marT="850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endParaRPr lang="en-US" sz="2400" b="0" i="0" u="none" strike="noStrike">
                        <a:effectLst/>
                        <a:latin typeface="Arial" panose="020B0604020202020204" pitchFamily="34" charset="0"/>
                      </a:endParaRPr>
                    </a:p>
                  </a:txBody>
                  <a:tcPr marL="8506" marR="8506" marT="850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endParaRPr lang="en-US" sz="2400" b="0" i="0" u="none" strike="noStrike">
                        <a:effectLst/>
                        <a:latin typeface="Arial" panose="020B0604020202020204" pitchFamily="34" charset="0"/>
                      </a:endParaRPr>
                    </a:p>
                  </a:txBody>
                  <a:tcPr marL="8506" marR="8506" marT="850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spcBef>
                          <a:spcPts val="0"/>
                        </a:spcBef>
                        <a:spcAft>
                          <a:spcPts val="0"/>
                        </a:spcAft>
                      </a:pPr>
                      <a:endParaRPr lang="en-US" sz="2400" b="0" i="0" u="none" strike="noStrike" dirty="0">
                        <a:effectLst/>
                        <a:latin typeface="Arial" panose="020B0604020202020204" pitchFamily="34" charset="0"/>
                      </a:endParaRPr>
                    </a:p>
                  </a:txBody>
                  <a:tcPr marL="8506" marR="8506" marT="8506"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spcBef>
                          <a:spcPts val="0"/>
                        </a:spcBef>
                        <a:spcAft>
                          <a:spcPts val="0"/>
                        </a:spcAft>
                      </a:pPr>
                      <a:r>
                        <a:rPr lang="en-US" sz="1500" b="0" i="0" u="none" strike="noStrike" dirty="0">
                          <a:solidFill>
                            <a:srgbClr val="000000"/>
                          </a:solidFill>
                          <a:effectLst/>
                          <a:latin typeface="Calibri" panose="020F0502020204030204" pitchFamily="34" charset="0"/>
                        </a:rPr>
                        <a:t>2032.125</a:t>
                      </a:r>
                      <a:endParaRPr lang="en-US" sz="2400" b="0" i="0" u="none" strike="noStrike" dirty="0">
                        <a:effectLst/>
                        <a:latin typeface="Arial" panose="020B0604020202020204" pitchFamily="34" charset="0"/>
                      </a:endParaRPr>
                    </a:p>
                  </a:txBody>
                  <a:tcPr marL="8506" marR="8506" marT="8506" marB="0" anchor="b">
                    <a:lnL>
                      <a:noFill/>
                    </a:lnL>
                    <a:lnR>
                      <a:noFill/>
                    </a:lnR>
                    <a:lnT w="6350" cap="flat" cmpd="sng" algn="ctr">
                      <a:solidFill>
                        <a:srgbClr val="000000"/>
                      </a:solidFill>
                      <a:prstDash val="solid"/>
                      <a:round/>
                      <a:headEnd type="none" w="med" len="med"/>
                      <a:tailEnd type="none" w="med" len="med"/>
                    </a:lnT>
                    <a:lnB>
                      <a:noFill/>
                    </a:lnB>
                    <a:solidFill>
                      <a:srgbClr val="FFFF00"/>
                    </a:solidFill>
                  </a:tcPr>
                </a:tc>
                <a:extLst>
                  <a:ext uri="{0D108BD9-81ED-4DB2-BD59-A6C34878D82A}">
                    <a16:rowId xmlns:a16="http://schemas.microsoft.com/office/drawing/2014/main" val="466073316"/>
                  </a:ext>
                </a:extLst>
              </a:tr>
            </a:tbl>
          </a:graphicData>
        </a:graphic>
      </p:graphicFrame>
      <p:sp>
        <p:nvSpPr>
          <p:cNvPr id="5" name="Oval 4">
            <a:extLst>
              <a:ext uri="{FF2B5EF4-FFF2-40B4-BE49-F238E27FC236}">
                <a16:creationId xmlns:a16="http://schemas.microsoft.com/office/drawing/2014/main" id="{410AD904-BEC6-9C48-5030-193BB1426A47}"/>
              </a:ext>
            </a:extLst>
          </p:cNvPr>
          <p:cNvSpPr/>
          <p:nvPr/>
        </p:nvSpPr>
        <p:spPr>
          <a:xfrm>
            <a:off x="10639281" y="5445945"/>
            <a:ext cx="775855" cy="519546"/>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D3B2163-5904-FB09-5711-482957B5C41B}"/>
              </a:ext>
            </a:extLst>
          </p:cNvPr>
          <p:cNvSpPr/>
          <p:nvPr/>
        </p:nvSpPr>
        <p:spPr>
          <a:xfrm>
            <a:off x="8248086" y="4199037"/>
            <a:ext cx="775855" cy="519546"/>
          </a:xfrm>
          <a:prstGeom prst="ellips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9F3765F-A806-4DF7-F207-1762887F4178}"/>
              </a:ext>
            </a:extLst>
          </p:cNvPr>
          <p:cNvSpPr txBox="1"/>
          <p:nvPr/>
        </p:nvSpPr>
        <p:spPr>
          <a:xfrm>
            <a:off x="7597876" y="3942451"/>
            <a:ext cx="971914" cy="830997"/>
          </a:xfrm>
          <a:prstGeom prst="rect">
            <a:avLst/>
          </a:prstGeom>
          <a:noFill/>
        </p:spPr>
        <p:txBody>
          <a:bodyPr wrap="square" rtlCol="0">
            <a:spAutoFit/>
          </a:bodyPr>
          <a:lstStyle/>
          <a:p>
            <a:r>
              <a:rPr lang="en-US" sz="1600" dirty="0">
                <a:solidFill>
                  <a:schemeClr val="tx2">
                    <a:lumMod val="90000"/>
                    <a:lumOff val="10000"/>
                  </a:schemeClr>
                </a:solidFill>
              </a:rPr>
              <a:t>If using calorie-based</a:t>
            </a:r>
          </a:p>
        </p:txBody>
      </p:sp>
      <p:sp>
        <p:nvSpPr>
          <p:cNvPr id="8" name="TextBox 7">
            <a:extLst>
              <a:ext uri="{FF2B5EF4-FFF2-40B4-BE49-F238E27FC236}">
                <a16:creationId xmlns:a16="http://schemas.microsoft.com/office/drawing/2014/main" id="{34A768D9-59F1-37A3-99D2-FC1634373A86}"/>
              </a:ext>
            </a:extLst>
          </p:cNvPr>
          <p:cNvSpPr txBox="1"/>
          <p:nvPr/>
        </p:nvSpPr>
        <p:spPr>
          <a:xfrm>
            <a:off x="9759517" y="5588534"/>
            <a:ext cx="1164591" cy="584775"/>
          </a:xfrm>
          <a:prstGeom prst="rect">
            <a:avLst/>
          </a:prstGeom>
          <a:noFill/>
        </p:spPr>
        <p:txBody>
          <a:bodyPr wrap="square" rtlCol="0">
            <a:spAutoFit/>
          </a:bodyPr>
          <a:lstStyle/>
          <a:p>
            <a:r>
              <a:rPr lang="en-US" sz="1600" dirty="0">
                <a:solidFill>
                  <a:schemeClr val="tx2">
                    <a:lumMod val="90000"/>
                    <a:lumOff val="10000"/>
                  </a:schemeClr>
                </a:solidFill>
              </a:rPr>
              <a:t>If using per capita</a:t>
            </a:r>
          </a:p>
        </p:txBody>
      </p:sp>
    </p:spTree>
    <p:extLst>
      <p:ext uri="{BB962C8B-B14F-4D97-AF65-F5344CB8AC3E}">
        <p14:creationId xmlns:p14="http://schemas.microsoft.com/office/powerpoint/2010/main" val="213880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60B5ED-CD2B-1985-73A0-A83C2756387F}"/>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Quantities for Basket - Explicit</a:t>
            </a:r>
          </a:p>
        </p:txBody>
      </p:sp>
      <p:sp>
        <p:nvSpPr>
          <p:cNvPr id="5" name="Content Placeholder 4">
            <a:extLst>
              <a:ext uri="{FF2B5EF4-FFF2-40B4-BE49-F238E27FC236}">
                <a16:creationId xmlns:a16="http://schemas.microsoft.com/office/drawing/2014/main" id="{6C92E5F1-0EBC-43D0-6A96-08B7C710BB5D}"/>
              </a:ext>
            </a:extLst>
          </p:cNvPr>
          <p:cNvSpPr>
            <a:spLocks noGrp="1"/>
          </p:cNvSpPr>
          <p:nvPr>
            <p:ph idx="1"/>
          </p:nvPr>
        </p:nvSpPr>
        <p:spPr>
          <a:xfrm>
            <a:off x="1371599" y="2318197"/>
            <a:ext cx="9724031" cy="3683358"/>
          </a:xfrm>
        </p:spPr>
        <p:txBody>
          <a:bodyPr anchor="ctr">
            <a:normAutofit/>
          </a:bodyPr>
          <a:lstStyle/>
          <a:p>
            <a:endParaRPr lang="en-US" sz="200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666F6CE0-E3EC-66A6-6EE7-52FBC8BC6700}"/>
                  </a:ext>
                </a:extLst>
              </p:cNvPr>
              <p:cNvSpPr txBox="1">
                <a:spLocks/>
              </p:cNvSpPr>
              <p:nvPr/>
            </p:nvSpPr>
            <p:spPr>
              <a:xfrm>
                <a:off x="838200" y="1825625"/>
                <a:ext cx="105156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5790" indent="-457200">
                  <a:buFont typeface="+mj-lt"/>
                  <a:buAutoNum type="arabicPeriod"/>
                </a:pPr>
                <a:r>
                  <a:rPr lang="en-US" dirty="0"/>
                  <a:t>For the selected foods, compute the </a:t>
                </a:r>
                <a:r>
                  <a:rPr lang="en-US" dirty="0">
                    <a:solidFill>
                      <a:schemeClr val="accent6"/>
                    </a:solidFill>
                  </a:rPr>
                  <a:t>total amount in grams </a:t>
                </a:r>
                <a:r>
                  <a:rPr lang="en-US" dirty="0"/>
                  <a:t>consumed by all households in the reference population </a:t>
                </a:r>
                <a:r>
                  <a:rPr lang="en-US" dirty="0">
                    <a:solidFill>
                      <a:schemeClr val="accent1"/>
                    </a:solidFill>
                  </a:rPr>
                  <a:t>per day</a:t>
                </a:r>
              </a:p>
              <a:p>
                <a:pPr marL="605790" indent="-457200">
                  <a:buFont typeface="+mj-lt"/>
                  <a:buAutoNum type="arabicPeriod"/>
                </a:pPr>
                <a:r>
                  <a:rPr lang="en-US" dirty="0"/>
                  <a:t>Merge in </a:t>
                </a:r>
                <a:r>
                  <a:rPr lang="en-US" dirty="0">
                    <a:solidFill>
                      <a:schemeClr val="accent6"/>
                    </a:solidFill>
                  </a:rPr>
                  <a:t>information on calories </a:t>
                </a:r>
                <a:r>
                  <a:rPr lang="en-US" dirty="0"/>
                  <a:t>to get total calories for each food</a:t>
                </a:r>
              </a:p>
              <a:p>
                <a:pPr marL="605790" indent="-457200">
                  <a:buFont typeface="+mj-lt"/>
                  <a:buAutoNum type="arabicPeriod"/>
                </a:pPr>
                <a:r>
                  <a:rPr lang="en-US" dirty="0"/>
                  <a:t>Divide by the total adult male equivalents to </a:t>
                </a:r>
                <a:r>
                  <a:rPr lang="en-US" dirty="0">
                    <a:solidFill>
                      <a:schemeClr val="accent6"/>
                    </a:solidFill>
                  </a:rPr>
                  <a:t>get calories per AME</a:t>
                </a:r>
              </a:p>
              <a:p>
                <a:pPr marL="605790" indent="-457200">
                  <a:buFont typeface="+mj-lt"/>
                  <a:buAutoNum type="arabicPeriod"/>
                </a:pPr>
                <a:r>
                  <a:rPr lang="en-US" dirty="0"/>
                  <a:t>Sum over all food items to get </a:t>
                </a:r>
                <a:r>
                  <a:rPr lang="en-US" dirty="0">
                    <a:solidFill>
                      <a:schemeClr val="accent6"/>
                    </a:solidFill>
                  </a:rPr>
                  <a:t>total calories in this basket</a:t>
                </a:r>
              </a:p>
              <a:p>
                <a:pPr marL="605790" indent="-457200">
                  <a:buFont typeface="+mj-lt"/>
                  <a:buAutoNum type="arabicPeriod"/>
                </a:pPr>
                <a:r>
                  <a:rPr lang="en-US" dirty="0">
                    <a:solidFill>
                      <a:schemeClr val="accent6"/>
                    </a:solidFill>
                  </a:rPr>
                  <a:t>Scale up quantities </a:t>
                </a:r>
                <a:r>
                  <a:rPr lang="en-US" dirty="0"/>
                  <a:t>so that the basket contains the target number of calories</a:t>
                </a:r>
              </a:p>
              <a:p>
                <a:pPr marL="605790" indent="-457200">
                  <a:buFont typeface="+mj-lt"/>
                  <a:buAutoNum type="arabicPeriod"/>
                </a:pPr>
                <a:r>
                  <a:rPr lang="en-US" dirty="0"/>
                  <a:t>Use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0</m:t>
                        </m:r>
                      </m:sub>
                    </m:sSub>
                    <m:r>
                      <a:rPr lang="en-US" i="1">
                        <a:latin typeface="Cambria Math" panose="02040503050406030204" pitchFamily="18" charset="0"/>
                      </a:rPr>
                      <m:t> </m:t>
                    </m:r>
                  </m:oMath>
                </a14:m>
                <a:r>
                  <a:rPr lang="en-US" dirty="0"/>
                  <a:t>to compute the cost of the basket </a:t>
                </a:r>
              </a:p>
              <a:p>
                <a:pPr marL="148590" indent="0">
                  <a:buFont typeface="Arial" panose="020B0604020202020204" pitchFamily="34" charset="0"/>
                  <a:buNone/>
                </a:pPr>
                <a:r>
                  <a:rPr lang="en-US" dirty="0"/>
                  <a:t>*For WAEMU, step 1 was not done.  Instead: For the selected foods, compute the </a:t>
                </a:r>
                <a:r>
                  <a:rPr lang="en-US" dirty="0">
                    <a:solidFill>
                      <a:schemeClr val="accent5"/>
                    </a:solidFill>
                  </a:rPr>
                  <a:t>total value of consumption </a:t>
                </a:r>
                <a:r>
                  <a:rPr lang="en-US" dirty="0"/>
                  <a:t>by all households in the reference population </a:t>
                </a:r>
                <a:r>
                  <a:rPr lang="en-US" dirty="0">
                    <a:solidFill>
                      <a:schemeClr val="accent1"/>
                    </a:solidFill>
                  </a:rPr>
                  <a:t>per day, m</a:t>
                </a:r>
                <a:r>
                  <a:rPr lang="en-US" dirty="0"/>
                  <a:t>erge in </a:t>
                </a:r>
                <a:r>
                  <a:rPr lang="en-US" dirty="0">
                    <a:solidFill>
                      <a:schemeClr val="accent5"/>
                    </a:solidFill>
                  </a:rPr>
                  <a:t>base cost per kg, d</a:t>
                </a:r>
                <a:r>
                  <a:rPr lang="en-US" dirty="0"/>
                  <a:t>ivide total value of consumption by base cost per kg to get </a:t>
                </a:r>
                <a:r>
                  <a:rPr lang="en-US" dirty="0">
                    <a:solidFill>
                      <a:schemeClr val="accent5"/>
                    </a:solidFill>
                  </a:rPr>
                  <a:t>total amount in kg</a:t>
                </a:r>
              </a:p>
              <a:p>
                <a:pPr marL="0" indent="0">
                  <a:buFont typeface="Arial" panose="020B0604020202020204" pitchFamily="34" charset="0"/>
                  <a:buNone/>
                </a:pPr>
                <a:endParaRPr lang="en-US" dirty="0"/>
              </a:p>
            </p:txBody>
          </p:sp>
        </mc:Choice>
        <mc:Fallback xmlns="">
          <p:sp>
            <p:nvSpPr>
              <p:cNvPr id="6" name="Content Placeholder 2">
                <a:extLst>
                  <a:ext uri="{FF2B5EF4-FFF2-40B4-BE49-F238E27FC236}">
                    <a16:creationId xmlns:a16="http://schemas.microsoft.com/office/drawing/2014/main" id="{666F6CE0-E3EC-66A6-6EE7-52FBC8BC6700}"/>
                  </a:ext>
                </a:extLst>
              </p:cNvPr>
              <p:cNvSpPr txBox="1">
                <a:spLocks noRot="1" noChangeAspect="1" noMove="1" noResize="1" noEditPoints="1" noAdjustHandles="1" noChangeArrowheads="1" noChangeShapeType="1" noTextEdit="1"/>
              </p:cNvSpPr>
              <p:nvPr/>
            </p:nvSpPr>
            <p:spPr>
              <a:xfrm>
                <a:off x="838200" y="1825625"/>
                <a:ext cx="10515600" cy="4351338"/>
              </a:xfrm>
              <a:prstGeom prst="rect">
                <a:avLst/>
              </a:prstGeom>
              <a:blipFill>
                <a:blip r:embed="rId2"/>
                <a:stretch>
                  <a:fillRect t="-3641" b="-280"/>
                </a:stretch>
              </a:blipFill>
            </p:spPr>
            <p:txBody>
              <a:bodyPr/>
              <a:lstStyle/>
              <a:p>
                <a:r>
                  <a:rPr lang="en-US">
                    <a:noFill/>
                  </a:rPr>
                  <a:t> </a:t>
                </a:r>
              </a:p>
            </p:txBody>
          </p:sp>
        </mc:Fallback>
      </mc:AlternateContent>
    </p:spTree>
    <p:extLst>
      <p:ext uri="{BB962C8B-B14F-4D97-AF65-F5344CB8AC3E}">
        <p14:creationId xmlns:p14="http://schemas.microsoft.com/office/powerpoint/2010/main" val="19694963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4799BC-877E-0C95-4C2A-5D386E89FDBC}"/>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Cost-per-Calorie Approach</a:t>
            </a:r>
          </a:p>
        </p:txBody>
      </p:sp>
      <p:sp>
        <p:nvSpPr>
          <p:cNvPr id="3" name="Content Placeholder 2">
            <a:extLst>
              <a:ext uri="{FF2B5EF4-FFF2-40B4-BE49-F238E27FC236}">
                <a16:creationId xmlns:a16="http://schemas.microsoft.com/office/drawing/2014/main" id="{62A49117-5106-703F-0870-4B6B14A1527F}"/>
              </a:ext>
            </a:extLst>
          </p:cNvPr>
          <p:cNvSpPr>
            <a:spLocks noGrp="1"/>
          </p:cNvSpPr>
          <p:nvPr>
            <p:ph idx="1"/>
          </p:nvPr>
        </p:nvSpPr>
        <p:spPr>
          <a:xfrm>
            <a:off x="1371599" y="2318197"/>
            <a:ext cx="9724031" cy="3683358"/>
          </a:xfrm>
        </p:spPr>
        <p:txBody>
          <a:bodyPr anchor="ctr">
            <a:normAutofit lnSpcReduction="10000"/>
          </a:bodyPr>
          <a:lstStyle/>
          <a:p>
            <a:pPr>
              <a:spcBef>
                <a:spcPts val="0"/>
              </a:spcBef>
            </a:pPr>
            <a:r>
              <a:rPr lang="en-US" sz="2400" dirty="0"/>
              <a:t>Cost per calorie method – two variations</a:t>
            </a:r>
          </a:p>
          <a:p>
            <a:pPr lvl="1">
              <a:spcBef>
                <a:spcPts val="0"/>
              </a:spcBef>
            </a:pPr>
            <a:r>
              <a:rPr lang="en-US" dirty="0"/>
              <a:t>Plutocratic: calculate (weighted) total calories consumed by reference population and total (weighted) value of food consumed (using only selected items to avoid having to calculate calories for hundreds of food items)</a:t>
            </a:r>
          </a:p>
          <a:p>
            <a:pPr lvl="1">
              <a:spcBef>
                <a:spcPts val="0"/>
              </a:spcBef>
            </a:pPr>
            <a:r>
              <a:rPr lang="en-US" dirty="0"/>
              <a:t>Democratic: compute cost per calorie (using only selected items) for each household in the reference population, then calculate (weighted) average</a:t>
            </a:r>
          </a:p>
          <a:p>
            <a:pPr>
              <a:spcBef>
                <a:spcPts val="0"/>
              </a:spcBef>
            </a:pPr>
            <a:r>
              <a:rPr lang="en-US" sz="2400" dirty="0"/>
              <a:t>Scale up to cost for target number of calories</a:t>
            </a:r>
          </a:p>
          <a:p>
            <a:pPr>
              <a:spcBef>
                <a:spcPts val="0"/>
              </a:spcBef>
            </a:pPr>
            <a:r>
              <a:rPr lang="en-US" sz="2400" dirty="0"/>
              <a:t>Computationally the easiest</a:t>
            </a:r>
          </a:p>
          <a:p>
            <a:pPr>
              <a:spcBef>
                <a:spcPts val="0"/>
              </a:spcBef>
            </a:pPr>
            <a:r>
              <a:rPr lang="en-US" sz="2400" dirty="0"/>
              <a:t>Plutocratic should be equivalent to explicit basket</a:t>
            </a:r>
          </a:p>
          <a:p>
            <a:pPr>
              <a:spcBef>
                <a:spcPts val="0"/>
              </a:spcBef>
            </a:pPr>
            <a:r>
              <a:rPr lang="en-US" sz="2400" dirty="0"/>
              <a:t>Don’t get actual basket quantities which can be a useful check</a:t>
            </a:r>
          </a:p>
          <a:p>
            <a:pPr marL="0" indent="0">
              <a:buNone/>
            </a:pPr>
            <a:endParaRPr lang="en-US" sz="2400" dirty="0"/>
          </a:p>
        </p:txBody>
      </p:sp>
    </p:spTree>
    <p:extLst>
      <p:ext uri="{BB962C8B-B14F-4D97-AF65-F5344CB8AC3E}">
        <p14:creationId xmlns:p14="http://schemas.microsoft.com/office/powerpoint/2010/main" val="7782299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041857-4C83-46C3-B3AC-005DB7BA32A6}"/>
              </a:ext>
            </a:extLst>
          </p:cNvPr>
          <p:cNvSpPr>
            <a:spLocks noGrp="1"/>
          </p:cNvSpPr>
          <p:nvPr>
            <p:ph type="title"/>
          </p:nvPr>
        </p:nvSpPr>
        <p:spPr>
          <a:xfrm>
            <a:off x="1149716" y="499397"/>
            <a:ext cx="5929422" cy="1640180"/>
          </a:xfrm>
        </p:spPr>
        <p:txBody>
          <a:bodyPr anchor="b">
            <a:normAutofit/>
          </a:bodyPr>
          <a:lstStyle/>
          <a:p>
            <a:r>
              <a:rPr lang="en-US" sz="4000" dirty="0"/>
              <a:t>Evaluating the Basket</a:t>
            </a:r>
          </a:p>
        </p:txBody>
      </p:sp>
      <p:sp>
        <p:nvSpPr>
          <p:cNvPr id="3" name="Content Placeholder 2">
            <a:extLst>
              <a:ext uri="{FF2B5EF4-FFF2-40B4-BE49-F238E27FC236}">
                <a16:creationId xmlns:a16="http://schemas.microsoft.com/office/drawing/2014/main" id="{B8A9D470-8CD9-3DD9-9ECE-592BFE1F82D5}"/>
              </a:ext>
            </a:extLst>
          </p:cNvPr>
          <p:cNvSpPr>
            <a:spLocks noGrp="1"/>
          </p:cNvSpPr>
          <p:nvPr>
            <p:ph idx="1"/>
          </p:nvPr>
        </p:nvSpPr>
        <p:spPr>
          <a:xfrm>
            <a:off x="1149717" y="2423821"/>
            <a:ext cx="5929422" cy="3519780"/>
          </a:xfrm>
        </p:spPr>
        <p:txBody>
          <a:bodyPr>
            <a:normAutofit/>
          </a:bodyPr>
          <a:lstStyle/>
          <a:p>
            <a:r>
              <a:rPr lang="en-US" sz="2000"/>
              <a:t>In every context I know of, the basket is picked just to provide a certain number of calories</a:t>
            </a:r>
          </a:p>
          <a:p>
            <a:r>
              <a:rPr lang="en-US" sz="2000"/>
              <a:t>Can easily use food composition tables to see how much protein, vitamin A etc the basket provides, and if this meets nutritional standards</a:t>
            </a:r>
          </a:p>
          <a:p>
            <a:r>
              <a:rPr lang="en-US" sz="2000"/>
              <a:t>With slightly more work could construct a basket that meets multiple minimum requirements, in terms of calories, protein etc</a:t>
            </a:r>
          </a:p>
          <a:p>
            <a:endParaRPr lang="en-US" sz="2000"/>
          </a:p>
        </p:txBody>
      </p:sp>
      <p:pic>
        <p:nvPicPr>
          <p:cNvPr id="5" name="Graphic 4" descr="Grocery bag outline">
            <a:extLst>
              <a:ext uri="{FF2B5EF4-FFF2-40B4-BE49-F238E27FC236}">
                <a16:creationId xmlns:a16="http://schemas.microsoft.com/office/drawing/2014/main" id="{F626DE58-2CAA-EFD6-46EB-22757E9D3F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45506" y="1492624"/>
            <a:ext cx="3765176" cy="3765176"/>
          </a:xfrm>
          <a:prstGeom prst="rect">
            <a:avLst/>
          </a:prstGeom>
        </p:spPr>
      </p:pic>
      <p:sp>
        <p:nvSpPr>
          <p:cNvPr id="8" name="Rectangle 7">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4208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E9E7D8-95CE-D5F2-2D8E-96302168BF4C}"/>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F9061DE2-A642-A5F2-3142-301B0436E530}"/>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Nonfood Component</a:t>
            </a:r>
          </a:p>
        </p:txBody>
      </p:sp>
      <p:sp>
        <p:nvSpPr>
          <p:cNvPr id="5" name="Text Placeholder 4">
            <a:extLst>
              <a:ext uri="{FF2B5EF4-FFF2-40B4-BE49-F238E27FC236}">
                <a16:creationId xmlns:a16="http://schemas.microsoft.com/office/drawing/2014/main" id="{39CD2DC0-CE0A-3BEB-3320-0FE0EC45E479}"/>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r>
              <a:rPr lang="en-US" kern="1200">
                <a:solidFill>
                  <a:schemeClr val="tx1"/>
                </a:solidFill>
                <a:latin typeface="+mn-lt"/>
                <a:ea typeface="+mn-ea"/>
                <a:cs typeface="+mn-cs"/>
              </a:rPr>
              <a:t>Ravallion methodology</a:t>
            </a:r>
          </a:p>
        </p:txBody>
      </p:sp>
    </p:spTree>
    <p:extLst>
      <p:ext uri="{BB962C8B-B14F-4D97-AF65-F5344CB8AC3E}">
        <p14:creationId xmlns:p14="http://schemas.microsoft.com/office/powerpoint/2010/main" val="4823286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AEA9CFC-E6E6-0E88-6DB8-9DE2B6F34E6E}"/>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Ravallion (1998)</a:t>
            </a:r>
          </a:p>
        </p:txBody>
      </p:sp>
      <p:sp>
        <p:nvSpPr>
          <p:cNvPr id="5" name="Content Placeholder 4">
            <a:extLst>
              <a:ext uri="{FF2B5EF4-FFF2-40B4-BE49-F238E27FC236}">
                <a16:creationId xmlns:a16="http://schemas.microsoft.com/office/drawing/2014/main" id="{CD029BF5-F712-5D76-83E2-C13305959B08}"/>
              </a:ext>
            </a:extLst>
          </p:cNvPr>
          <p:cNvSpPr>
            <a:spLocks noGrp="1"/>
          </p:cNvSpPr>
          <p:nvPr>
            <p:ph idx="1"/>
          </p:nvPr>
        </p:nvSpPr>
        <p:spPr>
          <a:xfrm>
            <a:off x="1371599" y="2318197"/>
            <a:ext cx="9724031" cy="3683358"/>
          </a:xfrm>
        </p:spPr>
        <p:txBody>
          <a:bodyPr anchor="ctr">
            <a:normAutofit/>
          </a:bodyPr>
          <a:lstStyle/>
          <a:p>
            <a:r>
              <a:rPr lang="en-US" sz="2400" dirty="0"/>
              <a:t>Proposed an upper and lower bound on the nonfood component, based on how households actually balance food and nonfood needs</a:t>
            </a:r>
          </a:p>
          <a:p>
            <a:r>
              <a:rPr lang="en-US" sz="2400" dirty="0"/>
              <a:t>Assumes hierarchy of needs:</a:t>
            </a:r>
          </a:p>
          <a:p>
            <a:pPr marL="914400" lvl="1" indent="-457200">
              <a:buFont typeface="+mj-lt"/>
              <a:buAutoNum type="arabicPeriod"/>
            </a:pPr>
            <a:r>
              <a:rPr lang="en-US" dirty="0"/>
              <a:t>Survival food needs</a:t>
            </a:r>
          </a:p>
          <a:p>
            <a:pPr marL="914400" lvl="1" indent="-457200">
              <a:buFont typeface="+mj-lt"/>
              <a:buAutoNum type="arabicPeriod"/>
            </a:pPr>
            <a:r>
              <a:rPr lang="en-US" dirty="0"/>
              <a:t>Basic non-food needs</a:t>
            </a:r>
          </a:p>
          <a:p>
            <a:pPr marL="914400" lvl="1" indent="-457200">
              <a:buFont typeface="+mj-lt"/>
              <a:buAutoNum type="arabicPeriod"/>
            </a:pPr>
            <a:r>
              <a:rPr lang="en-US" dirty="0"/>
              <a:t>Basic food needs</a:t>
            </a:r>
          </a:p>
          <a:p>
            <a:pPr marL="6350" indent="0">
              <a:buNone/>
            </a:pPr>
            <a:r>
              <a:rPr lang="en-US" sz="2400" dirty="0"/>
              <a:t> Food Poverty Line is (1) + (3).  Want to determine appropriate value for (2)</a:t>
            </a:r>
          </a:p>
          <a:p>
            <a:endParaRPr lang="en-US" sz="2400" dirty="0"/>
          </a:p>
        </p:txBody>
      </p:sp>
    </p:spTree>
    <p:extLst>
      <p:ext uri="{BB962C8B-B14F-4D97-AF65-F5344CB8AC3E}">
        <p14:creationId xmlns:p14="http://schemas.microsoft.com/office/powerpoint/2010/main" val="22563925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1AD7FB-C0F2-4557-3288-F78C1E483CA1}"/>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D0AAD48-A027-A2BF-ED26-CF2A934C37AC}"/>
              </a:ext>
            </a:extLst>
          </p:cNvPr>
          <p:cNvSpPr>
            <a:spLocks noGrp="1"/>
          </p:cNvSpPr>
          <p:nvPr>
            <p:ph type="title"/>
          </p:nvPr>
        </p:nvSpPr>
        <p:spPr>
          <a:xfrm>
            <a:off x="1371599" y="294538"/>
            <a:ext cx="9895951" cy="1033669"/>
          </a:xfrm>
        </p:spPr>
        <p:txBody>
          <a:bodyPr>
            <a:normAutofit/>
          </a:bodyPr>
          <a:lstStyle/>
          <a:p>
            <a:r>
              <a:rPr lang="en-US" sz="4000" dirty="0">
                <a:solidFill>
                  <a:schemeClr val="bg1"/>
                </a:solidFill>
              </a:rPr>
              <a:t>Upper Bounds             vs        Lower Bounds</a:t>
            </a:r>
          </a:p>
        </p:txBody>
      </p:sp>
      <p:sp>
        <p:nvSpPr>
          <p:cNvPr id="6" name="Content Placeholder 4">
            <a:extLst>
              <a:ext uri="{FF2B5EF4-FFF2-40B4-BE49-F238E27FC236}">
                <a16:creationId xmlns:a16="http://schemas.microsoft.com/office/drawing/2014/main" id="{9D191DC7-71ED-AEBA-62AC-49BD48136148}"/>
              </a:ext>
            </a:extLst>
          </p:cNvPr>
          <p:cNvSpPr>
            <a:spLocks noGrp="1"/>
          </p:cNvSpPr>
          <p:nvPr>
            <p:ph sz="half" idx="1"/>
          </p:nvPr>
        </p:nvSpPr>
        <p:spPr>
          <a:xfrm>
            <a:off x="1371599" y="1891970"/>
            <a:ext cx="4159406" cy="4363844"/>
          </a:xfrm>
        </p:spPr>
        <p:txBody>
          <a:bodyPr>
            <a:normAutofit/>
          </a:bodyPr>
          <a:lstStyle/>
          <a:p>
            <a:pPr>
              <a:spcBef>
                <a:spcPts val="0"/>
              </a:spcBef>
            </a:pPr>
            <a:r>
              <a:rPr lang="en-US" sz="2200" dirty="0"/>
              <a:t>Consider someone whose food spending equals the food poverty line (1)+(3).</a:t>
            </a:r>
          </a:p>
          <a:p>
            <a:pPr marL="0" indent="0">
              <a:spcBef>
                <a:spcPts val="0"/>
              </a:spcBef>
              <a:buNone/>
            </a:pPr>
            <a:endParaRPr lang="en-US" sz="2200" dirty="0"/>
          </a:p>
          <a:p>
            <a:pPr>
              <a:spcBef>
                <a:spcPts val="0"/>
              </a:spcBef>
            </a:pPr>
            <a:r>
              <a:rPr lang="en-US" sz="2200" dirty="0"/>
              <a:t>This person must have already met all their basic nonfood needs, so their nonfood expenditure must be greater than (2).</a:t>
            </a:r>
          </a:p>
          <a:p>
            <a:endParaRPr lang="en-US" sz="2200" dirty="0"/>
          </a:p>
        </p:txBody>
      </p:sp>
      <p:sp>
        <p:nvSpPr>
          <p:cNvPr id="15" name="Content Placeholder 5">
            <a:extLst>
              <a:ext uri="{FF2B5EF4-FFF2-40B4-BE49-F238E27FC236}">
                <a16:creationId xmlns:a16="http://schemas.microsoft.com/office/drawing/2014/main" id="{4DC02C94-1DD3-75A4-D275-668D06BC305A}"/>
              </a:ext>
            </a:extLst>
          </p:cNvPr>
          <p:cNvSpPr txBox="1">
            <a:spLocks/>
          </p:cNvSpPr>
          <p:nvPr/>
        </p:nvSpPr>
        <p:spPr>
          <a:xfrm>
            <a:off x="6608957" y="1825806"/>
            <a:ext cx="3972556" cy="43638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2200" dirty="0"/>
              <a:t>Consider someone whose total spending equals the food poverty line (1)+(3).</a:t>
            </a:r>
          </a:p>
          <a:p>
            <a:pPr>
              <a:spcBef>
                <a:spcPts val="0"/>
              </a:spcBef>
            </a:pPr>
            <a:endParaRPr lang="en-US" sz="2200" dirty="0"/>
          </a:p>
          <a:p>
            <a:pPr>
              <a:spcBef>
                <a:spcPts val="0"/>
              </a:spcBef>
            </a:pPr>
            <a:r>
              <a:rPr lang="en-US" sz="2200" dirty="0"/>
              <a:t>This person has sacrificed basic food needs to purchase basic nonfood needs, so their nonfood expenditure must be less than (2).</a:t>
            </a:r>
          </a:p>
          <a:p>
            <a:endParaRPr lang="en-US" sz="2200" dirty="0"/>
          </a:p>
        </p:txBody>
      </p:sp>
    </p:spTree>
    <p:extLst>
      <p:ext uri="{BB962C8B-B14F-4D97-AF65-F5344CB8AC3E}">
        <p14:creationId xmlns:p14="http://schemas.microsoft.com/office/powerpoint/2010/main" val="348199022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128F71-C313-9AFC-8D65-7D3E83A4EDBA}"/>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Estimating</a:t>
            </a:r>
          </a:p>
        </p:txBody>
      </p:sp>
      <p:sp>
        <p:nvSpPr>
          <p:cNvPr id="5" name="Content Placeholder 4">
            <a:extLst>
              <a:ext uri="{FF2B5EF4-FFF2-40B4-BE49-F238E27FC236}">
                <a16:creationId xmlns:a16="http://schemas.microsoft.com/office/drawing/2014/main" id="{78FBD9C3-5E82-F755-2B52-D855E1784E8F}"/>
              </a:ext>
            </a:extLst>
          </p:cNvPr>
          <p:cNvSpPr>
            <a:spLocks noGrp="1"/>
          </p:cNvSpPr>
          <p:nvPr>
            <p:ph idx="1"/>
          </p:nvPr>
        </p:nvSpPr>
        <p:spPr>
          <a:xfrm>
            <a:off x="1371599" y="1885279"/>
            <a:ext cx="9724031" cy="4116276"/>
          </a:xfrm>
        </p:spPr>
        <p:txBody>
          <a:bodyPr anchor="ctr">
            <a:normAutofit/>
          </a:bodyPr>
          <a:lstStyle/>
          <a:p>
            <a:r>
              <a:rPr lang="en-US" sz="2400" dirty="0" err="1"/>
              <a:t>Ravallion</a:t>
            </a:r>
            <a:r>
              <a:rPr lang="en-US" sz="2400" dirty="0"/>
              <a:t> recommends a nonparametric method to estimate.</a:t>
            </a:r>
          </a:p>
          <a:p>
            <a:pPr lvl="1"/>
            <a:r>
              <a:rPr lang="en-US" dirty="0"/>
              <a:t>For upper bound: for values of x from 1 to 10</a:t>
            </a:r>
          </a:p>
          <a:p>
            <a:pPr lvl="2"/>
            <a:r>
              <a:rPr lang="en-US" sz="2400" dirty="0"/>
              <a:t>Calculate average total nonfood consumption per AME [capita] for households whose food consumption is within x% of the food poverty line</a:t>
            </a:r>
          </a:p>
          <a:p>
            <a:pPr lvl="1"/>
            <a:r>
              <a:rPr lang="en-US" dirty="0"/>
              <a:t>Take the average of these 10 averages, this is the nonfood component</a:t>
            </a:r>
          </a:p>
          <a:p>
            <a:r>
              <a:rPr lang="en-US" sz="2400" dirty="0"/>
              <a:t>Some countries use a simpler approach and just take the average nonfood expenditure for households whose food consumption is within 10% of the food poverty line.</a:t>
            </a:r>
          </a:p>
          <a:p>
            <a:r>
              <a:rPr lang="en-US" sz="2400" dirty="0"/>
              <a:t>For lower bound, replace food consumption with total consumption.</a:t>
            </a:r>
          </a:p>
          <a:p>
            <a:pPr marL="0" indent="0">
              <a:buNone/>
            </a:pPr>
            <a:endParaRPr lang="en-US" sz="2400" dirty="0"/>
          </a:p>
        </p:txBody>
      </p:sp>
    </p:spTree>
    <p:extLst>
      <p:ext uri="{BB962C8B-B14F-4D97-AF65-F5344CB8AC3E}">
        <p14:creationId xmlns:p14="http://schemas.microsoft.com/office/powerpoint/2010/main" val="38404776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852DCA-0F27-22A4-D928-7709CE9BB261}"/>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Construction</a:t>
            </a:r>
          </a:p>
        </p:txBody>
      </p:sp>
      <p:sp>
        <p:nvSpPr>
          <p:cNvPr id="6" name="Content Placeholder 2">
            <a:extLst>
              <a:ext uri="{FF2B5EF4-FFF2-40B4-BE49-F238E27FC236}">
                <a16:creationId xmlns:a16="http://schemas.microsoft.com/office/drawing/2014/main" id="{084D5B7D-E34B-BBD5-CA94-4D269E404790}"/>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Poverty line is </a:t>
            </a:r>
            <a:r>
              <a:rPr lang="en-US">
                <a:solidFill>
                  <a:schemeClr val="accent5"/>
                </a:solidFill>
              </a:rPr>
              <a:t>cost of basket + nonfood component </a:t>
            </a:r>
            <a:r>
              <a:rPr lang="en-US"/>
              <a:t>calculated via Ravallion</a:t>
            </a:r>
          </a:p>
          <a:p>
            <a:r>
              <a:rPr lang="en-US"/>
              <a:t>Expressed </a:t>
            </a:r>
            <a:r>
              <a:rPr lang="en-US">
                <a:solidFill>
                  <a:schemeClr val="accent6">
                    <a:lumMod val="75000"/>
                  </a:schemeClr>
                </a:solidFill>
              </a:rPr>
              <a:t>per capita or AME in overall national prices</a:t>
            </a:r>
          </a:p>
          <a:p>
            <a:pPr lvl="1"/>
            <a:r>
              <a:rPr lang="en-US"/>
              <a:t>The welfare aggregate is also in these terms, this is usually how we do the calculations of poverty, equality etc</a:t>
            </a:r>
          </a:p>
          <a:p>
            <a:r>
              <a:rPr lang="en-US"/>
              <a:t>For some purposes, it may be helpful to express the poverty line in terms of total needs for a family of 5 (say) in the prices in different parts of the country.</a:t>
            </a:r>
          </a:p>
          <a:p>
            <a:endParaRPr lang="en-US" dirty="0"/>
          </a:p>
        </p:txBody>
      </p:sp>
    </p:spTree>
    <p:extLst>
      <p:ext uri="{BB962C8B-B14F-4D97-AF65-F5344CB8AC3E}">
        <p14:creationId xmlns:p14="http://schemas.microsoft.com/office/powerpoint/2010/main" val="2017708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EF5029-9783-A27E-02DA-888B4C60086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7C528AD-6EBB-7016-7228-C459B9411B66}"/>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Consumption vs Expenditure</a:t>
            </a:r>
          </a:p>
        </p:txBody>
      </p:sp>
      <p:sp>
        <p:nvSpPr>
          <p:cNvPr id="3" name="Content Placeholder 2">
            <a:extLst>
              <a:ext uri="{FF2B5EF4-FFF2-40B4-BE49-F238E27FC236}">
                <a16:creationId xmlns:a16="http://schemas.microsoft.com/office/drawing/2014/main" id="{2CDEBA75-72A4-94A2-DF01-4A985772DA9F}"/>
              </a:ext>
            </a:extLst>
          </p:cNvPr>
          <p:cNvSpPr>
            <a:spLocks noGrp="1"/>
          </p:cNvSpPr>
          <p:nvPr>
            <p:ph sz="half" idx="1"/>
          </p:nvPr>
        </p:nvSpPr>
        <p:spPr>
          <a:xfrm>
            <a:off x="1371599" y="2318197"/>
            <a:ext cx="9724031" cy="3683358"/>
          </a:xfrm>
        </p:spPr>
        <p:txBody>
          <a:bodyPr vert="horz" lIns="91440" tIns="45720" rIns="91440" bIns="45720" rtlCol="0" anchor="ctr">
            <a:normAutofit/>
          </a:bodyPr>
          <a:lstStyle/>
          <a:p>
            <a:endParaRPr lang="en-US" sz="2000"/>
          </a:p>
        </p:txBody>
      </p:sp>
      <p:sp>
        <p:nvSpPr>
          <p:cNvPr id="14" name="Content Placeholder 4">
            <a:extLst>
              <a:ext uri="{FF2B5EF4-FFF2-40B4-BE49-F238E27FC236}">
                <a16:creationId xmlns:a16="http://schemas.microsoft.com/office/drawing/2014/main" id="{FC4B6DEA-984C-6917-0655-0959EE1DF132}"/>
              </a:ext>
            </a:extLst>
          </p:cNvPr>
          <p:cNvSpPr txBox="1">
            <a:spLocks/>
          </p:cNvSpPr>
          <p:nvPr/>
        </p:nvSpPr>
        <p:spPr>
          <a:xfrm>
            <a:off x="1097277" y="1845734"/>
            <a:ext cx="10058399" cy="40233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Some surveys have both quantity of food consumed, and quantity of food purchased</a:t>
            </a:r>
          </a:p>
          <a:p>
            <a:pPr lvl="1"/>
            <a:r>
              <a:rPr lang="en-US"/>
              <a:t>would use quantity of food consumed</a:t>
            </a:r>
          </a:p>
          <a:p>
            <a:r>
              <a:rPr lang="en-US" sz="2400"/>
              <a:t>What we want to measure is </a:t>
            </a:r>
            <a:r>
              <a:rPr lang="en-US" sz="2400">
                <a:solidFill>
                  <a:schemeClr val="accent6">
                    <a:lumMod val="75000"/>
                  </a:schemeClr>
                </a:solidFill>
              </a:rPr>
              <a:t>consumption</a:t>
            </a:r>
            <a:r>
              <a:rPr lang="en-US" sz="2400"/>
              <a:t> (how much rice is </a:t>
            </a:r>
            <a:r>
              <a:rPr lang="en-US" sz="2400">
                <a:solidFill>
                  <a:schemeClr val="accent6">
                    <a:lumMod val="75000"/>
                  </a:schemeClr>
                </a:solidFill>
              </a:rPr>
              <a:t>eaten</a:t>
            </a:r>
            <a:r>
              <a:rPr lang="en-US" sz="2400"/>
              <a:t>), what we usually mostly have is </a:t>
            </a:r>
            <a:r>
              <a:rPr lang="en-US" sz="2400">
                <a:solidFill>
                  <a:schemeClr val="accent5"/>
                </a:solidFill>
              </a:rPr>
              <a:t>expenditure</a:t>
            </a:r>
            <a:r>
              <a:rPr lang="en-US" sz="2400"/>
              <a:t> (how much rice is </a:t>
            </a:r>
            <a:r>
              <a:rPr lang="en-US" sz="2400">
                <a:solidFill>
                  <a:schemeClr val="accent5"/>
                </a:solidFill>
              </a:rPr>
              <a:t>purchased</a:t>
            </a:r>
            <a:r>
              <a:rPr lang="en-US" sz="2400"/>
              <a:t>).</a:t>
            </a:r>
          </a:p>
          <a:p>
            <a:pPr lvl="1"/>
            <a:r>
              <a:rPr lang="en-US"/>
              <a:t>data on consumption of food from own production or gifts is the only thing usually captured on the questionnaire as consumption</a:t>
            </a:r>
          </a:p>
          <a:p>
            <a:r>
              <a:rPr lang="en-US" sz="2400"/>
              <a:t>Is it reasonable to assume that, over the given recall period, </a:t>
            </a:r>
            <a:r>
              <a:rPr lang="en-US" sz="2400">
                <a:solidFill>
                  <a:schemeClr val="accent1"/>
                </a:solidFill>
              </a:rPr>
              <a:t>expenditure ≈ consumption?</a:t>
            </a:r>
          </a:p>
          <a:p>
            <a:pPr lvl="1"/>
            <a:r>
              <a:rPr lang="en-US"/>
              <a:t>depends on type of item (perishable, consumable or not) and recall period</a:t>
            </a:r>
          </a:p>
          <a:p>
            <a:pPr lvl="1"/>
            <a:r>
              <a:rPr lang="en-US"/>
              <a:t>if recall period is much too short, may be better not to include item at all</a:t>
            </a:r>
            <a:endParaRPr lang="en-US" dirty="0"/>
          </a:p>
        </p:txBody>
      </p:sp>
    </p:spTree>
    <p:extLst>
      <p:ext uri="{BB962C8B-B14F-4D97-AF65-F5344CB8AC3E}">
        <p14:creationId xmlns:p14="http://schemas.microsoft.com/office/powerpoint/2010/main" val="36253114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E57363-85A3-B8D6-43D2-358DACEA8683}"/>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Poverty rate	</a:t>
            </a:r>
          </a:p>
        </p:txBody>
      </p:sp>
      <p:sp>
        <p:nvSpPr>
          <p:cNvPr id="8" name="Content Placeholder 2">
            <a:extLst>
              <a:ext uri="{FF2B5EF4-FFF2-40B4-BE49-F238E27FC236}">
                <a16:creationId xmlns:a16="http://schemas.microsoft.com/office/drawing/2014/main" id="{822E116A-AD0C-807B-2340-0B7238E1D24A}"/>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poverty rate can be computed by comparing per capita consumption to the poverty line and calculating the percentage of the population living below it.</a:t>
            </a:r>
          </a:p>
        </p:txBody>
      </p:sp>
      <p:pic>
        <p:nvPicPr>
          <p:cNvPr id="9" name="Picture 8">
            <a:extLst>
              <a:ext uri="{FF2B5EF4-FFF2-40B4-BE49-F238E27FC236}">
                <a16:creationId xmlns:a16="http://schemas.microsoft.com/office/drawing/2014/main" id="{476D569B-42D4-2864-4D60-6C9061CC1636}"/>
              </a:ext>
            </a:extLst>
          </p:cNvPr>
          <p:cNvPicPr>
            <a:picLocks noChangeAspect="1"/>
          </p:cNvPicPr>
          <p:nvPr/>
        </p:nvPicPr>
        <p:blipFill>
          <a:blip r:embed="rId2"/>
          <a:stretch>
            <a:fillRect/>
          </a:stretch>
        </p:blipFill>
        <p:spPr>
          <a:xfrm>
            <a:off x="1965547" y="3076246"/>
            <a:ext cx="8997341" cy="3011507"/>
          </a:xfrm>
          <a:prstGeom prst="rect">
            <a:avLst/>
          </a:prstGeom>
        </p:spPr>
      </p:pic>
    </p:spTree>
    <p:extLst>
      <p:ext uri="{BB962C8B-B14F-4D97-AF65-F5344CB8AC3E}">
        <p14:creationId xmlns:p14="http://schemas.microsoft.com/office/powerpoint/2010/main" val="1451687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A75324-0261-D9E5-F5B7-6D460812E00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4FB443C-9AB2-DA48-4784-728ACD7EBBE6}"/>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Valuation</a:t>
            </a:r>
          </a:p>
        </p:txBody>
      </p:sp>
      <p:sp>
        <p:nvSpPr>
          <p:cNvPr id="6" name="Content Placeholder 4">
            <a:extLst>
              <a:ext uri="{FF2B5EF4-FFF2-40B4-BE49-F238E27FC236}">
                <a16:creationId xmlns:a16="http://schemas.microsoft.com/office/drawing/2014/main" id="{2C8EE4DE-4595-A213-FDA6-A75EE328C9D4}"/>
              </a:ext>
            </a:extLst>
          </p:cNvPr>
          <p:cNvSpPr>
            <a:spLocks noGrp="1"/>
          </p:cNvSpPr>
          <p:nvPr>
            <p:ph sz="half" idx="1"/>
          </p:nvPr>
        </p:nvSpPr>
        <p:spPr>
          <a:xfrm>
            <a:off x="825387" y="1804524"/>
            <a:ext cx="10940431" cy="4701472"/>
          </a:xfrm>
        </p:spPr>
        <p:txBody>
          <a:bodyPr>
            <a:noAutofit/>
          </a:bodyPr>
          <a:lstStyle/>
          <a:p>
            <a:r>
              <a:rPr lang="en-US" sz="2400" dirty="0"/>
              <a:t>Based on the consumer theory model, goods and services should be </a:t>
            </a:r>
            <a:r>
              <a:rPr lang="en-US" sz="2400" dirty="0">
                <a:solidFill>
                  <a:schemeClr val="accent6">
                    <a:lumMod val="75000"/>
                  </a:schemeClr>
                </a:solidFill>
              </a:rPr>
              <a:t>valued at market prices </a:t>
            </a:r>
            <a:r>
              <a:rPr lang="en-US" sz="2400" dirty="0"/>
              <a:t>if possible: the prices the household actually faces when acquiring them</a:t>
            </a:r>
          </a:p>
          <a:p>
            <a:r>
              <a:rPr lang="en-US" sz="2400" dirty="0"/>
              <a:t>Easy when the actual purchase cost is given</a:t>
            </a:r>
          </a:p>
          <a:p>
            <a:r>
              <a:rPr lang="en-US" sz="2400" dirty="0"/>
              <a:t>More difficult when goods and services are provided to the household and there is no resale market / opportunity cost of consuming</a:t>
            </a:r>
          </a:p>
          <a:p>
            <a:pPr lvl="1"/>
            <a:r>
              <a:rPr lang="en-US" dirty="0"/>
              <a:t>hard to know how to value and quantify consumed </a:t>
            </a:r>
            <a:r>
              <a:rPr lang="en-US" dirty="0">
                <a:solidFill>
                  <a:schemeClr val="accent2"/>
                </a:solidFill>
              </a:rPr>
              <a:t>does not reflect the household’s optimizing behavior</a:t>
            </a:r>
          </a:p>
          <a:p>
            <a:pPr lvl="1"/>
            <a:r>
              <a:rPr lang="en-US" dirty="0"/>
              <a:t>examples: free school lunches, public services of varying quality, food rations, food or housing provided to refugees/IDPs</a:t>
            </a:r>
          </a:p>
          <a:p>
            <a:pPr lvl="1"/>
            <a:r>
              <a:rPr lang="en-US" dirty="0"/>
              <a:t>exclude altogether or use best estimate: </a:t>
            </a:r>
            <a:r>
              <a:rPr lang="en-US" dirty="0">
                <a:solidFill>
                  <a:schemeClr val="accent6"/>
                </a:solidFill>
              </a:rPr>
              <a:t>average value of similar things similar households </a:t>
            </a:r>
            <a:r>
              <a:rPr lang="en-US" dirty="0"/>
              <a:t>choose to purchase </a:t>
            </a:r>
          </a:p>
        </p:txBody>
      </p:sp>
    </p:spTree>
    <p:extLst>
      <p:ext uri="{BB962C8B-B14F-4D97-AF65-F5344CB8AC3E}">
        <p14:creationId xmlns:p14="http://schemas.microsoft.com/office/powerpoint/2010/main" val="2114107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947ACA-6D71-3A04-90C8-3633B98C12E6}"/>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326EFD1E-CC4A-F54C-64C1-FFDF87BFB5F4}"/>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Atypical/Lumpy Expenditures</a:t>
            </a:r>
          </a:p>
        </p:txBody>
      </p:sp>
      <p:sp>
        <p:nvSpPr>
          <p:cNvPr id="8" name="Content Placeholder 4">
            <a:extLst>
              <a:ext uri="{FF2B5EF4-FFF2-40B4-BE49-F238E27FC236}">
                <a16:creationId xmlns:a16="http://schemas.microsoft.com/office/drawing/2014/main" id="{CE015730-AB1A-4B76-3CB7-4129E8740200}"/>
              </a:ext>
            </a:extLst>
          </p:cNvPr>
          <p:cNvSpPr txBox="1">
            <a:spLocks/>
          </p:cNvSpPr>
          <p:nvPr/>
        </p:nvSpPr>
        <p:spPr>
          <a:xfrm>
            <a:off x="356050" y="1717308"/>
            <a:ext cx="11434046" cy="54352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0"/>
              </a:spcBef>
            </a:pPr>
            <a:r>
              <a:rPr lang="en-US" sz="2100" dirty="0"/>
              <a:t>Expenditure during the recall period (even if 1 year) is NOT what a household usually spends</a:t>
            </a:r>
          </a:p>
          <a:p>
            <a:pPr lvl="1">
              <a:lnSpc>
                <a:spcPct val="110000"/>
              </a:lnSpc>
              <a:spcBef>
                <a:spcPts val="0"/>
              </a:spcBef>
            </a:pPr>
            <a:r>
              <a:rPr lang="en-US" sz="2100" dirty="0"/>
              <a:t>Purchases of </a:t>
            </a:r>
            <a:r>
              <a:rPr lang="en-US" sz="2100" dirty="0">
                <a:solidFill>
                  <a:schemeClr val="accent6">
                    <a:lumMod val="75000"/>
                  </a:schemeClr>
                </a:solidFill>
              </a:rPr>
              <a:t>durable goods, house </a:t>
            </a:r>
            <a:r>
              <a:rPr lang="en-US" sz="2100" dirty="0"/>
              <a:t>(we explicitly include this via annual use value instead)</a:t>
            </a:r>
          </a:p>
          <a:p>
            <a:pPr lvl="1">
              <a:lnSpc>
                <a:spcPct val="110000"/>
              </a:lnSpc>
              <a:spcBef>
                <a:spcPts val="0"/>
              </a:spcBef>
            </a:pPr>
            <a:r>
              <a:rPr lang="en-US" sz="2100" dirty="0"/>
              <a:t>Life event expenses (</a:t>
            </a:r>
            <a:r>
              <a:rPr lang="en-US" sz="2100" dirty="0">
                <a:solidFill>
                  <a:schemeClr val="accent6">
                    <a:lumMod val="75000"/>
                  </a:schemeClr>
                </a:solidFill>
              </a:rPr>
              <a:t>weddings, funerals</a:t>
            </a:r>
            <a:r>
              <a:rPr lang="en-US" sz="2100" dirty="0"/>
              <a:t>, baby naming)</a:t>
            </a:r>
          </a:p>
          <a:p>
            <a:pPr lvl="1">
              <a:lnSpc>
                <a:spcPct val="110000"/>
              </a:lnSpc>
              <a:spcBef>
                <a:spcPts val="0"/>
              </a:spcBef>
            </a:pPr>
            <a:r>
              <a:rPr lang="en-US" sz="2100" dirty="0"/>
              <a:t>Large </a:t>
            </a:r>
            <a:r>
              <a:rPr lang="en-US" sz="2100" dirty="0">
                <a:solidFill>
                  <a:schemeClr val="accent6">
                    <a:lumMod val="75000"/>
                  </a:schemeClr>
                </a:solidFill>
              </a:rPr>
              <a:t>medical</a:t>
            </a:r>
            <a:r>
              <a:rPr lang="en-US" sz="2100" dirty="0"/>
              <a:t> expenses</a:t>
            </a:r>
          </a:p>
          <a:p>
            <a:pPr>
              <a:lnSpc>
                <a:spcPct val="110000"/>
              </a:lnSpc>
              <a:spcBef>
                <a:spcPts val="0"/>
              </a:spcBef>
            </a:pPr>
            <a:r>
              <a:rPr lang="en-US" sz="2100" dirty="0"/>
              <a:t>Why not include?</a:t>
            </a:r>
          </a:p>
          <a:p>
            <a:pPr lvl="1">
              <a:lnSpc>
                <a:spcPct val="110000"/>
              </a:lnSpc>
              <a:spcBef>
                <a:spcPts val="0"/>
              </a:spcBef>
            </a:pPr>
            <a:r>
              <a:rPr lang="en-US" sz="2100" dirty="0"/>
              <a:t>Often represents </a:t>
            </a:r>
            <a:r>
              <a:rPr lang="en-US" sz="2100" dirty="0">
                <a:solidFill>
                  <a:schemeClr val="accent1"/>
                </a:solidFill>
              </a:rPr>
              <a:t>deliberate unsmoothing </a:t>
            </a:r>
            <a:r>
              <a:rPr lang="en-US" sz="2100" dirty="0"/>
              <a:t>of consumption by households (theoretically, this consumption maybe should be allocated over entire lifetime of household)</a:t>
            </a:r>
          </a:p>
          <a:p>
            <a:pPr lvl="1">
              <a:lnSpc>
                <a:spcPct val="110000"/>
              </a:lnSpc>
              <a:spcBef>
                <a:spcPts val="0"/>
              </a:spcBef>
            </a:pPr>
            <a:r>
              <a:rPr lang="en-US" sz="2100" dirty="0"/>
              <a:t>This deliberate unsmoothing </a:t>
            </a:r>
            <a:r>
              <a:rPr lang="en-US" sz="2100" dirty="0">
                <a:solidFill>
                  <a:schemeClr val="accent1"/>
                </a:solidFill>
              </a:rPr>
              <a:t>loses the link to household’s expectation of permanent income</a:t>
            </a:r>
          </a:p>
          <a:p>
            <a:pPr>
              <a:lnSpc>
                <a:spcPct val="110000"/>
              </a:lnSpc>
              <a:spcBef>
                <a:spcPts val="0"/>
              </a:spcBef>
            </a:pPr>
            <a:r>
              <a:rPr lang="en-US" sz="2100" dirty="0"/>
              <a:t>Why might you want to include?</a:t>
            </a:r>
          </a:p>
          <a:p>
            <a:pPr lvl="1">
              <a:lnSpc>
                <a:spcPct val="110000"/>
              </a:lnSpc>
              <a:spcBef>
                <a:spcPts val="0"/>
              </a:spcBef>
            </a:pPr>
            <a:r>
              <a:rPr lang="en-US" sz="2100" dirty="0"/>
              <a:t>Household that have the money to pay for these things are better off than those who don’t</a:t>
            </a:r>
          </a:p>
          <a:p>
            <a:pPr lvl="1">
              <a:lnSpc>
                <a:spcPct val="110000"/>
              </a:lnSpc>
              <a:spcBef>
                <a:spcPts val="0"/>
              </a:spcBef>
            </a:pPr>
            <a:r>
              <a:rPr lang="en-US" sz="2100" dirty="0"/>
              <a:t>There is some </a:t>
            </a:r>
            <a:r>
              <a:rPr lang="en-US" sz="2100" dirty="0">
                <a:solidFill>
                  <a:schemeClr val="accent5"/>
                </a:solidFill>
              </a:rPr>
              <a:t>displacement</a:t>
            </a:r>
            <a:r>
              <a:rPr lang="en-US" sz="2100" dirty="0"/>
              <a:t>: households probably spend less on other things in years where they make these big purchases</a:t>
            </a:r>
          </a:p>
          <a:p>
            <a:pPr lvl="1">
              <a:lnSpc>
                <a:spcPct val="110000"/>
              </a:lnSpc>
              <a:spcBef>
                <a:spcPts val="0"/>
              </a:spcBef>
            </a:pPr>
            <a:r>
              <a:rPr lang="en-US" sz="2100" dirty="0"/>
              <a:t>The more unexpected, the more displacement (funerals, medical expenses)</a:t>
            </a:r>
          </a:p>
        </p:txBody>
      </p:sp>
    </p:spTree>
    <p:extLst>
      <p:ext uri="{BB962C8B-B14F-4D97-AF65-F5344CB8AC3E}">
        <p14:creationId xmlns:p14="http://schemas.microsoft.com/office/powerpoint/2010/main" val="2406332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3995</TotalTime>
  <Words>5467</Words>
  <Application>Microsoft Office PowerPoint</Application>
  <PresentationFormat>Widescreen</PresentationFormat>
  <Paragraphs>546</Paragraphs>
  <Slides>70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Aptos</vt:lpstr>
      <vt:lpstr>Arial</vt:lpstr>
      <vt:lpstr>Calibri</vt:lpstr>
      <vt:lpstr>Calibri Light</vt:lpstr>
      <vt:lpstr>Cambria Math</vt:lpstr>
      <vt:lpstr>Office Theme</vt:lpstr>
      <vt:lpstr>Ethiopia Poverty Measurement Training</vt:lpstr>
      <vt:lpstr>Theory of Welfare Measurement</vt:lpstr>
      <vt:lpstr>Welfare and Consumption</vt:lpstr>
      <vt:lpstr>Monetary Poverty</vt:lpstr>
      <vt:lpstr>Nominal Consumption Aggregate</vt:lpstr>
      <vt:lpstr>Exclusions: not consumption for this household this year</vt:lpstr>
      <vt:lpstr>Consumption vs Expenditure</vt:lpstr>
      <vt:lpstr>Valuation</vt:lpstr>
      <vt:lpstr>Atypical/Lumpy Expenditures</vt:lpstr>
      <vt:lpstr>Avoid Double Counting</vt:lpstr>
      <vt:lpstr>The Nominal Consumption Aggregate</vt:lpstr>
      <vt:lpstr>Food Consumption</vt:lpstr>
      <vt:lpstr>Classification / Grouping of Food</vt:lpstr>
      <vt:lpstr>Food Away from Home</vt:lpstr>
      <vt:lpstr>Non-food Consumption</vt:lpstr>
      <vt:lpstr>Considerations</vt:lpstr>
      <vt:lpstr>Durable goods</vt:lpstr>
      <vt:lpstr>Items to Exclude</vt:lpstr>
      <vt:lpstr>Consumption Flow</vt:lpstr>
      <vt:lpstr>Validity of Assumptions</vt:lpstr>
      <vt:lpstr>Reporting Depreciation Rates</vt:lpstr>
      <vt:lpstr>Multiple Items</vt:lpstr>
      <vt:lpstr>Education Expenditures</vt:lpstr>
      <vt:lpstr>Education Expenditures (cont.)</vt:lpstr>
      <vt:lpstr>NIHS 2024</vt:lpstr>
      <vt:lpstr>Health Expenditures</vt:lpstr>
      <vt:lpstr>NIHS 2024</vt:lpstr>
      <vt:lpstr>Link to Welfare Theory</vt:lpstr>
      <vt:lpstr>Atypical Expenditures</vt:lpstr>
      <vt:lpstr>Valuing Housing</vt:lpstr>
      <vt:lpstr>Market Tenants</vt:lpstr>
      <vt:lpstr>Non-Market Tenants</vt:lpstr>
      <vt:lpstr>Respondent-Estimated Rental Value</vt:lpstr>
      <vt:lpstr>Hedonic Regression</vt:lpstr>
      <vt:lpstr>Hedonic Regression – modification</vt:lpstr>
      <vt:lpstr>Exclude Housing Altogether?</vt:lpstr>
      <vt:lpstr>Next step</vt:lpstr>
      <vt:lpstr>Deflators</vt:lpstr>
      <vt:lpstr>Various Price Indices</vt:lpstr>
      <vt:lpstr>Price Sources</vt:lpstr>
      <vt:lpstr>Other Decisions</vt:lpstr>
      <vt:lpstr>Final consumption aggregate</vt:lpstr>
      <vt:lpstr>Aggregating and Final Checks</vt:lpstr>
      <vt:lpstr>Final touch - Household vs. Individual</vt:lpstr>
      <vt:lpstr>Adjusting for Household Size and Composition</vt:lpstr>
      <vt:lpstr>Per Capita</vt:lpstr>
      <vt:lpstr>Calorie-Based Equivalence Scales (2/2)</vt:lpstr>
      <vt:lpstr>Calorie-Based Equivalence Scales (1/2)</vt:lpstr>
      <vt:lpstr>Choice of Equivalence Scale</vt:lpstr>
      <vt:lpstr>Link to Poverty Line Setting</vt:lpstr>
      <vt:lpstr>Final step</vt:lpstr>
      <vt:lpstr>Updating the Old Line (1/2)</vt:lpstr>
      <vt:lpstr>Updating the Old Line (2/2)</vt:lpstr>
      <vt:lpstr>Constructing a New Line</vt:lpstr>
      <vt:lpstr>Poverty Line Construction</vt:lpstr>
      <vt:lpstr>Food Component</vt:lpstr>
      <vt:lpstr>Choices and Steps</vt:lpstr>
      <vt:lpstr>Reference Population</vt:lpstr>
      <vt:lpstr>Foods to Include</vt:lpstr>
      <vt:lpstr>Foods to Include – Prepared/Composite Foods</vt:lpstr>
      <vt:lpstr>Calorie Requirement</vt:lpstr>
      <vt:lpstr>Quantities for Basket - Explicit</vt:lpstr>
      <vt:lpstr>Cost-per-Calorie Approach</vt:lpstr>
      <vt:lpstr>Evaluating the Basket</vt:lpstr>
      <vt:lpstr>Nonfood Component</vt:lpstr>
      <vt:lpstr>Ravallion (1998)</vt:lpstr>
      <vt:lpstr>Upper Bounds             vs        Lower Bounds</vt:lpstr>
      <vt:lpstr>Estimating</vt:lpstr>
      <vt:lpstr>Construction</vt:lpstr>
      <vt:lpstr>Poverty rate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Poverty Measurement</dc:title>
  <dc:creator>Elizabeth Mary Foster</dc:creator>
  <cp:lastModifiedBy>Haoyu Wu</cp:lastModifiedBy>
  <cp:revision>7</cp:revision>
  <dcterms:created xsi:type="dcterms:W3CDTF">2021-03-19T08:22:34Z</dcterms:created>
  <dcterms:modified xsi:type="dcterms:W3CDTF">2025-08-22T17:27:24Z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9608d83-f952-409d-b7c5-456515bbbf5a_Enabled">
    <vt:lpwstr>true</vt:lpwstr>
  </property>
  <property fmtid="{D5CDD505-2E9C-101B-9397-08002B2CF9AE}" pid="3" name="MSIP_Label_89608d83-f952-409d-b7c5-456515bbbf5a_SetDate">
    <vt:lpwstr>2025-08-22T17:27:22Z</vt:lpwstr>
  </property>
  <property fmtid="{D5CDD505-2E9C-101B-9397-08002B2CF9AE}" pid="4" name="MSIP_Label_89608d83-f952-409d-b7c5-456515bbbf5a_Method">
    <vt:lpwstr>Privileged</vt:lpwstr>
  </property>
  <property fmtid="{D5CDD505-2E9C-101B-9397-08002B2CF9AE}" pid="5" name="MSIP_Label_89608d83-f952-409d-b7c5-456515bbbf5a_Name">
    <vt:lpwstr>Public</vt:lpwstr>
  </property>
  <property fmtid="{D5CDD505-2E9C-101B-9397-08002B2CF9AE}" pid="6" name="MSIP_Label_89608d83-f952-409d-b7c5-456515bbbf5a_SiteId">
    <vt:lpwstr>31a2fec0-266b-4c67-b56e-2796d8f59c36</vt:lpwstr>
  </property>
  <property fmtid="{D5CDD505-2E9C-101B-9397-08002B2CF9AE}" pid="7" name="MSIP_Label_89608d83-f952-409d-b7c5-456515bbbf5a_ActionId">
    <vt:lpwstr>7b3b7f3a-d423-4358-90c5-c1250a38b344</vt:lpwstr>
  </property>
  <property fmtid="{D5CDD505-2E9C-101B-9397-08002B2CF9AE}" pid="8" name="MSIP_Label_89608d83-f952-409d-b7c5-456515bbbf5a_ContentBits">
    <vt:lpwstr>0</vt:lpwstr>
  </property>
  <property fmtid="{D5CDD505-2E9C-101B-9397-08002B2CF9AE}" pid="9" name="MSIP_Label_89608d83-f952-409d-b7c5-456515bbbf5a_Tag">
    <vt:lpwstr>10, 0, 1, 1</vt:lpwstr>
  </property>
</Properties>
</file>