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62" r:id="rId5"/>
    <p:sldId id="273" r:id="rId6"/>
    <p:sldId id="279" r:id="rId7"/>
    <p:sldId id="281" r:id="rId8"/>
    <p:sldId id="275" r:id="rId9"/>
    <p:sldId id="277" r:id="rId10"/>
    <p:sldId id="256" r:id="rId11"/>
    <p:sldId id="258" r:id="rId12"/>
    <p:sldId id="260" r:id="rId13"/>
    <p:sldId id="259" r:id="rId14"/>
    <p:sldId id="266" r:id="rId15"/>
    <p:sldId id="267" r:id="rId16"/>
    <p:sldId id="265" r:id="rId17"/>
    <p:sldId id="27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item/%E7%BA%A6%E6%95%B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0405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第二课：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140" y="69269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一、数据类型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334" y="3924082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二、控制流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776" y="1217137"/>
            <a:ext cx="3589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7598" y="4581128"/>
            <a:ext cx="3589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2734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二、控制流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1,if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8" y="620688"/>
            <a:ext cx="398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1.if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31702" y="2013486"/>
            <a:ext cx="35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2.if …else..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861" y="990020"/>
            <a:ext cx="8352928" cy="92333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age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age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"you are too old!"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861" y="2486644"/>
            <a:ext cx="8352928" cy="147732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age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age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"you are too old!"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"you are so young!"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8" y="4142310"/>
            <a:ext cx="205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3.if…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…else</a:t>
            </a:r>
            <a:endParaRPr lang="zh-CN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0520" y="4455840"/>
            <a:ext cx="8368779" cy="203132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age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age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"you are too old!"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age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"you are so young!"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"it's a boy"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1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二、控制流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2,for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3946" y="1167135"/>
            <a:ext cx="8616107" cy="92333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 world!"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9002" y="62068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遍历字符串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63945" y="3068960"/>
            <a:ext cx="8616107" cy="92333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[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'he'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'12'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"22"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49958"/>
            <a:ext cx="888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3.range</a:t>
            </a:r>
            <a:r>
              <a:rPr lang="en-US" altLang="zh-CN" dirty="0" smtClean="0"/>
              <a:t>()  #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python3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range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前面加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list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转换，如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:list(range(10))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63947" y="4748108"/>
            <a:ext cx="8616106" cy="12003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range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623731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range(1,100,2) </a:t>
            </a:r>
            <a:r>
              <a:rPr lang="zh-CN" altLang="en-US" dirty="0"/>
              <a:t> </a:t>
            </a:r>
            <a:r>
              <a:rPr lang="zh-CN" altLang="en-US" dirty="0" smtClean="0"/>
              <a:t>起点，终点，步长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012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二、控制流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实例分析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16608"/>
            <a:ext cx="501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如何把</a:t>
            </a:r>
            <a:r>
              <a:rPr lang="en-US" altLang="zh-CN" dirty="0" smtClean="0"/>
              <a:t>0-100</a:t>
            </a:r>
            <a:r>
              <a:rPr lang="zh-CN" altLang="en-US" dirty="0" smtClean="0"/>
              <a:t>中的奇数累加？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464" y="1085940"/>
            <a:ext cx="8288976" cy="203132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range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continue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86597"/>
            <a:ext cx="43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当</a:t>
            </a:r>
            <a:r>
              <a:rPr lang="en-US" altLang="zh-CN" dirty="0" smtClean="0"/>
              <a:t>s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时，如何结束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384" y="311726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是跳出本次循环，继续下一个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43464" y="3855929"/>
            <a:ext cx="8288976" cy="230832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range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break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else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continue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6202" y="6264772"/>
            <a:ext cx="48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是结束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12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二、控制流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4,while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0413"/>
            <a:ext cx="618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如何实现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</a:t>
            </a:r>
            <a:r>
              <a:rPr lang="zh-CN" altLang="en-US" smtClean="0"/>
              <a:t>中的奇数</a:t>
            </a:r>
            <a:r>
              <a:rPr lang="zh-CN" altLang="en-US" dirty="0" smtClean="0"/>
              <a:t>累加，当总和大于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时结束循环？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9180" y="999745"/>
            <a:ext cx="7968606" cy="286232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break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877944"/>
            <a:ext cx="48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占位</a:t>
            </a:r>
            <a:r>
              <a:rPr lang="zh-CN" altLang="en-US" dirty="0" smtClean="0"/>
              <a:t>符：</a:t>
            </a:r>
            <a:r>
              <a:rPr lang="en-US" altLang="zh-CN" b="1" dirty="0" smtClean="0">
                <a:solidFill>
                  <a:srgbClr val="FF0000"/>
                </a:solidFill>
              </a:rPr>
              <a:t>pass   </a:t>
            </a:r>
            <a:r>
              <a:rPr lang="zh-CN" altLang="en-US" dirty="0" smtClean="0"/>
              <a:t>（不起任何作用，</a:t>
            </a:r>
            <a:r>
              <a:rPr lang="zh-CN" altLang="en-US" b="1" dirty="0" smtClean="0">
                <a:solidFill>
                  <a:srgbClr val="FF0000"/>
                </a:solidFill>
              </a:rPr>
              <a:t>只是占个坑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358" y="4224571"/>
            <a:ext cx="8030428" cy="258532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pass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27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87824" y="1886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简单猜数字游戏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76470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随机生成一个整数，</a:t>
            </a:r>
            <a:endParaRPr lang="en-US" altLang="zh-CN" dirty="0" smtClean="0"/>
          </a:p>
          <a:p>
            <a:r>
              <a:rPr lang="zh-CN" altLang="en-US" dirty="0" smtClean="0"/>
              <a:t>如果大于该数提示太大了，</a:t>
            </a:r>
            <a:endParaRPr lang="en-US" altLang="zh-CN" dirty="0" smtClean="0"/>
          </a:p>
          <a:p>
            <a:r>
              <a:rPr lang="zh-CN" altLang="en-US" dirty="0" smtClean="0"/>
              <a:t>如果小于该数提示太小了</a:t>
            </a:r>
            <a:endParaRPr lang="en-US" altLang="zh-CN" dirty="0" smtClean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9964" y="1764536"/>
            <a:ext cx="8424936" cy="347787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input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请输入一个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1-20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的整数：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输入的太大了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elif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输入的太小了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elif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恭喜猜对了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break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70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942975"/>
            <a:ext cx="8640960" cy="507831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random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99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random.randint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input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请输入一个整数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%d"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到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%d:"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请输入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%d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到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到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%d:"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请输入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%d'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到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%d:"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小伙子，别调皮，请重新输入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guess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真聪明，猜对了！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break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87824" y="1886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猜数字游戏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5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617700" y="153870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课后习题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8964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如果一个数恰好等于它的因子之和，则称该数为</a:t>
            </a:r>
            <a:r>
              <a:rPr lang="zh-CN" altLang="en-US" dirty="0" smtClean="0"/>
              <a:t>“完全数”</a:t>
            </a:r>
            <a:r>
              <a:rPr lang="en-US" altLang="zh-CN" baseline="30000" dirty="0" smtClean="0"/>
              <a:t> </a:t>
            </a:r>
            <a:r>
              <a:rPr lang="zh-CN" altLang="en-US" dirty="0" smtClean="0"/>
              <a:t>。</a:t>
            </a:r>
            <a:r>
              <a:rPr lang="zh-CN" altLang="en-US" dirty="0"/>
              <a:t>各个小于它的</a:t>
            </a:r>
            <a:r>
              <a:rPr lang="zh-CN" altLang="en-US" dirty="0">
                <a:hlinkClick r:id="rId2"/>
              </a:rPr>
              <a:t>约数</a:t>
            </a:r>
            <a:r>
              <a:rPr lang="zh-CN" altLang="en-US" dirty="0"/>
              <a:t>（真约数</a:t>
            </a:r>
            <a:r>
              <a:rPr lang="en-US" altLang="zh-CN" dirty="0"/>
              <a:t>,</a:t>
            </a:r>
            <a:r>
              <a:rPr lang="zh-CN" altLang="en-US" dirty="0"/>
              <a:t>列出某数的约数，去掉该数本身，剩下的就是它的真约数）的和等于它本身的自然数叫做</a:t>
            </a:r>
            <a:r>
              <a:rPr lang="zh-CN" altLang="en-US" b="1" dirty="0"/>
              <a:t>完全数</a:t>
            </a:r>
            <a:r>
              <a:rPr lang="zh-CN" altLang="en-US" dirty="0"/>
              <a:t>（</a:t>
            </a:r>
            <a:r>
              <a:rPr lang="en-US" altLang="zh-CN" dirty="0"/>
              <a:t>Perfect number</a:t>
            </a:r>
            <a:r>
              <a:rPr lang="zh-CN" altLang="en-US" dirty="0"/>
              <a:t>），又称完美数或完备数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</a:t>
            </a:r>
            <a:r>
              <a:rPr lang="zh-CN" altLang="en-US" dirty="0"/>
              <a:t>个完全数是</a:t>
            </a:r>
            <a:r>
              <a:rPr lang="en-US" altLang="zh-CN" dirty="0"/>
              <a:t>6</a:t>
            </a:r>
            <a:r>
              <a:rPr lang="zh-CN" altLang="en-US" dirty="0"/>
              <a:t>，它有约数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，除去它本身</a:t>
            </a:r>
            <a:r>
              <a:rPr lang="en-US" altLang="zh-CN" dirty="0"/>
              <a:t>6</a:t>
            </a:r>
            <a:r>
              <a:rPr lang="zh-CN" altLang="en-US" dirty="0"/>
              <a:t>外，其余</a:t>
            </a:r>
            <a:r>
              <a:rPr lang="en-US" altLang="zh-CN" dirty="0"/>
              <a:t>3</a:t>
            </a:r>
            <a:r>
              <a:rPr lang="zh-CN" altLang="en-US" dirty="0"/>
              <a:t>个数相加，</a:t>
            </a:r>
            <a:r>
              <a:rPr lang="en-US" altLang="zh-CN" dirty="0"/>
              <a:t>1+2+3=6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个完全数是</a:t>
            </a:r>
            <a:r>
              <a:rPr lang="en-US" altLang="zh-CN" dirty="0"/>
              <a:t>28</a:t>
            </a:r>
            <a:r>
              <a:rPr lang="zh-CN" altLang="en-US" dirty="0"/>
              <a:t>，它有约数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、</a:t>
            </a:r>
            <a:r>
              <a:rPr lang="en-US" altLang="zh-CN" dirty="0"/>
              <a:t>28</a:t>
            </a:r>
            <a:r>
              <a:rPr lang="zh-CN" altLang="en-US" dirty="0"/>
              <a:t>，除去它本身</a:t>
            </a:r>
            <a:r>
              <a:rPr lang="en-US" altLang="zh-CN" dirty="0"/>
              <a:t>28</a:t>
            </a:r>
            <a:r>
              <a:rPr lang="zh-CN" altLang="en-US" dirty="0"/>
              <a:t>外，其余</a:t>
            </a:r>
            <a:r>
              <a:rPr lang="en-US" altLang="zh-CN" dirty="0"/>
              <a:t>5</a:t>
            </a:r>
            <a:r>
              <a:rPr lang="zh-CN" altLang="en-US" dirty="0"/>
              <a:t>个数相加，</a:t>
            </a:r>
            <a:r>
              <a:rPr lang="en-US" altLang="zh-CN" dirty="0" smtClean="0"/>
              <a:t>1+2+4+7+14=28</a:t>
            </a:r>
          </a:p>
          <a:p>
            <a:endParaRPr lang="en-US" altLang="zh-CN" dirty="0"/>
          </a:p>
          <a:p>
            <a:r>
              <a:rPr lang="zh-CN" altLang="en-US" dirty="0" smtClean="0"/>
              <a:t>那么问题来了：如何用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去求出下一个（大于</a:t>
            </a:r>
            <a:r>
              <a:rPr lang="en-US" altLang="zh-CN" dirty="0" smtClean="0"/>
              <a:t>28</a:t>
            </a:r>
            <a:r>
              <a:rPr lang="zh-CN" altLang="en-US" dirty="0" smtClean="0"/>
              <a:t>的）完全数？</a:t>
            </a:r>
            <a:endParaRPr lang="en-US" altLang="zh-CN" dirty="0" smtClean="0"/>
          </a:p>
          <a:p>
            <a:r>
              <a:rPr lang="zh-CN" altLang="en-US" dirty="0" smtClean="0"/>
              <a:t>（求出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以内所有的完全数）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15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617700" y="153870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课后习题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8964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送命题：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是一组打乱的数字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List1 = [3, 2, 1, 9, 10, 78,6]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那么问题来了：如何用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去</a:t>
            </a:r>
            <a:r>
              <a:rPr lang="zh-CN" altLang="en-US" b="1" dirty="0" smtClean="0"/>
              <a:t>冒泡排序</a:t>
            </a:r>
            <a:r>
              <a:rPr lang="zh-CN" altLang="en-US" dirty="0" smtClean="0"/>
              <a:t>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77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、数据类型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声明变量类型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7440" y="1391870"/>
            <a:ext cx="8757047" cy="501675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1.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定义一个整数（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）类型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971BB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2.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定义一个浮点型（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float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）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12.0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971BB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971BB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3.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定义一个字符串（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）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zh-CN" altLang="zh-CN" sz="1600" b="1" dirty="0" smtClean="0">
                <a:solidFill>
                  <a:srgbClr val="85CD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hello"</a:t>
            </a:r>
            <a:endParaRPr lang="en-US" altLang="zh-CN" sz="1600" b="1" dirty="0">
              <a:solidFill>
                <a:srgbClr val="85CD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4.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定义一个列表（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）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5.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定义一个元组（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tuple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）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rgbClr val="9BC28E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6.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定义一个字典（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dict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）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"username"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"yoyo"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"psw"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"123"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49" y="764705"/>
            <a:ext cx="73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常见的数据类型：整数、浮点数、字符串、列表、元组、字典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2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、数据类型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变量赋值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49" y="705162"/>
            <a:ext cx="73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变量重新赋值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349" y="1134037"/>
            <a:ext cx="8976147" cy="95410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"111"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31" y="2445630"/>
            <a:ext cx="48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举个栗子：计算</a:t>
            </a:r>
            <a:r>
              <a:rPr lang="en-US" altLang="zh-CN" dirty="0" smtClean="0"/>
              <a:t>1-10</a:t>
            </a:r>
            <a:r>
              <a:rPr lang="zh-CN" altLang="en-US" dirty="0" smtClean="0"/>
              <a:t>的整数求和</a:t>
            </a:r>
            <a:endParaRPr lang="zh-CN" alt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67853" y="3102076"/>
            <a:ext cx="8868643" cy="138499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760" y="4648322"/>
            <a:ext cx="268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多个变量赋值</a:t>
            </a:r>
            <a:endParaRPr lang="zh-CN" alt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67853" y="5229200"/>
            <a:ext cx="8868643" cy="95410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a, b, c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d, e, 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d, e, f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56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一、数据类型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整数和浮点数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046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加减乘除</a:t>
            </a:r>
            <a:endParaRPr lang="en-US" altLang="zh-CN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9512" y="1109065"/>
            <a:ext cx="8712967" cy="1754326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13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037676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取余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9513" y="3472303"/>
            <a:ext cx="8712966" cy="64633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17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44" y="4324454"/>
            <a:ext cx="206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浮点数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4931150"/>
            <a:ext cx="8545387" cy="83099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10.1200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09329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注：浮点数在写脚本过程中很少用到，所以了解下就可以了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28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一、数据类型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76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string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046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字符串操作</a:t>
            </a:r>
            <a:endParaRPr lang="en-US" altLang="zh-CN" dirty="0" smtClean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349" y="1021378"/>
            <a:ext cx="8976147" cy="132343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"world"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字符串只有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和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操作，没有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49" y="2524254"/>
            <a:ext cx="35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字符串的切片</a:t>
            </a:r>
            <a:endParaRPr lang="zh-CN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348" y="2943381"/>
            <a:ext cx="8965197" cy="181588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“hello world!”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1-4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:]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开始往后切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从前面的开始切到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这个是取对应第几个字符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[::-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字符串反转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反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着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取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349" y="5013176"/>
            <a:ext cx="27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字符串操作的简单函数</a:t>
            </a:r>
            <a:endParaRPr lang="zh-CN" alt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61905" y="5589240"/>
            <a:ext cx="8894291" cy="58477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计算字符串长度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s1.count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统计某个字符出现次数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42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一、数据类型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49" y="620688"/>
            <a:ext cx="667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在编程的世界里，非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位真，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None ,</a:t>
            </a:r>
            <a:r>
              <a:rPr lang="zh-CN" altLang="en-US" dirty="0" smtClean="0"/>
              <a:t>空字符也是假）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760" y="1700808"/>
            <a:ext cx="8892480" cy="452431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None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False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False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False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'0'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True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True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True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判断语句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!=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22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、数据类型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逻辑运算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83916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与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62086" y="1053248"/>
            <a:ext cx="8530394" cy="147732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49" y="257450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或</a:t>
            </a:r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30472" y="3103800"/>
            <a:ext cx="8530394" cy="147732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endParaRPr lang="en-US" altLang="zh-CN" dirty="0">
              <a:solidFill>
                <a:srgbClr val="F971BB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81128"/>
            <a:ext cx="161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非</a:t>
            </a:r>
            <a:endParaRPr lang="zh-CN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0835" y="5085184"/>
            <a:ext cx="8501931" cy="147732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not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06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一、数据类型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list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74" y="592541"/>
            <a:ext cx="340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1.List</a:t>
            </a:r>
            <a:r>
              <a:rPr lang="zh-CN" altLang="en-US" dirty="0" smtClean="0"/>
              <a:t>常用的操作：增删改查</a:t>
            </a:r>
            <a:endParaRPr lang="en-US" altLang="zh-C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-16924" y="6437833"/>
            <a:ext cx="53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3.list</a:t>
            </a:r>
            <a:r>
              <a:rPr lang="zh-CN" altLang="en-US" dirty="0" smtClean="0"/>
              <a:t>的切片参考上一页字符串</a:t>
            </a:r>
            <a:r>
              <a:rPr lang="zh-CN" altLang="en-US" b="1" dirty="0" smtClean="0"/>
              <a:t>切片</a:t>
            </a:r>
            <a:endParaRPr lang="zh-CN" alt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349" y="936337"/>
            <a:ext cx="9036496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l.append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往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里塞入数据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无返回值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删除一个数据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l.remove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删除一个数据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无返回值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修改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里面对应下标数据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查询对应下标数据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l.pop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弹出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里面最后一个数据，返回值为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l[-1]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348" y="4940097"/>
            <a:ext cx="9139955" cy="132343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统计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长度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l.sort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排序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l.count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统计某个元素出现的次数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74" y="4396403"/>
            <a:ext cx="24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2.List</a:t>
            </a:r>
            <a:r>
              <a:rPr lang="zh-CN" altLang="en-US" dirty="0" smtClean="0"/>
              <a:t>常用几个函数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19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49" y="8650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一、数据类型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元组与字典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49" y="724054"/>
            <a:ext cx="4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元组与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26876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区别一：元组定义是（）</a:t>
            </a:r>
            <a:r>
              <a:rPr lang="en-US" altLang="zh-CN" dirty="0"/>
              <a:t>/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定义是</a:t>
            </a:r>
            <a:r>
              <a:rPr lang="en-US" altLang="zh-CN" dirty="0" smtClean="0"/>
              <a:t>[]</a:t>
            </a:r>
          </a:p>
          <a:p>
            <a:r>
              <a:rPr lang="zh-CN" altLang="en-US" dirty="0" smtClean="0"/>
              <a:t>区别二：元组里面的元素只能读，无法增删改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349" y="2420888"/>
            <a:ext cx="458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字典：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一一对应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Key</a:t>
            </a:r>
            <a:r>
              <a:rPr lang="zh-CN" altLang="en-US" b="1" dirty="0" smtClean="0">
                <a:solidFill>
                  <a:srgbClr val="FF0000"/>
                </a:solidFill>
              </a:rPr>
              <a:t>必须是唯一的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                                        （字典是无序的）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27138" y="3429000"/>
            <a:ext cx="7632848" cy="304698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dict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{}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dict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'one'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"This is one"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dict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"This is two"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tinydict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'name'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'john'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'code'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6734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'dept'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'sales'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dict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'one'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输出键为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'one'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的值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dict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输出键为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的值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tinydict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输出完整的字典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tinydict.keys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输出所有键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tinydict.values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输出所有值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3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797</Words>
  <Application>Microsoft Office PowerPoint</Application>
  <PresentationFormat>全屏显示(4:3)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第二课：python数据类型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第二课：python基础</dc:title>
  <dc:creator>Gloria Gao</dc:creator>
  <cp:lastModifiedBy>Gloria Gao</cp:lastModifiedBy>
  <cp:revision>40</cp:revision>
  <dcterms:created xsi:type="dcterms:W3CDTF">2016-06-26T11:01:11Z</dcterms:created>
  <dcterms:modified xsi:type="dcterms:W3CDTF">2017-07-02T14:12:09Z</dcterms:modified>
</cp:coreProperties>
</file>