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74" r:id="rId4"/>
    <p:sldId id="275" r:id="rId5"/>
    <p:sldId id="285" r:id="rId6"/>
    <p:sldId id="280" r:id="rId7"/>
    <p:sldId id="283" r:id="rId8"/>
    <p:sldId id="286" r:id="rId9"/>
    <p:sldId id="287" r:id="rId10"/>
    <p:sldId id="288" r:id="rId11"/>
    <p:sldId id="277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04056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第八课：函数与模块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69269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5779" y="4528176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三、类和方法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43845" y="1481635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自定义函数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068" y="1965976"/>
            <a:ext cx="301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方法与函数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7068" y="2533936"/>
            <a:ext cx="30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登录函数案例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779" y="3067028"/>
            <a:ext cx="2952329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、模块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9812" y="5450163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类和方法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3035" y="6098235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29589" y="3844598"/>
            <a:ext cx="3589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模块的导入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三、模块导入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2278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不要去导入测试用例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80728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用例与用例之间是独立的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用例不要去导入用例！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用例</a:t>
            </a:r>
            <a:r>
              <a:rPr lang="zh-CN" altLang="en-US" b="1" dirty="0" smtClean="0">
                <a:solidFill>
                  <a:srgbClr val="FF0000"/>
                </a:solidFill>
              </a:rPr>
              <a:t>不要去导入用例！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用例</a:t>
            </a:r>
            <a:r>
              <a:rPr lang="zh-CN" altLang="en-US" b="1" dirty="0">
                <a:solidFill>
                  <a:srgbClr val="FF0000"/>
                </a:solidFill>
              </a:rPr>
              <a:t>不要去导入</a:t>
            </a:r>
            <a:r>
              <a:rPr lang="zh-CN" altLang="en-US" b="1" dirty="0" smtClean="0">
                <a:solidFill>
                  <a:srgbClr val="FF0000"/>
                </a:solidFill>
              </a:rPr>
              <a:t>用例！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用例与需要导入的模块独立开：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需导</a:t>
            </a:r>
            <a:r>
              <a:rPr lang="zh-CN" altLang="en-US" dirty="0"/>
              <a:t>入的模块</a:t>
            </a:r>
            <a:r>
              <a:rPr lang="zh-CN" altLang="en-US" dirty="0" smtClean="0"/>
              <a:t>用非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2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二、类和方法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类和方法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7504" y="730728"/>
            <a:ext cx="8928992" cy="526297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Allfc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#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类是一个抽象的概念，好比人类，没具体的事物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a, 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D2C2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有参数，无默认值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b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en-US" altLang="zh-CN" sz="16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#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有参数默认值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Allfc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#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调用类的时候先返回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实例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a.aff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248794"/>
            <a:ext cx="881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多个相类似的函数可以封装成一个类，类里面的</a:t>
            </a:r>
            <a:r>
              <a:rPr lang="zh-CN" altLang="en-US" b="1" dirty="0" smtClean="0"/>
              <a:t>方法</a:t>
            </a:r>
            <a:r>
              <a:rPr lang="zh-CN" altLang="en-US" dirty="0" smtClean="0"/>
              <a:t>功能跟前面的</a:t>
            </a:r>
            <a:r>
              <a:rPr lang="zh-CN" altLang="en-US" b="1" dirty="0" smtClean="0"/>
              <a:t>函数</a:t>
            </a:r>
            <a:r>
              <a:rPr lang="zh-CN" altLang="en-US" dirty="0" smtClean="0"/>
              <a:t>功能是一样的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5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3781208" y="153870"/>
            <a:ext cx="16401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实例参数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类的外面调用方法，先要返回实例。</a:t>
            </a:r>
            <a:endParaRPr lang="en-US" altLang="zh-CN" dirty="0" smtClean="0"/>
          </a:p>
          <a:p>
            <a:r>
              <a:rPr lang="zh-CN" altLang="en-US" dirty="0" smtClean="0"/>
              <a:t>类里面调用自身方法，也是一样要有实例，</a:t>
            </a:r>
            <a:r>
              <a:rPr lang="en-US" altLang="zh-CN" dirty="0" smtClean="0"/>
              <a:t>self</a:t>
            </a:r>
            <a:r>
              <a:rPr lang="zh-CN" altLang="en-US" dirty="0" smtClean="0"/>
              <a:t>就是类自身的实例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859" y="1532978"/>
            <a:ext cx="8928992" cy="509370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3D6F1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__init__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这里是初始化内容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6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__name__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==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"__main__"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实例化的时候，会先执行初始化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__init__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的内容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Count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类的实例，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就是这个类的实例参数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a.add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2606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扫盲：什么是函数？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60155"/>
            <a:ext cx="8663718" cy="619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86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内建函数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080" y="764704"/>
            <a:ext cx="860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764704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查看所有内建函数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dir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&gt;&gt;&gt;</a:t>
            </a:r>
            <a:r>
              <a:rPr lang="en-US" altLang="zh-CN" dirty="0" err="1"/>
              <a:t>dir</a:t>
            </a:r>
            <a:r>
              <a:rPr lang="en-US" altLang="zh-CN" dirty="0"/>
              <a:t>(__</a:t>
            </a:r>
            <a:r>
              <a:rPr lang="en-US" altLang="zh-CN" dirty="0" err="1"/>
              <a:t>builtins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查看帮助信息：</a:t>
            </a:r>
            <a:r>
              <a:rPr lang="en-US" altLang="zh-CN" dirty="0"/>
              <a:t>help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&gt;&gt;&gt; help(</a:t>
            </a:r>
            <a:r>
              <a:rPr lang="en-US" altLang="zh-CN" dirty="0" err="1"/>
              <a:t>len</a:t>
            </a:r>
            <a:r>
              <a:rPr lang="en-US" altLang="zh-CN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2" y="2627620"/>
            <a:ext cx="535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调用函数</a:t>
            </a:r>
            <a:endParaRPr lang="zh-CN" alt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504" y="3043699"/>
            <a:ext cx="8928992" cy="230832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[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5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9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]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len</a:t>
            </a: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函数统计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长度</a:t>
            </a:r>
            <a:b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len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sum</a:t>
            </a: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函数求和</a:t>
            </a:r>
            <a:b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sum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87727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函数的好处就是我们不用管内部代码实现逻辑，调用函数关键字就能完成想实现的功能了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9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2579" y="153870"/>
            <a:ext cx="1457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95936" y="808693"/>
            <a:ext cx="4946401" cy="529375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add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返回一个值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85CD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acc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a,b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有参数，无默认值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print aee()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这个不带参数会报错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aee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有参数默认值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return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+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7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300" b="1" i="0" u="none" strike="noStrike" cap="none" normalizeH="0" baseline="0" dirty="0" smtClean="0">
              <a:ln>
                <a:noFill/>
              </a:ln>
              <a:solidFill>
                <a:srgbClr val="9BC28E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help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aff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84" y="6272478"/>
            <a:ext cx="75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函数添加注释，通过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函数是可以查到帮助文档的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120" y="808693"/>
            <a:ext cx="3119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函数只需关注两个点：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b="1" dirty="0" smtClean="0"/>
              <a:t>参数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吃什么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="1" dirty="0" smtClean="0"/>
              <a:t>return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zh-CN" altLang="en-US" b="1" dirty="0" smtClean="0">
                <a:solidFill>
                  <a:srgbClr val="FF0000"/>
                </a:solidFill>
              </a:rPr>
              <a:t>拉什么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举</a:t>
            </a:r>
            <a:r>
              <a:rPr lang="zh-CN" altLang="en-US" dirty="0" smtClean="0"/>
              <a:t>个例子：</a:t>
            </a:r>
            <a:endParaRPr lang="en-US" altLang="zh-CN" dirty="0" smtClean="0"/>
          </a:p>
          <a:p>
            <a:r>
              <a:rPr lang="zh-CN" altLang="en-US" dirty="0" smtClean="0"/>
              <a:t>牛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吃草 </a:t>
            </a:r>
            <a:endParaRPr lang="en-US" altLang="zh-CN" dirty="0" smtClean="0"/>
          </a:p>
          <a:p>
            <a:r>
              <a:rPr lang="en-US" altLang="zh-CN" dirty="0" smtClean="0"/>
              <a:t>2.return</a:t>
            </a:r>
            <a:r>
              <a:rPr lang="zh-CN" altLang="en-US" dirty="0" smtClean="0"/>
              <a:t>：牛奶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鸡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吃米   </a:t>
            </a:r>
            <a:endParaRPr lang="en-US" altLang="zh-CN" dirty="0" smtClean="0"/>
          </a:p>
          <a:p>
            <a:r>
              <a:rPr lang="en-US" altLang="zh-CN" dirty="0" smtClean="0"/>
              <a:t>2.return</a:t>
            </a:r>
            <a:r>
              <a:rPr lang="zh-CN" altLang="en-US" dirty="0" smtClean="0"/>
              <a:t>：鸡蛋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吃鸡蛋，喝牛奶 </a:t>
            </a:r>
            <a:endParaRPr lang="en-US" altLang="zh-CN" dirty="0" smtClean="0"/>
          </a:p>
          <a:p>
            <a:r>
              <a:rPr lang="en-US" altLang="zh-CN" dirty="0" smtClean="0"/>
              <a:t>2.return:shi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75171" y="153870"/>
            <a:ext cx="1252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登录案例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403" y="836712"/>
            <a:ext cx="9120597" cy="551723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selenium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webdriver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time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driver, usename, psw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这是一个登录函数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'''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D2C2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"input1"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.clear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"input1"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.send_keys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usename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"input2"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.clear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"input2"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.send_keys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psw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"signin"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.click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unittest.TestCase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setUp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webdriver.Firefox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.driver.get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"https://passport.cnblogs.com/user/signin"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.driver.implicitly_wait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test_02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usename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上海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悠悠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psw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获取我的账号名称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300" b="0" i="0" u="none" strike="noStrike" cap="none" normalizeH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time.sleep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"lnk_current_user"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.text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.assertEqual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上海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悠悠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7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63" y="692696"/>
            <a:ext cx="718026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886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扫盲：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里什么叫</a:t>
            </a:r>
            <a:r>
              <a:rPr lang="zh-CN" altLang="en-US" dirty="0"/>
              <a:t>模块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0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三、模块导入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252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导入模块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46" y="730583"/>
            <a:ext cx="496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系统自带模块直接用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导入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time</a:t>
            </a:r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unittest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62" y="1772816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pip</a:t>
            </a:r>
            <a:r>
              <a:rPr lang="zh-CN" altLang="en-US" dirty="0" smtClean="0"/>
              <a:t>下载的第三方模块也可以用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导入</a:t>
            </a:r>
            <a:endParaRPr lang="en-US" altLang="zh-CN" dirty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HTMLTestRunner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from</a:t>
            </a:r>
            <a:r>
              <a:rPr lang="en-US" altLang="zh-CN" dirty="0" smtClean="0"/>
              <a:t> selenium </a:t>
            </a:r>
            <a:r>
              <a:rPr lang="en-US" altLang="zh-CN" b="1" dirty="0" smtClean="0"/>
              <a:t>import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webdriver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--from</a:t>
            </a:r>
            <a:r>
              <a:rPr lang="zh-CN" altLang="en-US" dirty="0" smtClean="0"/>
              <a:t>是从某个文件夹，或者从某个模块导入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5346" y="3471391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导入模块的部分函数或类</a:t>
            </a:r>
            <a:endParaRPr lang="en-US" altLang="zh-CN" dirty="0" smtClean="0"/>
          </a:p>
          <a:p>
            <a:r>
              <a:rPr lang="en-US" altLang="zh-CN" dirty="0" smtClean="0"/>
              <a:t>&gt;&gt;&gt;</a:t>
            </a:r>
            <a:r>
              <a:rPr lang="en-US" altLang="zh-CN" b="1" dirty="0" smtClean="0"/>
              <a:t>from </a:t>
            </a:r>
            <a:r>
              <a:rPr lang="en-US" altLang="zh-CN" dirty="0"/>
              <a:t>time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sleep,strftime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多个函数中间可以用逗号隔开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导入类里面部分方法跟上面一样</a:t>
            </a:r>
            <a:endParaRPr lang="en-US" altLang="zh-CN" dirty="0" smtClean="0"/>
          </a:p>
          <a:p>
            <a:r>
              <a:rPr lang="en-US" altLang="zh-CN" b="1" dirty="0"/>
              <a:t>from </a:t>
            </a:r>
            <a:r>
              <a:rPr lang="en-US" altLang="zh-CN" dirty="0"/>
              <a:t>time </a:t>
            </a:r>
            <a:r>
              <a:rPr lang="en-US" altLang="zh-CN" b="1" dirty="0"/>
              <a:t>import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*</a:t>
            </a:r>
            <a:endParaRPr lang="en-US" altLang="zh-CN" b="1" dirty="0" smtClean="0"/>
          </a:p>
          <a:p>
            <a:r>
              <a:rPr lang="en-US" altLang="zh-CN" b="1" dirty="0" smtClean="0"/>
              <a:t>--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*是导入全部功能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612" y="5517232"/>
            <a:ext cx="423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导入自己写的模块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同文件夹，直接</a:t>
            </a:r>
            <a:r>
              <a:rPr lang="en-US" altLang="zh-CN" dirty="0" smtClean="0"/>
              <a:t>import</a:t>
            </a:r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跨文件夹，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文件夹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zh-CN" altLang="en-US" b="1" dirty="0" smtClean="0">
                <a:solidFill>
                  <a:srgbClr val="FF0000"/>
                </a:solidFill>
              </a:rPr>
              <a:t>注意文件夹内必需要有</a:t>
            </a:r>
            <a:r>
              <a:rPr lang="en-US" altLang="zh-CN" b="1" dirty="0" smtClean="0">
                <a:solidFill>
                  <a:srgbClr val="FF0000"/>
                </a:solidFill>
              </a:rPr>
              <a:t>__init__.py</a:t>
            </a:r>
            <a:r>
              <a:rPr lang="zh-CN" altLang="en-US" b="1" dirty="0" smtClean="0">
                <a:solidFill>
                  <a:srgbClr val="FF0000"/>
                </a:solidFill>
              </a:rPr>
              <a:t>文件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三、模块导入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登录公共函数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870426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6464" y="836712"/>
            <a:ext cx="62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这是一个登录的函数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612" y="67024"/>
            <a:ext cx="1907704" cy="436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三、模块导入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7700" y="153870"/>
            <a:ext cx="16626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入公共函数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805" y="3140968"/>
            <a:ext cx="8388424" cy="3893374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coding:utf-8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case.loginpage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from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selenium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webdriver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time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import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class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unittest.TestCase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setUp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webdriver.Firefox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.driver.get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"https://passport.cnblogs.com/user/signin"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.driver.implicitly_wait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30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CC99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test_02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login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driver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usename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上海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悠悠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psw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 </a:t>
            </a: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获取我的账号名称</a:t>
            </a:r>
            <a:b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</a:b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FF6666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time.sleep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F971BB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=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.driver.find_element_by_id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"lnk_current_user"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.text</a:t>
            </a:r>
            <a:b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CCCC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print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b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self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.assertEqual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result, 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上海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-</a:t>
            </a:r>
            <a:r>
              <a:rPr kumimoji="0" 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宋体" pitchFamily="2" charset="-122"/>
                <a:ea typeface="宋体" pitchFamily="2" charset="-122"/>
                <a:cs typeface="Courier New" pitchFamily="49" charset="0"/>
              </a:rPr>
              <a:t>悠悠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00B5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rgbClr val="9BC28E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0" y="664468"/>
            <a:ext cx="39433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836712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脚本（模）在项目根目录，直接</a:t>
            </a:r>
            <a:r>
              <a:rPr lang="en-US" altLang="zh-CN" dirty="0" smtClean="0"/>
              <a:t>import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脚本</a:t>
            </a:r>
            <a:r>
              <a:rPr lang="zh-CN" altLang="en-US" dirty="0"/>
              <a:t>（模）</a:t>
            </a:r>
            <a:r>
              <a:rPr lang="zh-CN" altLang="en-US" dirty="0" smtClean="0"/>
              <a:t>在某文件夹，从根目录的文件夹开始导</a:t>
            </a:r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xxx.xxx.xxx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impor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loginpage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6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557</Words>
  <Application>Microsoft Office PowerPoint</Application>
  <PresentationFormat>全屏显示(4:3)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第八课：函数与模块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Gloria Gao</dc:creator>
  <cp:lastModifiedBy>Gloria Gao</cp:lastModifiedBy>
  <cp:revision>49</cp:revision>
  <dcterms:created xsi:type="dcterms:W3CDTF">2016-05-09T04:36:48Z</dcterms:created>
  <dcterms:modified xsi:type="dcterms:W3CDTF">2017-07-29T14:08:19Z</dcterms:modified>
</cp:coreProperties>
</file>