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B194E-68ED-4ACC-85F6-6EC67923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9AAAB-7E12-4EE9-A602-A4F5494A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438C7-9183-45E5-B165-2520D536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4C43A-F050-48D5-A468-15BA80B5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9D3E1-EE2C-4115-ACDA-2CDBFD65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6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8BE3F-5119-4ED1-8735-5311E2EE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9C1290-E34C-448B-AB0A-7BD36CA8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A7667-B928-48CD-8845-C172BD6A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320E8-E8F2-449B-9045-A7F9AEDA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94152-6D74-43A3-A1CE-55EFFFA3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39FB9-CD32-467A-B1B6-8C56EAC24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DE0D7-365A-4C07-BD6C-EFEDDCC1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2F6AD-8B3D-4272-9671-5DBA7913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94C83-2793-47F3-ADE1-B75D9D3C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3FC74-634F-4770-B4AB-1174FF09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810A4-58EC-4413-968F-836E934C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A0E42-B5D5-48AC-9B0F-65F912E7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E59E3-571D-4458-B55C-C86163C2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A691F-BB45-4E22-955C-78540C5B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10C6E-58BE-4735-AA94-84E80773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440F-56CC-48AA-89F8-16C155F5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DCBE6-3F12-4CF5-BDE0-BE680DE5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DF6A8-6966-454D-9C61-46DA719F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6DBBD-A4ED-4363-8C71-E832ACA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387F8-0571-4A38-8BB3-1D23665F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2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0F6AA-973B-4B15-82E2-9F8D7EDC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F55C4-24EF-40B1-AD66-1344430FA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B8BB8-E436-432D-A8BD-B0663543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5D3DD-B9D2-49F6-818F-6351CABF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3D27C-FEC6-4396-83D6-F51DE29A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62CB8-D5EB-464E-813C-9B49B21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2DBB-1033-4E87-89C0-3DA04AAF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0CD6F-6DCA-4623-AAF2-F0F4FBA7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1BE80-6FE8-491F-8142-FF029B01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9B650E-882B-4EE8-94D3-4B06FDCC5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2C0BB-9E59-4D0D-A622-A8B5B8FF9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C4BCE8-56A0-43DE-924F-E9ACE67B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B92A74-B6A6-4791-8910-C54313BC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9093C-6DAA-4CB3-8D17-796A4049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9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58A8-F27F-4FC8-8BA6-0ED85E43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ACAABD-9498-4453-BA91-FDD4010F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284B25-2DFE-432E-9410-91B8DF1C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EB8D8-C696-4B1D-A811-23A084BD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C322B8-7328-46BB-96FF-D65558DE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5728FD-282E-4967-BBBC-E4F7494C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0FAE1-B9B9-4E10-A195-3569BE6E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9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1D46C-9A68-407F-846E-2F525AA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97C4F-C37A-46CA-BE58-0570D566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BA8BB-53DA-42B4-B5D0-A09CD8A25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B70F1-4B2D-4C93-A9CB-F92858D1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5C3BA-1411-41C0-8377-08EAB7EA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BB272-F44E-4903-9B86-6249FECA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7C252-6791-40DC-B0F8-D93C557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50D64-1EA9-46F9-BF6D-A23B68D82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5D6EC-F3AE-4BC8-BA21-53339DF8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2F09B-6E79-4627-B5AB-30B0B2F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A4831-2DDA-47B3-B274-5CC1ED54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19F54-017E-4EEA-8BA6-EB29A9ED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67A5F1-94E2-44B9-A2AF-D59E41F9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77F56-4D4C-40D6-A4BA-8A6B7B84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C383B-867C-4B45-AA32-8874A7840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F7BA-2690-444D-BE14-FA4787C8D3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3D85C-9412-4F99-8B73-35A58D99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54404-A2AC-4FF5-AB1F-3131C94F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266A-61C0-47E3-907E-BD03E348D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03A8D-60C6-4972-A1CE-29DE85BFC7B5}"/>
              </a:ext>
            </a:extLst>
          </p:cNvPr>
          <p:cNvSpPr txBox="1"/>
          <p:nvPr/>
        </p:nvSpPr>
        <p:spPr>
          <a:xfrm>
            <a:off x="2985431" y="1409175"/>
            <a:ext cx="574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Section2 </a:t>
            </a:r>
            <a:r>
              <a:rPr lang="ko-KR" altLang="en-US" sz="4800" dirty="0"/>
              <a:t>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A03E8-983B-4433-A1C9-D7E7F91C7F9E}"/>
              </a:ext>
            </a:extLst>
          </p:cNvPr>
          <p:cNvSpPr txBox="1"/>
          <p:nvPr/>
        </p:nvSpPr>
        <p:spPr>
          <a:xfrm>
            <a:off x="9097277" y="5416032"/>
            <a:ext cx="11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윤현욱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03A8D-60C6-4972-A1CE-29DE85BFC7B5}"/>
              </a:ext>
            </a:extLst>
          </p:cNvPr>
          <p:cNvSpPr txBox="1"/>
          <p:nvPr/>
        </p:nvSpPr>
        <p:spPr>
          <a:xfrm>
            <a:off x="2344600" y="2908237"/>
            <a:ext cx="7030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LOL </a:t>
            </a:r>
            <a:r>
              <a:rPr lang="ko-KR" altLang="en-US" sz="3000" dirty="0" smtClean="0"/>
              <a:t>데이터 분석하여 승률을 올려보자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1752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92E09-2BCF-4F6D-9F48-3520A6FF8DAA}"/>
              </a:ext>
            </a:extLst>
          </p:cNvPr>
          <p:cNvSpPr txBox="1"/>
          <p:nvPr/>
        </p:nvSpPr>
        <p:spPr>
          <a:xfrm>
            <a:off x="2219325" y="2256150"/>
            <a:ext cx="7182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학습 정확도와 검증 정확도가 너무 높게 나왔다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아무래도 원본데이터가 어느정도 가공된 데이터라 이런 결과가 나온 것 같은데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정확도가 처음부터 높게 나오다 보니 내가 만든 모델이 제대로 성능을 발휘하는지 알 방법이 없어서 아쉬웠다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데이터로 예측을 하려할 때 잘못된 결과를 예측할 수 있다는 문제점이 여전히 남아있다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게임의 총체적인 데이터말고도 각 포지션 별로 어떻게 플레이해야 게임에서 승리하고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티어를</a:t>
            </a:r>
            <a:r>
              <a:rPr lang="ko-KR" altLang="en-US" dirty="0" smtClean="0"/>
              <a:t> 올릴 수 있는지도 하고 싶었지만 시간 부족으로 하지 못했다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추후에 보강할 예정이다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7CDD2-8D3A-44A0-9225-C51EE8C88527}"/>
              </a:ext>
            </a:extLst>
          </p:cNvPr>
          <p:cNvSpPr txBox="1"/>
          <p:nvPr/>
        </p:nvSpPr>
        <p:spPr>
          <a:xfrm>
            <a:off x="2219325" y="1390067"/>
            <a:ext cx="5314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1988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03A8D-60C6-4972-A1CE-29DE85BFC7B5}"/>
              </a:ext>
            </a:extLst>
          </p:cNvPr>
          <p:cNvSpPr txBox="1"/>
          <p:nvPr/>
        </p:nvSpPr>
        <p:spPr>
          <a:xfrm>
            <a:off x="3221503" y="934620"/>
            <a:ext cx="574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A03E8-983B-4433-A1C9-D7E7F91C7F9E}"/>
              </a:ext>
            </a:extLst>
          </p:cNvPr>
          <p:cNvSpPr txBox="1"/>
          <p:nvPr/>
        </p:nvSpPr>
        <p:spPr>
          <a:xfrm>
            <a:off x="4261521" y="2708681"/>
            <a:ext cx="453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데이터 선정 및 문제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6B4FA-847A-4E05-BA20-01D13B4409D4}"/>
              </a:ext>
            </a:extLst>
          </p:cNvPr>
          <p:cNvSpPr txBox="1"/>
          <p:nvPr/>
        </p:nvSpPr>
        <p:spPr>
          <a:xfrm>
            <a:off x="4261521" y="3155651"/>
            <a:ext cx="351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과정 </a:t>
            </a:r>
            <a:r>
              <a:rPr lang="en-US" altLang="ko-KR" sz="2400" dirty="0"/>
              <a:t>&amp; EDA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D66A5-3941-40EF-8D65-01934D2EACEE}"/>
              </a:ext>
            </a:extLst>
          </p:cNvPr>
          <p:cNvSpPr txBox="1"/>
          <p:nvPr/>
        </p:nvSpPr>
        <p:spPr>
          <a:xfrm>
            <a:off x="4261521" y="3602621"/>
            <a:ext cx="351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모델링 </a:t>
            </a:r>
            <a:r>
              <a:rPr lang="en-US" altLang="ko-KR" sz="2400" dirty="0"/>
              <a:t>&amp; </a:t>
            </a:r>
            <a:r>
              <a:rPr lang="ko-KR" altLang="en-US" sz="2400" dirty="0"/>
              <a:t>해석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CE3BF-63AF-4179-B883-D8C771C751CD}"/>
              </a:ext>
            </a:extLst>
          </p:cNvPr>
          <p:cNvSpPr txBox="1"/>
          <p:nvPr/>
        </p:nvSpPr>
        <p:spPr>
          <a:xfrm>
            <a:off x="4261521" y="4029103"/>
            <a:ext cx="351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19553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AF711D-4121-4B58-A243-2452F2FA0B5E}"/>
              </a:ext>
            </a:extLst>
          </p:cNvPr>
          <p:cNvSpPr/>
          <p:nvPr/>
        </p:nvSpPr>
        <p:spPr>
          <a:xfrm>
            <a:off x="0" y="0"/>
            <a:ext cx="3219450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데이터 선정 및 문제 정의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583FBB-92AF-40A2-BE2C-B2A07DD9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297661"/>
            <a:ext cx="7988025" cy="1162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E7D94C-710D-4814-90DE-FF09909B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1" y="22615"/>
            <a:ext cx="3581400" cy="68353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428BE8-32FE-4311-99F0-CA0D37E2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9" y="2459712"/>
            <a:ext cx="59531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476099-CF6D-486A-A6E0-EF96A22C146F}"/>
              </a:ext>
            </a:extLst>
          </p:cNvPr>
          <p:cNvSpPr/>
          <p:nvPr/>
        </p:nvSpPr>
        <p:spPr>
          <a:xfrm>
            <a:off x="0" y="0"/>
            <a:ext cx="3219450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데이터 선정 및 문제 정의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92FD12-23E9-464A-8E34-636CE2092C70}"/>
              </a:ext>
            </a:extLst>
          </p:cNvPr>
          <p:cNvGrpSpPr/>
          <p:nvPr/>
        </p:nvGrpSpPr>
        <p:grpSpPr>
          <a:xfrm>
            <a:off x="36631" y="1781176"/>
            <a:ext cx="5497394" cy="4729150"/>
            <a:chOff x="36631" y="1545679"/>
            <a:chExt cx="5221169" cy="43645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6CA5456-6C69-4DEF-ABD4-7A1370DE2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1" y="1545679"/>
              <a:ext cx="5221169" cy="436457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61B2-7A53-4B5D-BC6C-AA0C3D55D593}"/>
                </a:ext>
              </a:extLst>
            </p:cNvPr>
            <p:cNvSpPr txBox="1"/>
            <p:nvPr/>
          </p:nvSpPr>
          <p:spPr>
            <a:xfrm>
              <a:off x="998656" y="231909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TOP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2FC48E-B00F-430C-8CFA-E7D3AEE07507}"/>
                </a:ext>
              </a:extLst>
            </p:cNvPr>
            <p:cNvSpPr txBox="1"/>
            <p:nvPr/>
          </p:nvSpPr>
          <p:spPr>
            <a:xfrm>
              <a:off x="2505075" y="3613666"/>
              <a:ext cx="714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MID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32695F-9832-4FEC-9601-DBB59C1490D7}"/>
                </a:ext>
              </a:extLst>
            </p:cNvPr>
            <p:cNvSpPr txBox="1"/>
            <p:nvPr/>
          </p:nvSpPr>
          <p:spPr>
            <a:xfrm>
              <a:off x="4019550" y="49360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BOT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45E85-F79A-446D-8451-F15EE1277D9B}"/>
                </a:ext>
              </a:extLst>
            </p:cNvPr>
            <p:cNvSpPr txBox="1"/>
            <p:nvPr/>
          </p:nvSpPr>
          <p:spPr>
            <a:xfrm>
              <a:off x="1303456" y="354329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JUG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53D669-5979-4858-BC66-81C6C0328CDF}"/>
                </a:ext>
              </a:extLst>
            </p:cNvPr>
            <p:cNvSpPr txBox="1"/>
            <p:nvPr/>
          </p:nvSpPr>
          <p:spPr>
            <a:xfrm>
              <a:off x="3714750" y="365653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JUG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06A2B6-B6E3-4BEB-BE57-BF44FFEDE20F}"/>
                </a:ext>
              </a:extLst>
            </p:cNvPr>
            <p:cNvSpPr txBox="1"/>
            <p:nvPr/>
          </p:nvSpPr>
          <p:spPr>
            <a:xfrm>
              <a:off x="1855905" y="3059425"/>
              <a:ext cx="714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baron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510089-18D2-4A46-8D67-915EA15AE363}"/>
                </a:ext>
              </a:extLst>
            </p:cNvPr>
            <p:cNvSpPr txBox="1"/>
            <p:nvPr/>
          </p:nvSpPr>
          <p:spPr>
            <a:xfrm>
              <a:off x="3265605" y="4565381"/>
              <a:ext cx="7253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dragon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DEABB3-5C2B-407D-B68C-ECF6ED85ECE6}"/>
              </a:ext>
            </a:extLst>
          </p:cNvPr>
          <p:cNvSpPr txBox="1"/>
          <p:nvPr/>
        </p:nvSpPr>
        <p:spPr>
          <a:xfrm>
            <a:off x="36631" y="838383"/>
            <a:ext cx="5724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롤 </a:t>
            </a:r>
            <a:r>
              <a:rPr lang="ko-KR" altLang="en-US" sz="2200" dirty="0" err="1"/>
              <a:t>티어</a:t>
            </a:r>
            <a:r>
              <a:rPr lang="en-US" altLang="ko-KR" sz="2200" dirty="0"/>
              <a:t>(</a:t>
            </a:r>
            <a:r>
              <a:rPr lang="ko-KR" altLang="en-US" sz="2200" dirty="0"/>
              <a:t>등급</a:t>
            </a:r>
            <a:r>
              <a:rPr lang="en-US" altLang="ko-KR" sz="2200" dirty="0"/>
              <a:t>)</a:t>
            </a:r>
            <a:r>
              <a:rPr lang="ko-KR" altLang="en-US" sz="2200" dirty="0"/>
              <a:t> 어떻게 하면 올릴 수 있을까</a:t>
            </a:r>
            <a:r>
              <a:rPr lang="en-US" altLang="ko-KR" sz="2200" dirty="0"/>
              <a:t>?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CA24F-82E8-405C-8DDC-6AE60BEDD4B6}"/>
              </a:ext>
            </a:extLst>
          </p:cNvPr>
          <p:cNvSpPr txBox="1"/>
          <p:nvPr/>
        </p:nvSpPr>
        <p:spPr>
          <a:xfrm>
            <a:off x="5885037" y="561975"/>
            <a:ext cx="56945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Column </a:t>
            </a:r>
          </a:p>
          <a:p>
            <a:r>
              <a:rPr lang="en-US" altLang="ko-KR" dirty="0" err="1" smtClean="0"/>
              <a:t>gameDuration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게임시간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Wins : </a:t>
            </a:r>
            <a:r>
              <a:rPr lang="ko-KR" altLang="en-US" dirty="0"/>
              <a:t>승리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1, </a:t>
            </a:r>
            <a:r>
              <a:rPr lang="ko-KR" altLang="en-US" dirty="0"/>
              <a:t>패배 </a:t>
            </a:r>
            <a:r>
              <a:rPr lang="en-US" altLang="ko-KR" dirty="0"/>
              <a:t>= </a:t>
            </a:r>
            <a:r>
              <a:rPr lang="en-US" altLang="ko-KR" dirty="0" smtClean="0"/>
              <a:t>0   </a:t>
            </a:r>
            <a:r>
              <a:rPr lang="en-US" altLang="ko-KR" dirty="0" smtClean="0">
                <a:solidFill>
                  <a:srgbClr val="FF0000"/>
                </a:solidFill>
              </a:rPr>
              <a:t>(Target)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FirstBlood</a:t>
            </a:r>
            <a:endParaRPr lang="en-US" altLang="ko-KR" dirty="0"/>
          </a:p>
          <a:p>
            <a:r>
              <a:rPr lang="en-US" altLang="ko-KR" dirty="0" err="1"/>
              <a:t>FirstTower</a:t>
            </a:r>
            <a:endParaRPr lang="en-US" altLang="ko-KR" dirty="0"/>
          </a:p>
          <a:p>
            <a:r>
              <a:rPr lang="en-US" altLang="ko-KR" dirty="0" err="1"/>
              <a:t>FirstBaron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FirstDragon</a:t>
            </a:r>
            <a:endParaRPr lang="en-US" altLang="ko-KR" dirty="0"/>
          </a:p>
          <a:p>
            <a:r>
              <a:rPr lang="en-US" altLang="ko-KR" dirty="0" err="1"/>
              <a:t>FirstInhibitor</a:t>
            </a:r>
            <a:r>
              <a:rPr lang="en-US" altLang="ko-KR" dirty="0"/>
              <a:t> </a:t>
            </a:r>
          </a:p>
          <a:p>
            <a:r>
              <a:rPr lang="en-US" altLang="ko-KR" dirty="0" err="1" smtClean="0"/>
              <a:t>DragonKills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드래곤 처치 횟수</a:t>
            </a:r>
            <a:endParaRPr lang="en-US" altLang="ko-KR" dirty="0"/>
          </a:p>
          <a:p>
            <a:r>
              <a:rPr lang="en-US" altLang="ko-KR" dirty="0" err="1" smtClean="0"/>
              <a:t>BaronKills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바론 처치 횟수</a:t>
            </a:r>
            <a:endParaRPr lang="en-US" altLang="ko-KR" dirty="0"/>
          </a:p>
          <a:p>
            <a:r>
              <a:rPr lang="en-US" altLang="ko-KR" dirty="0" err="1"/>
              <a:t>TowerKills</a:t>
            </a:r>
            <a:r>
              <a:rPr lang="en-US" altLang="ko-KR" dirty="0"/>
              <a:t> : </a:t>
            </a:r>
            <a:r>
              <a:rPr lang="ko-KR" altLang="en-US" dirty="0" err="1"/>
              <a:t>포탑</a:t>
            </a:r>
            <a:r>
              <a:rPr lang="ko-KR" altLang="en-US" dirty="0"/>
              <a:t> 파괴 횟수</a:t>
            </a:r>
            <a:endParaRPr lang="en-US" altLang="ko-KR" dirty="0"/>
          </a:p>
          <a:p>
            <a:r>
              <a:rPr lang="en-US" altLang="ko-KR" dirty="0" err="1"/>
              <a:t>InhibitorKills</a:t>
            </a:r>
            <a:r>
              <a:rPr lang="en-US" altLang="ko-KR" dirty="0"/>
              <a:t> : </a:t>
            </a:r>
            <a:r>
              <a:rPr lang="ko-KR" altLang="en-US" dirty="0" err="1"/>
              <a:t>억제기</a:t>
            </a:r>
            <a:r>
              <a:rPr lang="ko-KR" altLang="en-US" dirty="0"/>
              <a:t> 파괴 횟수</a:t>
            </a:r>
            <a:endParaRPr lang="en-US" altLang="ko-KR" dirty="0"/>
          </a:p>
          <a:p>
            <a:r>
              <a:rPr lang="en-US" altLang="ko-KR" dirty="0" err="1"/>
              <a:t>WardPlaced</a:t>
            </a:r>
            <a:r>
              <a:rPr lang="en-US" altLang="ko-KR" dirty="0"/>
              <a:t> : </a:t>
            </a:r>
            <a:r>
              <a:rPr lang="ko-KR" altLang="en-US" dirty="0" err="1"/>
              <a:t>와드</a:t>
            </a:r>
            <a:r>
              <a:rPr lang="ko-KR" altLang="en-US" dirty="0"/>
              <a:t> 설치 개수</a:t>
            </a:r>
            <a:endParaRPr lang="en-US" altLang="ko-KR" dirty="0"/>
          </a:p>
          <a:p>
            <a:r>
              <a:rPr lang="en-US" altLang="ko-KR" dirty="0" err="1"/>
              <a:t>Wardkills</a:t>
            </a:r>
            <a:r>
              <a:rPr lang="en-US" altLang="ko-KR" dirty="0"/>
              <a:t> : </a:t>
            </a:r>
            <a:r>
              <a:rPr lang="ko-KR" altLang="en-US" dirty="0" err="1"/>
              <a:t>와드</a:t>
            </a:r>
            <a:r>
              <a:rPr lang="ko-KR" altLang="en-US" dirty="0"/>
              <a:t> 제거 개수</a:t>
            </a:r>
            <a:endParaRPr lang="en-US" altLang="ko-KR" dirty="0"/>
          </a:p>
          <a:p>
            <a:r>
              <a:rPr lang="en-US" altLang="ko-KR" dirty="0"/>
              <a:t>Kills, Death, Assist</a:t>
            </a:r>
          </a:p>
          <a:p>
            <a:r>
              <a:rPr lang="en-US" altLang="ko-KR" dirty="0" err="1"/>
              <a:t>ChampionDamageDealt</a:t>
            </a:r>
            <a:r>
              <a:rPr lang="en-US" altLang="ko-KR" dirty="0"/>
              <a:t> : </a:t>
            </a:r>
            <a:r>
              <a:rPr lang="ko-KR" altLang="en-US" dirty="0"/>
              <a:t>챔피언에게 가한 </a:t>
            </a:r>
            <a:r>
              <a:rPr lang="ko-KR" altLang="en-US" dirty="0" err="1"/>
              <a:t>피해량</a:t>
            </a:r>
            <a:endParaRPr lang="en-US" altLang="ko-KR" dirty="0"/>
          </a:p>
          <a:p>
            <a:r>
              <a:rPr lang="en-US" altLang="ko-KR" dirty="0" err="1"/>
              <a:t>TotalGold</a:t>
            </a:r>
            <a:r>
              <a:rPr lang="en-US" altLang="ko-KR" dirty="0"/>
              <a:t> : </a:t>
            </a:r>
            <a:r>
              <a:rPr lang="ko-KR" altLang="en-US" dirty="0"/>
              <a:t>총 골드</a:t>
            </a:r>
            <a:endParaRPr lang="en-US" altLang="ko-KR" dirty="0"/>
          </a:p>
          <a:p>
            <a:r>
              <a:rPr lang="en-US" altLang="ko-KR" dirty="0" err="1"/>
              <a:t>KillingSpree</a:t>
            </a:r>
            <a:r>
              <a:rPr lang="en-US" altLang="ko-KR" dirty="0"/>
              <a:t> : </a:t>
            </a:r>
            <a:r>
              <a:rPr lang="ko-KR" altLang="en-US" dirty="0"/>
              <a:t>연속 킬</a:t>
            </a:r>
            <a:endParaRPr lang="en-US" altLang="ko-KR" dirty="0"/>
          </a:p>
          <a:p>
            <a:r>
              <a:rPr lang="en-US" altLang="ko-KR" dirty="0" err="1"/>
              <a:t>TotalHeal</a:t>
            </a:r>
            <a:endParaRPr lang="en-US" altLang="ko-KR" dirty="0"/>
          </a:p>
          <a:p>
            <a:r>
              <a:rPr lang="en-US" altLang="ko-KR" dirty="0" err="1"/>
              <a:t>ObjectDamageDealt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ko-KR" altLang="en-US" dirty="0" smtClean="0"/>
              <a:t>바론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드래곤에게</a:t>
            </a:r>
            <a:r>
              <a:rPr lang="ko-KR" altLang="en-US" dirty="0" smtClean="0"/>
              <a:t> </a:t>
            </a:r>
            <a:r>
              <a:rPr lang="ko-KR" altLang="en-US" dirty="0"/>
              <a:t>가한 </a:t>
            </a:r>
            <a:r>
              <a:rPr lang="ko-KR" altLang="en-US" dirty="0" err="1"/>
              <a:t>피해량</a:t>
            </a:r>
            <a:endParaRPr lang="en-US" altLang="ko-KR" dirty="0"/>
          </a:p>
          <a:p>
            <a:r>
              <a:rPr lang="en-US" altLang="ko-KR" dirty="0" err="1"/>
              <a:t>Avg_CS</a:t>
            </a:r>
            <a:r>
              <a:rPr lang="en-US" altLang="ko-KR" dirty="0"/>
              <a:t> : </a:t>
            </a:r>
            <a:r>
              <a:rPr lang="ko-KR" altLang="en-US" dirty="0"/>
              <a:t>평균 </a:t>
            </a:r>
            <a:r>
              <a:rPr lang="en-US" altLang="ko-KR" dirty="0"/>
              <a:t>cs</a:t>
            </a:r>
          </a:p>
          <a:p>
            <a:r>
              <a:rPr lang="en-US" altLang="ko-KR" dirty="0" err="1"/>
              <a:t>Avg_Level</a:t>
            </a:r>
            <a:r>
              <a:rPr lang="en-US" altLang="ko-KR" dirty="0"/>
              <a:t> : </a:t>
            </a:r>
            <a:r>
              <a:rPr lang="ko-KR" altLang="en-US" dirty="0"/>
              <a:t>평균 레벨</a:t>
            </a:r>
          </a:p>
        </p:txBody>
      </p:sp>
    </p:spTree>
    <p:extLst>
      <p:ext uri="{BB962C8B-B14F-4D97-AF65-F5344CB8AC3E}">
        <p14:creationId xmlns:p14="http://schemas.microsoft.com/office/powerpoint/2010/main" val="23067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AF711D-4121-4B58-A243-2452F2FA0B5E}"/>
              </a:ext>
            </a:extLst>
          </p:cNvPr>
          <p:cNvSpPr/>
          <p:nvPr/>
        </p:nvSpPr>
        <p:spPr>
          <a:xfrm>
            <a:off x="0" y="0"/>
            <a:ext cx="2581275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 err="1"/>
              <a:t>전처리</a:t>
            </a:r>
            <a:r>
              <a:rPr lang="ko-KR" altLang="en-US" dirty="0"/>
              <a:t> 과정 </a:t>
            </a:r>
            <a:r>
              <a:rPr lang="en-US" altLang="ko-KR" dirty="0"/>
              <a:t>&amp; EDA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B92170-C77F-4315-9ED5-7DEBD74F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826211"/>
            <a:ext cx="5662613" cy="2665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3623F7-5041-444A-B8A6-6A951320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887" y="2747932"/>
            <a:ext cx="6667500" cy="3956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CA24F-82E8-405C-8DDC-6AE60BEDD4B6}"/>
              </a:ext>
            </a:extLst>
          </p:cNvPr>
          <p:cNvSpPr txBox="1"/>
          <p:nvPr/>
        </p:nvSpPr>
        <p:spPr>
          <a:xfrm>
            <a:off x="6354473" y="1048408"/>
            <a:ext cx="4858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캐글에서</a:t>
            </a:r>
            <a:r>
              <a:rPr lang="ko-KR" altLang="en-US" dirty="0" smtClean="0"/>
              <a:t> 챌린저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그랜드마스터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마스터</a:t>
            </a:r>
            <a:endParaRPr lang="en-US" altLang="ko-KR" dirty="0" smtClean="0"/>
          </a:p>
          <a:p>
            <a:r>
              <a:rPr lang="ko-KR" altLang="en-US" dirty="0" smtClean="0"/>
              <a:t>데이터를 가져온 뒤 하나의 데이터프레임으로 합쳤다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분석을 위해 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데이터만 뽑아서</a:t>
            </a:r>
            <a:endParaRPr lang="en-US" altLang="ko-KR" dirty="0" smtClean="0"/>
          </a:p>
          <a:p>
            <a:r>
              <a:rPr lang="en-US" altLang="ko-KR" dirty="0" err="1" smtClean="0"/>
              <a:t>df_blue</a:t>
            </a:r>
            <a:r>
              <a:rPr lang="ko-KR" altLang="en-US" dirty="0" smtClean="0"/>
              <a:t>라는 데이터프레임에 저장했다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1423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AF711D-4121-4B58-A243-2452F2FA0B5E}"/>
              </a:ext>
            </a:extLst>
          </p:cNvPr>
          <p:cNvSpPr/>
          <p:nvPr/>
        </p:nvSpPr>
        <p:spPr>
          <a:xfrm>
            <a:off x="0" y="0"/>
            <a:ext cx="2581275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 err="1"/>
              <a:t>전처리</a:t>
            </a:r>
            <a:r>
              <a:rPr lang="ko-KR" altLang="en-US" dirty="0"/>
              <a:t> 과정 </a:t>
            </a:r>
            <a:r>
              <a:rPr lang="en-US" altLang="ko-KR" dirty="0"/>
              <a:t>&amp; EDA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B8B40-BD0B-42B2-851C-42A13B8D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5" y="1617688"/>
            <a:ext cx="3366515" cy="825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ECB6BE-9644-48F3-9DAE-E66DB3C6D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76" y="1617688"/>
            <a:ext cx="3131187" cy="4965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FE0EAE-E99B-4917-8DCF-9BE5BE4D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45" y="2442886"/>
            <a:ext cx="7941164" cy="4240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CA24F-82E8-405C-8DDC-6AE60BEDD4B6}"/>
              </a:ext>
            </a:extLst>
          </p:cNvPr>
          <p:cNvSpPr txBox="1"/>
          <p:nvPr/>
        </p:nvSpPr>
        <p:spPr>
          <a:xfrm>
            <a:off x="7311043" y="561975"/>
            <a:ext cx="4202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타입은 어떤지 확인해봤다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각 </a:t>
            </a:r>
            <a:r>
              <a:rPr lang="ko-KR" altLang="en-US" dirty="0" err="1" smtClean="0"/>
              <a:t>칼럼별로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이상치는</a:t>
            </a:r>
            <a:r>
              <a:rPr lang="ko-KR" altLang="en-US" dirty="0" smtClean="0"/>
              <a:t> 없는지 히스토그램으로 </a:t>
            </a:r>
            <a:r>
              <a:rPr lang="ko-KR" altLang="en-US" dirty="0" err="1" smtClean="0"/>
              <a:t>나타내봣다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결과 몇몇 칼럼에서 </a:t>
            </a:r>
            <a:r>
              <a:rPr lang="ko-KR" altLang="en-US" dirty="0" err="1" smtClean="0"/>
              <a:t>이상치가</a:t>
            </a:r>
            <a:r>
              <a:rPr lang="ko-KR" altLang="en-US" dirty="0" smtClean="0"/>
              <a:t> 있는 것을 확인할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10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AF711D-4121-4B58-A243-2452F2FA0B5E}"/>
              </a:ext>
            </a:extLst>
          </p:cNvPr>
          <p:cNvSpPr/>
          <p:nvPr/>
        </p:nvSpPr>
        <p:spPr>
          <a:xfrm>
            <a:off x="0" y="0"/>
            <a:ext cx="2581275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 err="1"/>
              <a:t>전처리</a:t>
            </a:r>
            <a:r>
              <a:rPr lang="ko-KR" altLang="en-US" dirty="0"/>
              <a:t> 과정 </a:t>
            </a:r>
            <a:r>
              <a:rPr lang="en-US" altLang="ko-KR" dirty="0"/>
              <a:t>&amp; EDA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5ECF4-E21A-469D-853F-8D41890E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25" y="1455246"/>
            <a:ext cx="7894427" cy="5243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780D61-B42D-4646-B4FA-84594184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269" y="1455246"/>
            <a:ext cx="3317100" cy="973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CA24F-82E8-405C-8DDC-6AE60BEDD4B6}"/>
              </a:ext>
            </a:extLst>
          </p:cNvPr>
          <p:cNvSpPr txBox="1"/>
          <p:nvPr/>
        </p:nvSpPr>
        <p:spPr>
          <a:xfrm>
            <a:off x="8501269" y="3394134"/>
            <a:ext cx="3186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전처리 과정이 끝난 후의</a:t>
            </a:r>
            <a:endParaRPr lang="en-US" altLang="ko-KR" dirty="0" smtClean="0"/>
          </a:p>
          <a:p>
            <a:r>
              <a:rPr lang="ko-KR" altLang="en-US" dirty="0" smtClean="0"/>
              <a:t>각 칼럼을 히스토그램으로 나타냈다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전과 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전반적으로 </a:t>
            </a:r>
            <a:endParaRPr lang="en-US" altLang="ko-KR" dirty="0" smtClean="0"/>
          </a:p>
          <a:p>
            <a:r>
              <a:rPr lang="ko-KR" altLang="en-US" dirty="0" smtClean="0"/>
              <a:t>정규분포의 형태를 띄는 것을</a:t>
            </a:r>
            <a:endParaRPr lang="en-US" altLang="ko-KR" dirty="0" smtClean="0"/>
          </a:p>
          <a:p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0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AF711D-4121-4B58-A243-2452F2FA0B5E}"/>
              </a:ext>
            </a:extLst>
          </p:cNvPr>
          <p:cNvSpPr/>
          <p:nvPr/>
        </p:nvSpPr>
        <p:spPr>
          <a:xfrm>
            <a:off x="1" y="0"/>
            <a:ext cx="2019300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모델링 </a:t>
            </a:r>
            <a:r>
              <a:rPr lang="en-US" altLang="ko-KR" dirty="0"/>
              <a:t>&amp; </a:t>
            </a:r>
            <a:r>
              <a:rPr lang="ko-KR" altLang="en-US" dirty="0"/>
              <a:t>해석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E71169-AA5C-4887-9E9C-EE06EA0B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" y="704850"/>
            <a:ext cx="6081937" cy="401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973D38-1DCD-4014-8AAA-4036227FB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694370"/>
            <a:ext cx="4914900" cy="4587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E45511-66EC-4DBA-90FC-2A8946549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636" y="4286247"/>
            <a:ext cx="399136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3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AF711D-4121-4B58-A243-2452F2FA0B5E}"/>
              </a:ext>
            </a:extLst>
          </p:cNvPr>
          <p:cNvSpPr/>
          <p:nvPr/>
        </p:nvSpPr>
        <p:spPr>
          <a:xfrm>
            <a:off x="1" y="0"/>
            <a:ext cx="2019300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모델링 </a:t>
            </a:r>
            <a:r>
              <a:rPr lang="en-US" altLang="ko-KR" dirty="0"/>
              <a:t>&amp; </a:t>
            </a:r>
            <a:r>
              <a:rPr lang="ko-KR" altLang="en-US" dirty="0"/>
              <a:t>해석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B1C2B3-E1F5-49C3-95BB-100FB9FC9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975"/>
            <a:ext cx="5976391" cy="32220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B80BBB-BF74-4C37-8BDB-1971D1348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4066"/>
            <a:ext cx="5976391" cy="3080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CA24F-82E8-405C-8DDC-6AE60BEDD4B6}"/>
              </a:ext>
            </a:extLst>
          </p:cNvPr>
          <p:cNvSpPr txBox="1"/>
          <p:nvPr/>
        </p:nvSpPr>
        <p:spPr>
          <a:xfrm>
            <a:off x="6434050" y="800563"/>
            <a:ext cx="49211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특성중요도의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FirstInhibitor</a:t>
            </a:r>
            <a:r>
              <a:rPr lang="en-US" altLang="ko-KR" dirty="0" smtClean="0"/>
              <a:t>, Death, Kills, </a:t>
            </a:r>
            <a:r>
              <a:rPr lang="en-US" altLang="ko-KR" dirty="0" err="1" smtClean="0"/>
              <a:t>Baronkills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DragonKills</a:t>
            </a:r>
            <a:r>
              <a:rPr lang="ko-KR" altLang="en-US" dirty="0" smtClean="0"/>
              <a:t>인 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순열중요도인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Death, Kills, </a:t>
            </a:r>
            <a:r>
              <a:rPr lang="en-US" altLang="ko-KR" dirty="0" err="1" smtClean="0"/>
              <a:t>FirstInhibitor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Avg_level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Baronkills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임을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게임을 이겨서 </a:t>
            </a:r>
            <a:r>
              <a:rPr lang="ko-KR" altLang="en-US" dirty="0" err="1" smtClean="0"/>
              <a:t>티어를</a:t>
            </a:r>
            <a:r>
              <a:rPr lang="ko-KR" altLang="en-US" dirty="0" smtClean="0"/>
              <a:t> 올리기 위해선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킬하는</a:t>
            </a:r>
            <a:r>
              <a:rPr lang="ko-KR" altLang="en-US" dirty="0" smtClean="0"/>
              <a:t> 것보다 생존을 더 </a:t>
            </a:r>
            <a:r>
              <a:rPr lang="ko-KR" altLang="en-US" dirty="0" err="1" smtClean="0"/>
              <a:t>신경쓰자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상대 </a:t>
            </a:r>
            <a:r>
              <a:rPr lang="ko-KR" altLang="en-US" dirty="0" err="1" smtClean="0"/>
              <a:t>억제기</a:t>
            </a:r>
            <a:r>
              <a:rPr lang="en-US" altLang="ko-KR" dirty="0" smtClean="0"/>
              <a:t>(inhibitor)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먼저 파괴한 쪽이유리하다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드래곤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많이 챙길수록 좋지만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첫번째 오브젝트는 큰 의미가 없으니 무리해서 획득하려고 </a:t>
            </a:r>
            <a:r>
              <a:rPr lang="ko-KR" altLang="en-US" dirty="0" err="1" smtClean="0"/>
              <a:t>하지말자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이 정도로 요약할 수 있겠다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024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414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hyunwook</dc:creator>
  <cp:lastModifiedBy>User</cp:lastModifiedBy>
  <cp:revision>18</cp:revision>
  <dcterms:created xsi:type="dcterms:W3CDTF">2022-09-29T15:52:53Z</dcterms:created>
  <dcterms:modified xsi:type="dcterms:W3CDTF">2022-10-26T13:32:59Z</dcterms:modified>
</cp:coreProperties>
</file>