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png" ContentType="image/png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Masters/theme/theme1.xml" ContentType="application/vnd.openxmlformats-officedocument.theme+xml"/>
  <Override PartName="/ppt/notesMasters/notesMaster1.xml" ContentType="application/vnd.openxmlformats-officedocument.presentationml.notesMaster+xml"/>
  <Override PartName="/ppt/notesMasters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bleStyles.xml" ContentType="application/vnd.openxmlformats-officedocument.presentationml.tableStyles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cf3f606b8b7a4bfa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12192000" cy="6858000"/>
  <p:notesSz cx="6858000" cy="9144000"/>
  <p:defaultTextStyle>
    <a:lvl1pPr marL="0" lvl="0" indent="0" algn="l" defTabSz="9144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1800" b="0" i="0" u="none" strike="noStrike" spc="0" baseline="0">
        <a:ln>
          <a:noFill/>
        </a:ln>
        <a:solidFill>
          <a:srgbClr val="111313"/>
        </a:solidFill>
        <a:latin typeface="Arial"/>
        <a:ea typeface="Arial"/>
      </a:defRPr>
    </a:lvl1pPr>
    <a:lvl2pPr marL="0" lvl="1" indent="457200" algn="l" defTabSz="9144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1800" b="0" i="0" u="none" strike="noStrike" spc="0" baseline="0">
        <a:ln>
          <a:noFill/>
        </a:ln>
        <a:solidFill>
          <a:srgbClr val="111313"/>
        </a:solidFill>
        <a:latin typeface="Arial"/>
        <a:ea typeface="Arial"/>
      </a:defRPr>
    </a:lvl2pPr>
    <a:lvl3pPr marL="0" lvl="2" indent="914400" algn="l" defTabSz="9144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1800" b="0" i="0" u="none" strike="noStrike" spc="0" baseline="0">
        <a:ln>
          <a:noFill/>
        </a:ln>
        <a:solidFill>
          <a:srgbClr val="111313"/>
        </a:solidFill>
        <a:latin typeface="Arial"/>
        <a:ea typeface="Arial"/>
      </a:defRPr>
    </a:lvl3pPr>
    <a:lvl4pPr marL="0" lvl="3" indent="1371600" algn="l" defTabSz="9144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1800" b="0" i="0" u="none" strike="noStrike" spc="0" baseline="0">
        <a:ln>
          <a:noFill/>
        </a:ln>
        <a:solidFill>
          <a:srgbClr val="111313"/>
        </a:solidFill>
        <a:latin typeface="Arial"/>
        <a:ea typeface="Arial"/>
      </a:defRPr>
    </a:lvl4pPr>
    <a:lvl5pPr marL="0" lvl="4" indent="1828800" algn="l" defTabSz="9144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1800" b="0" i="0" u="none" strike="noStrike" spc="0" baseline="0">
        <a:ln>
          <a:noFill/>
        </a:ln>
        <a:solidFill>
          <a:srgbClr val="111313"/>
        </a:solidFill>
        <a:latin typeface="Arial"/>
        <a:ea typeface="Arial"/>
      </a:defRPr>
    </a:lvl5pPr>
    <a:lvl6pPr marL="0" lvl="5" indent="2286000" algn="l" defTabSz="9144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1800" b="0" i="0" u="none" strike="noStrike" spc="0" baseline="0">
        <a:ln>
          <a:noFill/>
        </a:ln>
        <a:solidFill>
          <a:srgbClr val="111313"/>
        </a:solidFill>
        <a:latin typeface="Arial"/>
        <a:ea typeface="Arial"/>
      </a:defRPr>
    </a:lvl6pPr>
    <a:lvl7pPr marL="0" lvl="6" indent="2743200" algn="l" defTabSz="9144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1800" b="0" i="0" u="none" strike="noStrike" spc="0" baseline="0">
        <a:ln>
          <a:noFill/>
        </a:ln>
        <a:solidFill>
          <a:srgbClr val="111313"/>
        </a:solidFill>
        <a:latin typeface="Arial"/>
        <a:ea typeface="Arial"/>
      </a:defRPr>
    </a:lvl7pPr>
    <a:lvl8pPr marL="0" lvl="7" indent="3200400" algn="l" defTabSz="9144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1800" b="0" i="0" u="none" strike="noStrike" spc="0" baseline="0">
        <a:ln>
          <a:noFill/>
        </a:ln>
        <a:solidFill>
          <a:srgbClr val="111313"/>
        </a:solidFill>
        <a:latin typeface="Arial"/>
        <a:ea typeface="Arial"/>
      </a:defRPr>
    </a:lvl8pPr>
    <a:lvl9pPr marL="0" lvl="8" indent="3657600" algn="l" defTabSz="9144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1800" b="0" i="0" u="none" strike="noStrike" spc="0" baseline="0">
        <a:ln>
          <a:noFill/>
        </a:ln>
        <a:solidFill>
          <a:srgbClr val="111313"/>
        </a:solidFill>
        <a:latin typeface="Arial"/>
        <a:ea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theme" Target="/ppt/slideMasters/theme/theme1.xml" Id="rId2" /><Relationship Type="http://schemas.openxmlformats.org/officeDocument/2006/relationships/notesMaster" Target="/ppt/notesMasters/notesMaster1.xml" Id="rId3" /><Relationship Type="http://schemas.openxmlformats.org/officeDocument/2006/relationships/slide" Target="/ppt/slides/slide1.xml" Id="rId4" /><Relationship Type="http://schemas.openxmlformats.org/officeDocument/2006/relationships/slide" Target="/ppt/slides/slide2.xml" Id="rId5" /><Relationship Type="http://schemas.openxmlformats.org/officeDocument/2006/relationships/slide" Target="/ppt/slides/slide3.xml" Id="rId6" /><Relationship Type="http://schemas.openxmlformats.org/officeDocument/2006/relationships/slide" Target="/ppt/slides/slide4.xml" Id="rId7" /><Relationship Type="http://schemas.openxmlformats.org/officeDocument/2006/relationships/slide" Target="/ppt/slides/slide5.xml" Id="rId8" /><Relationship Type="http://schemas.openxmlformats.org/officeDocument/2006/relationships/slide" Target="/ppt/slides/slide6.xml" Id="rId9" /><Relationship Type="http://schemas.openxmlformats.org/officeDocument/2006/relationships/slide" Target="/ppt/slides/slide7.xml" Id="rId10" /><Relationship Type="http://schemas.openxmlformats.org/officeDocument/2006/relationships/slide" Target="/ppt/slides/slide8.xml" Id="rId11" /><Relationship Type="http://schemas.openxmlformats.org/officeDocument/2006/relationships/slide" Target="/ppt/slides/slide9.xml" Id="rId12" /><Relationship Type="http://schemas.openxmlformats.org/officeDocument/2006/relationships/slide" Target="/ppt/slides/slide10.xml" Id="rId13" /><Relationship Type="http://schemas.openxmlformats.org/officeDocument/2006/relationships/slide" Target="/ppt/slides/slide11.xml" Id="rId14" /><Relationship Type="http://schemas.openxmlformats.org/officeDocument/2006/relationships/slide" Target="/ppt/slides/slide12.xml" Id="rId15" /><Relationship Type="http://schemas.openxmlformats.org/officeDocument/2006/relationships/slide" Target="/ppt/slides/slide13.xml" Id="rId16" /><Relationship Type="http://schemas.openxmlformats.org/officeDocument/2006/relationships/slide" Target="/ppt/slides/slide14.xml" Id="rId17" /><Relationship Type="http://schemas.openxmlformats.org/officeDocument/2006/relationships/slide" Target="/ppt/slides/slide15.xml" Id="rId18" /><Relationship Type="http://schemas.openxmlformats.org/officeDocument/2006/relationships/slide" Target="/ppt/slides/slide16.xml" Id="rId19" /><Relationship Type="http://schemas.openxmlformats.org/officeDocument/2006/relationships/slide" Target="/ppt/slides/slide17.xml" Id="rId20" /><Relationship Type="http://schemas.openxmlformats.org/officeDocument/2006/relationships/slide" Target="/ppt/slides/slide18.xml" Id="rId21" /><Relationship Type="http://schemas.openxmlformats.org/officeDocument/2006/relationships/slide" Target="/ppt/slides/slide19.xml" Id="rId22" /><Relationship Type="http://schemas.openxmlformats.org/officeDocument/2006/relationships/slide" Target="/ppt/slides/slide20.xml" Id="rId23" /><Relationship Type="http://schemas.openxmlformats.org/officeDocument/2006/relationships/slide" Target="/ppt/slides/slide21.xml" Id="rId24" /><Relationship Type="http://schemas.openxmlformats.org/officeDocument/2006/relationships/slide" Target="/ppt/slides/slide22.xml" Id="rId25" /><Relationship Type="http://schemas.openxmlformats.org/officeDocument/2006/relationships/slide" Target="/ppt/slides/slide23.xml" Id="rId26" /><Relationship Type="http://schemas.openxmlformats.org/officeDocument/2006/relationships/slide" Target="/ppt/slides/slide24.xml" Id="rId27" /><Relationship Type="http://schemas.openxmlformats.org/officeDocument/2006/relationships/slide" Target="/ppt/slides/slide25.xml" Id="rId28" /><Relationship Type="http://schemas.openxmlformats.org/officeDocument/2006/relationships/slide" Target="/ppt/slides/slide26.xml" Id="rId29" /><Relationship Type="http://schemas.openxmlformats.org/officeDocument/2006/relationships/slide" Target="/ppt/slides/slide27.xml" Id="rId30" /><Relationship Type="http://schemas.openxmlformats.org/officeDocument/2006/relationships/tableStyles" Target="/ppt/tableStyles.xml" Id="rId31" /></Relationships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notesMasters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13B20-8BB8-B74B-ADB5-DA5707988F1E}" type="datetimeFigureOut">
              <a:t>2019/7/15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674F-E567-AA4B-8C16-788D7CE21C4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4228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Masters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notesSlides/_rels/notesSlide1.xml.rels>&#65279;<?xml version="1.0" encoding="utf-8"?><Relationships xmlns="http://schemas.openxmlformats.org/package/2006/relationships"><Relationship Type="http://schemas.openxmlformats.org/officeDocument/2006/relationships/slide" Target="/ppt/slides/slide2.xml" Id="rId1" /><Relationship Type="http://schemas.openxmlformats.org/officeDocument/2006/relationships/notesMaster" Target="/ppt/notesMasters/notesMaster1.xml" Id="rId2" /></Relationships>
</file>

<file path=ppt/notesSlides/_rels/notesSlide10.xml.rels>&#65279;<?xml version="1.0" encoding="utf-8"?><Relationships xmlns="http://schemas.openxmlformats.org/package/2006/relationships"><Relationship Type="http://schemas.openxmlformats.org/officeDocument/2006/relationships/slide" Target="/ppt/slides/slide16.xml" Id="rId1" /><Relationship Type="http://schemas.openxmlformats.org/officeDocument/2006/relationships/notesMaster" Target="/ppt/notesMasters/notesMaster1.xml" Id="rId2" /></Relationships>
</file>

<file path=ppt/notesSlides/_rels/notesSlide11.xml.rels>&#65279;<?xml version="1.0" encoding="utf-8"?><Relationships xmlns="http://schemas.openxmlformats.org/package/2006/relationships"><Relationship Type="http://schemas.openxmlformats.org/officeDocument/2006/relationships/slide" Target="/ppt/slides/slide17.xml" Id="rId1" /><Relationship Type="http://schemas.openxmlformats.org/officeDocument/2006/relationships/notesMaster" Target="/ppt/notesMasters/notesMaster1.xml" Id="rId2" /></Relationships>
</file>

<file path=ppt/notesSlides/_rels/notesSlide12.xml.rels>&#65279;<?xml version="1.0" encoding="utf-8"?><Relationships xmlns="http://schemas.openxmlformats.org/package/2006/relationships"><Relationship Type="http://schemas.openxmlformats.org/officeDocument/2006/relationships/slide" Target="/ppt/slides/slide18.xml" Id="rId1" /><Relationship Type="http://schemas.openxmlformats.org/officeDocument/2006/relationships/notesMaster" Target="/ppt/notesMasters/notesMaster1.xml" Id="rId2" /></Relationships>
</file>

<file path=ppt/notesSlides/_rels/notesSlide13.xml.rels>&#65279;<?xml version="1.0" encoding="utf-8"?><Relationships xmlns="http://schemas.openxmlformats.org/package/2006/relationships"><Relationship Type="http://schemas.openxmlformats.org/officeDocument/2006/relationships/slide" Target="/ppt/slides/slide19.xml" Id="rId1" /><Relationship Type="http://schemas.openxmlformats.org/officeDocument/2006/relationships/notesMaster" Target="/ppt/notesMasters/notesMaster1.xml" Id="rId2" /></Relationships>
</file>

<file path=ppt/notesSlides/_rels/notesSlide14.xml.rels>&#65279;<?xml version="1.0" encoding="utf-8"?><Relationships xmlns="http://schemas.openxmlformats.org/package/2006/relationships"><Relationship Type="http://schemas.openxmlformats.org/officeDocument/2006/relationships/slide" Target="/ppt/slides/slide20.xml" Id="rId1" /><Relationship Type="http://schemas.openxmlformats.org/officeDocument/2006/relationships/notesMaster" Target="/ppt/notesMasters/notesMaster1.xml" Id="rId2" /></Relationships>
</file>

<file path=ppt/notesSlides/_rels/notesSlide15.xml.rels>&#65279;<?xml version="1.0" encoding="utf-8"?><Relationships xmlns="http://schemas.openxmlformats.org/package/2006/relationships"><Relationship Type="http://schemas.openxmlformats.org/officeDocument/2006/relationships/slide" Target="/ppt/slides/slide21.xml" Id="rId1" /><Relationship Type="http://schemas.openxmlformats.org/officeDocument/2006/relationships/notesMaster" Target="/ppt/notesMasters/notesMaster1.xml" Id="rId2" /></Relationships>
</file>

<file path=ppt/notesSlides/_rels/notesSlide16.xml.rels>&#65279;<?xml version="1.0" encoding="utf-8"?><Relationships xmlns="http://schemas.openxmlformats.org/package/2006/relationships"><Relationship Type="http://schemas.openxmlformats.org/officeDocument/2006/relationships/slide" Target="/ppt/slides/slide22.xml" Id="rId1" /><Relationship Type="http://schemas.openxmlformats.org/officeDocument/2006/relationships/notesMaster" Target="/ppt/notesMasters/notesMaster1.xml" Id="rId2" /></Relationships>
</file>

<file path=ppt/notesSlides/_rels/notesSlide17.xml.rels>&#65279;<?xml version="1.0" encoding="utf-8"?><Relationships xmlns="http://schemas.openxmlformats.org/package/2006/relationships"><Relationship Type="http://schemas.openxmlformats.org/officeDocument/2006/relationships/slide" Target="/ppt/slides/slide23.xml" Id="rId1" /><Relationship Type="http://schemas.openxmlformats.org/officeDocument/2006/relationships/notesMaster" Target="/ppt/notesMasters/notesMaster1.xml" Id="rId2" /></Relationships>
</file>

<file path=ppt/notesSlides/_rels/notesSlide18.xml.rels>&#65279;<?xml version="1.0" encoding="utf-8"?><Relationships xmlns="http://schemas.openxmlformats.org/package/2006/relationships"><Relationship Type="http://schemas.openxmlformats.org/officeDocument/2006/relationships/slide" Target="/ppt/slides/slide24.xml" Id="rId1" /><Relationship Type="http://schemas.openxmlformats.org/officeDocument/2006/relationships/notesMaster" Target="/ppt/notesMasters/notesMaster1.xml" Id="rId2" /></Relationships>
</file>

<file path=ppt/notesSlides/_rels/notesSlide19.xml.rels>&#65279;<?xml version="1.0" encoding="utf-8"?><Relationships xmlns="http://schemas.openxmlformats.org/package/2006/relationships"><Relationship Type="http://schemas.openxmlformats.org/officeDocument/2006/relationships/slide" Target="/ppt/slides/slide25.xml" Id="rId1" /><Relationship Type="http://schemas.openxmlformats.org/officeDocument/2006/relationships/notesMaster" Target="/ppt/notesMasters/notesMaster1.xml" Id="rId2" /></Relationships>
</file>

<file path=ppt/notesSlides/_rels/notesSlide2.xml.rels>&#65279;<?xml version="1.0" encoding="utf-8"?><Relationships xmlns="http://schemas.openxmlformats.org/package/2006/relationships"><Relationship Type="http://schemas.openxmlformats.org/officeDocument/2006/relationships/slide" Target="/ppt/slides/slide4.xml" Id="rId1" /><Relationship Type="http://schemas.openxmlformats.org/officeDocument/2006/relationships/notesMaster" Target="/ppt/notesMasters/notesMaster1.xml" Id="rId2" /></Relationships>
</file>

<file path=ppt/notesSlides/_rels/notesSlide20.xml.rels>&#65279;<?xml version="1.0" encoding="utf-8"?><Relationships xmlns="http://schemas.openxmlformats.org/package/2006/relationships"><Relationship Type="http://schemas.openxmlformats.org/officeDocument/2006/relationships/slide" Target="/ppt/slides/slide26.xml" Id="rId1" /><Relationship Type="http://schemas.openxmlformats.org/officeDocument/2006/relationships/notesMaster" Target="/ppt/notesMasters/notesMaster1.xml" Id="rId2" /></Relationships>
</file>

<file path=ppt/notesSlides/_rels/notesSlide21.xml.rels>&#65279;<?xml version="1.0" encoding="utf-8"?><Relationships xmlns="http://schemas.openxmlformats.org/package/2006/relationships"><Relationship Type="http://schemas.openxmlformats.org/officeDocument/2006/relationships/slide" Target="/ppt/slides/slide27.xml" Id="rId1" /><Relationship Type="http://schemas.openxmlformats.org/officeDocument/2006/relationships/notesMaster" Target="/ppt/notesMasters/notesMaster1.xml" Id="rId2" /></Relationships>
</file>

<file path=ppt/notesSlides/_rels/notesSlide3.xml.rels>&#65279;<?xml version="1.0" encoding="utf-8"?><Relationships xmlns="http://schemas.openxmlformats.org/package/2006/relationships"><Relationship Type="http://schemas.openxmlformats.org/officeDocument/2006/relationships/slide" Target="/ppt/slides/slide5.xml" Id="rId1" /><Relationship Type="http://schemas.openxmlformats.org/officeDocument/2006/relationships/notesMaster" Target="/ppt/notesMasters/notesMaster1.xml" Id="rId2" /></Relationships>
</file>

<file path=ppt/notesSlides/_rels/notesSlide4.xml.rels>&#65279;<?xml version="1.0" encoding="utf-8"?><Relationships xmlns="http://schemas.openxmlformats.org/package/2006/relationships"><Relationship Type="http://schemas.openxmlformats.org/officeDocument/2006/relationships/slide" Target="/ppt/slides/slide10.xml" Id="rId1" /><Relationship Type="http://schemas.openxmlformats.org/officeDocument/2006/relationships/notesMaster" Target="/ppt/notesMasters/notesMaster1.xml" Id="rId2" /></Relationships>
</file>

<file path=ppt/notesSlides/_rels/notesSlide5.xml.rels>&#65279;<?xml version="1.0" encoding="utf-8"?><Relationships xmlns="http://schemas.openxmlformats.org/package/2006/relationships"><Relationship Type="http://schemas.openxmlformats.org/officeDocument/2006/relationships/slide" Target="/ppt/slides/slide11.xml" Id="rId1" /><Relationship Type="http://schemas.openxmlformats.org/officeDocument/2006/relationships/notesMaster" Target="/ppt/notesMasters/notesMaster1.xml" Id="rId2" /></Relationships>
</file>

<file path=ppt/notesSlides/_rels/notesSlide6.xml.rels>&#65279;<?xml version="1.0" encoding="utf-8"?><Relationships xmlns="http://schemas.openxmlformats.org/package/2006/relationships"><Relationship Type="http://schemas.openxmlformats.org/officeDocument/2006/relationships/slide" Target="/ppt/slides/slide12.xml" Id="rId1" /><Relationship Type="http://schemas.openxmlformats.org/officeDocument/2006/relationships/notesMaster" Target="/ppt/notesMasters/notesMaster1.xml" Id="rId2" /></Relationships>
</file>

<file path=ppt/notesSlides/_rels/notesSlide7.xml.rels>&#65279;<?xml version="1.0" encoding="utf-8"?><Relationships xmlns="http://schemas.openxmlformats.org/package/2006/relationships"><Relationship Type="http://schemas.openxmlformats.org/officeDocument/2006/relationships/slide" Target="/ppt/slides/slide13.xml" Id="rId1" /><Relationship Type="http://schemas.openxmlformats.org/officeDocument/2006/relationships/notesMaster" Target="/ppt/notesMasters/notesMaster1.xml" Id="rId2" /></Relationships>
</file>

<file path=ppt/notesSlides/_rels/notesSlide8.xml.rels>&#65279;<?xml version="1.0" encoding="utf-8"?><Relationships xmlns="http://schemas.openxmlformats.org/package/2006/relationships"><Relationship Type="http://schemas.openxmlformats.org/officeDocument/2006/relationships/slide" Target="/ppt/slides/slide14.xml" Id="rId1" /><Relationship Type="http://schemas.openxmlformats.org/officeDocument/2006/relationships/notesMaster" Target="/ppt/notesMasters/notesMaster1.xml" Id="rId2" /></Relationships>
</file>

<file path=ppt/notesSlides/_rels/notesSlide9.xml.rels>&#65279;<?xml version="1.0" encoding="utf-8"?><Relationships xmlns="http://schemas.openxmlformats.org/package/2006/relationships"><Relationship Type="http://schemas.openxmlformats.org/officeDocument/2006/relationships/slide" Target="/ppt/slides/slide15.xml" Id="rId1" /><Relationship Type="http://schemas.openxmlformats.org/officeDocument/2006/relationships/notesMaster" Target="/ppt/notesMasters/notesMaster1.xml" Id="rId2" /></Relationships>
</file>

<file path=ppt/notesSlides/notesSlide1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zh-CN"/>
              <a:t>概要设计：</a:t>
            </a:r>
            <a:endParaRPr lang="en-US" altLang="en-US"/>
          </a:p>
          <a:p xmlns:a="http://schemas.openxmlformats.org/drawingml/2006/main">
            <a:r>
              <a:rPr lang="en-US" altLang="en-US"/>
              <a:t>	</a:t>
            </a:r>
            <a:r>
              <a:rPr lang="zh-CN" altLang="zh-CN"/>
              <a:t>一、子系统模块功能划分</a:t>
            </a:r>
            <a:endParaRPr lang="en-US" altLang="en-US"/>
          </a:p>
          <a:p xmlns:a="http://schemas.openxmlformats.org/drawingml/2006/main">
            <a:r>
              <a:rPr lang="en-US" altLang="en-US"/>
              <a:t>                      </a:t>
            </a:r>
            <a:r>
              <a:rPr lang="zh-CN" altLang="zh-CN"/>
              <a:t>二、子系统用例图、边界划分</a:t>
            </a:r>
            <a:endParaRPr lang="en-US" altLang="en-US"/>
          </a:p>
          <a:p xmlns:a="http://schemas.openxmlformats.org/drawingml/2006/main">
            <a:r>
              <a:rPr lang="en-US" altLang="en-US"/>
              <a:t>                      </a:t>
            </a:r>
            <a:r>
              <a:rPr lang="zh-CN" altLang="zh-CN"/>
              <a:t>三、子系统部署、顺序图</a:t>
            </a:r>
            <a:endParaRPr lang="en-US" altLang="en-US"/>
          </a:p>
          <a:p xmlns:a="http://schemas.openxmlformats.org/drawingml/2006/main">
            <a:r>
              <a:rPr lang="zh-CN" altLang="zh-CN"/>
              <a:t>详细设计：</a:t>
            </a:r>
            <a:endParaRPr lang="en-US" altLang="en-US"/>
          </a:p>
          <a:p xmlns:a="http://schemas.openxmlformats.org/drawingml/2006/main">
            <a:r>
              <a:rPr lang="en-US" altLang="en-US"/>
              <a:t>                      </a:t>
            </a:r>
            <a:r>
              <a:rPr lang="zh-CN" altLang="zh-CN"/>
              <a:t>四、子系统各模块详细设计</a:t>
            </a:r>
          </a:p>
        </p:txBody>
      </p:sp>
    </p:spTree>
  </p:cSld>
  <p:clrMapOvr>
    <a:masterClrMapping xmlns:a="http://schemas.openxmlformats.org/drawingml/2006/main"/>
  </p:clrMapOvr>
</p:notes>
</file>

<file path=ppt/notesSlides/notesSlide10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zh-CN"/>
              <a:t>故障源</a:t>
            </a:r>
            <a:r>
              <a:rPr lang="en-US" altLang="en-US"/>
              <a:t>-----》report RAW Fault </a:t>
            </a:r>
            <a:endParaRPr lang="zh-CN" altLang="zh-CN"/>
          </a:p>
        </p:txBody>
      </p:sp>
    </p:spTree>
  </p:cSld>
  <p:clrMapOvr>
    <a:masterClrMapping xmlns:a="http://schemas.openxmlformats.org/drawingml/2006/main"/>
  </p:clrMapOvr>
</p:notes>
</file>

<file path=ppt/notesSlides/notesSlide11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zh-CN"/>
              <a:t>故障源</a:t>
            </a:r>
            <a:r>
              <a:rPr lang="en-US" altLang="en-US"/>
              <a:t>-----》report RAW Fault </a:t>
            </a:r>
            <a:endParaRPr lang="zh-CN" altLang="zh-CN"/>
          </a:p>
        </p:txBody>
      </p:sp>
    </p:spTree>
  </p:cSld>
  <p:clrMapOvr>
    <a:masterClrMapping xmlns:a="http://schemas.openxmlformats.org/drawingml/2006/main"/>
  </p:clrMapOvr>
</p:notes>
</file>

<file path=ppt/notesSlides/notesSlide1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zh-CN"/>
              <a:t>故障源</a:t>
            </a:r>
            <a:r>
              <a:rPr lang="en-US" altLang="en-US"/>
              <a:t>-----》report RAW Fault </a:t>
            </a:r>
            <a:endParaRPr lang="zh-CN" altLang="zh-CN"/>
          </a:p>
        </p:txBody>
      </p:sp>
    </p:spTree>
  </p:cSld>
  <p:clrMapOvr>
    <a:masterClrMapping xmlns:a="http://schemas.openxmlformats.org/drawingml/2006/main"/>
  </p:clrMapOvr>
</p:notes>
</file>

<file path=ppt/notesSlides/notesSlide1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zh-CN"/>
              <a:t>故障源</a:t>
            </a:r>
            <a:r>
              <a:rPr lang="en-US" altLang="en-US"/>
              <a:t>-----》report RAW Fault </a:t>
            </a:r>
            <a:endParaRPr lang="zh-CN" altLang="zh-CN"/>
          </a:p>
        </p:txBody>
      </p:sp>
    </p:spTree>
  </p:cSld>
  <p:clrMapOvr>
    <a:masterClrMapping xmlns:a="http://schemas.openxmlformats.org/drawingml/2006/main"/>
  </p:clrMapOvr>
</p:notes>
</file>

<file path=ppt/notesSlides/notesSlide1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zh-CN"/>
              <a:t>故障源</a:t>
            </a:r>
            <a:r>
              <a:rPr lang="en-US" altLang="en-US"/>
              <a:t>-----》report RAW Fault </a:t>
            </a:r>
            <a:endParaRPr lang="zh-CN" altLang="zh-CN"/>
          </a:p>
        </p:txBody>
      </p:sp>
    </p:spTree>
  </p:cSld>
  <p:clrMapOvr>
    <a:masterClrMapping xmlns:a="http://schemas.openxmlformats.org/drawingml/2006/main"/>
  </p:clrMapOvr>
</p:notes>
</file>

<file path=ppt/notesSlides/notesSlide15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zh-CN"/>
              <a:t>故障源</a:t>
            </a:r>
            <a:r>
              <a:rPr lang="en-US" altLang="en-US"/>
              <a:t>-----》report RAW Fault </a:t>
            </a:r>
            <a:endParaRPr lang="zh-CN" altLang="zh-CN"/>
          </a:p>
        </p:txBody>
      </p:sp>
    </p:spTree>
  </p:cSld>
  <p:clrMapOvr>
    <a:masterClrMapping xmlns:a="http://schemas.openxmlformats.org/drawingml/2006/main"/>
  </p:clrMapOvr>
</p:notes>
</file>

<file path=ppt/notesSlides/notesSlide16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zh-CN"/>
              <a:t>故障源</a:t>
            </a:r>
            <a:r>
              <a:rPr lang="en-US" altLang="en-US"/>
              <a:t>-----》report RAW Fault </a:t>
            </a:r>
            <a:endParaRPr lang="zh-CN" altLang="zh-CN"/>
          </a:p>
        </p:txBody>
      </p:sp>
    </p:spTree>
  </p:cSld>
  <p:clrMapOvr>
    <a:masterClrMapping xmlns:a="http://schemas.openxmlformats.org/drawingml/2006/main"/>
  </p:clrMapOvr>
</p:notes>
</file>

<file path=ppt/notesSlides/notesSlide17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zh-CN"/>
              <a:t>故障源</a:t>
            </a:r>
            <a:r>
              <a:rPr lang="en-US" altLang="en-US"/>
              <a:t>-----》report RAW Fault </a:t>
            </a:r>
            <a:endParaRPr lang="zh-CN" altLang="zh-CN"/>
          </a:p>
        </p:txBody>
      </p:sp>
    </p:spTree>
  </p:cSld>
  <p:clrMapOvr>
    <a:masterClrMapping xmlns:a="http://schemas.openxmlformats.org/drawingml/2006/main"/>
  </p:clrMapOvr>
</p:notes>
</file>

<file path=ppt/notesSlides/notesSlide18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zh-CN"/>
              <a:t>故障源</a:t>
            </a:r>
            <a:r>
              <a:rPr lang="en-US" altLang="en-US"/>
              <a:t>-----》report RAW Fault </a:t>
            </a:r>
            <a:endParaRPr lang="zh-CN" altLang="zh-CN"/>
          </a:p>
        </p:txBody>
      </p:sp>
    </p:spTree>
  </p:cSld>
  <p:clrMapOvr>
    <a:masterClrMapping xmlns:a="http://schemas.openxmlformats.org/drawingml/2006/main"/>
  </p:clrMapOvr>
</p:notes>
</file>

<file path=ppt/notesSlides/notesSlide19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zh-CN"/>
              <a:t>故障源</a:t>
            </a:r>
            <a:r>
              <a:rPr lang="en-US" altLang="en-US"/>
              <a:t>-----》report RAW Fault </a:t>
            </a:r>
            <a:endParaRPr lang="zh-CN" altLang="zh-CN"/>
          </a:p>
        </p:txBody>
      </p:sp>
    </p:spTree>
  </p:cSld>
  <p:clrMapOvr>
    <a:masterClrMapping xmlns:a="http://schemas.openxmlformats.org/drawingml/2006/main"/>
  </p:clrMapOvr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zh-CN"/>
              <a:t>概要设计：</a:t>
            </a:r>
            <a:endParaRPr lang="en-US" altLang="en-US"/>
          </a:p>
          <a:p xmlns:a="http://schemas.openxmlformats.org/drawingml/2006/main">
            <a:r>
              <a:rPr lang="en-US" altLang="en-US"/>
              <a:t>	</a:t>
            </a:r>
            <a:r>
              <a:rPr lang="zh-CN" altLang="zh-CN"/>
              <a:t>一、子系统模块功能划分</a:t>
            </a:r>
            <a:endParaRPr lang="en-US" altLang="en-US"/>
          </a:p>
          <a:p xmlns:a="http://schemas.openxmlformats.org/drawingml/2006/main">
            <a:r>
              <a:rPr lang="en-US" altLang="en-US"/>
              <a:t>                      </a:t>
            </a:r>
            <a:r>
              <a:rPr lang="zh-CN" altLang="zh-CN"/>
              <a:t>二、子系统用例图、边界划分</a:t>
            </a:r>
            <a:endParaRPr lang="en-US" altLang="en-US"/>
          </a:p>
          <a:p xmlns:a="http://schemas.openxmlformats.org/drawingml/2006/main">
            <a:r>
              <a:rPr lang="en-US" altLang="en-US"/>
              <a:t>                      </a:t>
            </a:r>
            <a:r>
              <a:rPr lang="zh-CN" altLang="zh-CN"/>
              <a:t>三、子系统部署、顺序图</a:t>
            </a:r>
            <a:endParaRPr lang="en-US" altLang="en-US"/>
          </a:p>
          <a:p xmlns:a="http://schemas.openxmlformats.org/drawingml/2006/main">
            <a:r>
              <a:rPr lang="zh-CN" altLang="zh-CN"/>
              <a:t>详细设计：</a:t>
            </a:r>
            <a:endParaRPr lang="en-US" altLang="en-US"/>
          </a:p>
          <a:p xmlns:a="http://schemas.openxmlformats.org/drawingml/2006/main">
            <a:r>
              <a:rPr lang="en-US" altLang="en-US"/>
              <a:t>                      </a:t>
            </a:r>
            <a:r>
              <a:rPr lang="zh-CN" altLang="zh-CN"/>
              <a:t>四、子系统各模块详细设计</a:t>
            </a:r>
          </a:p>
        </p:txBody>
      </p:sp>
    </p:spTree>
  </p:cSld>
  <p:clrMapOvr>
    <a:masterClrMapping xmlns:a="http://schemas.openxmlformats.org/drawingml/2006/main"/>
  </p:clrMapOvr>
</p:notes>
</file>

<file path=ppt/notesSlides/notesSlide20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zh-CN"/>
              <a:t>故障源</a:t>
            </a:r>
            <a:r>
              <a:rPr lang="en-US" altLang="en-US"/>
              <a:t>-----》report RAW Fault </a:t>
            </a:r>
            <a:endParaRPr lang="zh-CN" altLang="zh-CN"/>
          </a:p>
        </p:txBody>
      </p:sp>
    </p:spTree>
  </p:cSld>
  <p:clrMapOvr>
    <a:masterClrMapping xmlns:a="http://schemas.openxmlformats.org/drawingml/2006/main"/>
  </p:clrMapOvr>
</p:notes>
</file>

<file path=ppt/notesSlides/notesSlide21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zh-CN"/>
              <a:t>故障源</a:t>
            </a:r>
            <a:r>
              <a:rPr lang="en-US" altLang="en-US"/>
              <a:t>-----》report RAW Fault </a:t>
            </a:r>
            <a:endParaRPr lang="zh-CN" altLang="zh-CN"/>
          </a:p>
        </p:txBody>
      </p:sp>
    </p:spTree>
  </p:cSld>
  <p:clrMapOvr>
    <a:masterClrMapping xmlns:a="http://schemas.openxmlformats.org/drawingml/2006/main"/>
  </p:clrMapOvr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zh-CN"/>
              <a:t>故障源</a:t>
            </a:r>
            <a:r>
              <a:rPr lang="en-US" altLang="en-US"/>
              <a:t>-----》report RAW Fault </a:t>
            </a:r>
            <a:endParaRPr lang="zh-CN" altLang="zh-CN"/>
          </a:p>
        </p:txBody>
      </p:sp>
    </p:spTree>
  </p:cSld>
  <p:clrMapOvr>
    <a:masterClrMapping xmlns:a="http://schemas.openxmlformats.org/drawingml/2006/main"/>
  </p:clrMapOvr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zh-CN"/>
              <a:t>概要设计：</a:t>
            </a:r>
            <a:endParaRPr lang="en-US" altLang="en-US"/>
          </a:p>
          <a:p xmlns:a="http://schemas.openxmlformats.org/drawingml/2006/main">
            <a:r>
              <a:rPr lang="en-US" altLang="en-US"/>
              <a:t>	</a:t>
            </a:r>
            <a:r>
              <a:rPr lang="zh-CN" altLang="zh-CN"/>
              <a:t>一、子系统模块功能划分</a:t>
            </a:r>
            <a:endParaRPr lang="en-US" altLang="en-US"/>
          </a:p>
          <a:p xmlns:a="http://schemas.openxmlformats.org/drawingml/2006/main">
            <a:r>
              <a:rPr lang="en-US" altLang="en-US"/>
              <a:t>                      </a:t>
            </a:r>
            <a:r>
              <a:rPr lang="zh-CN" altLang="zh-CN"/>
              <a:t>二、子系统用例图、边界划分</a:t>
            </a:r>
            <a:endParaRPr lang="en-US" altLang="en-US"/>
          </a:p>
          <a:p xmlns:a="http://schemas.openxmlformats.org/drawingml/2006/main">
            <a:r>
              <a:rPr lang="en-US" altLang="en-US"/>
              <a:t>                      </a:t>
            </a:r>
            <a:r>
              <a:rPr lang="zh-CN" altLang="zh-CN"/>
              <a:t>三、子系统部署、顺序图</a:t>
            </a:r>
            <a:endParaRPr lang="en-US" altLang="en-US"/>
          </a:p>
          <a:p xmlns:a="http://schemas.openxmlformats.org/drawingml/2006/main">
            <a:r>
              <a:rPr lang="zh-CN" altLang="zh-CN"/>
              <a:t>详细设计：</a:t>
            </a:r>
            <a:endParaRPr lang="en-US" altLang="en-US"/>
          </a:p>
          <a:p xmlns:a="http://schemas.openxmlformats.org/drawingml/2006/main">
            <a:r>
              <a:rPr lang="en-US" altLang="en-US"/>
              <a:t>                      </a:t>
            </a:r>
            <a:r>
              <a:rPr lang="zh-CN" altLang="zh-CN"/>
              <a:t>四、子系统各模块详细设计</a:t>
            </a:r>
          </a:p>
        </p:txBody>
      </p:sp>
    </p:spTree>
  </p:cSld>
  <p:clrMapOvr>
    <a:masterClrMapping xmlns:a="http://schemas.openxmlformats.org/drawingml/2006/main"/>
  </p:clrMapOvr>
</p:notes>
</file>

<file path=ppt/notesSlides/notesSlide5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zh-CN"/>
              <a:t>故障源</a:t>
            </a:r>
            <a:r>
              <a:rPr lang="en-US" altLang="en-US"/>
              <a:t>-----》report RAW Fault </a:t>
            </a:r>
            <a:endParaRPr lang="zh-CN" altLang="zh-CN"/>
          </a:p>
        </p:txBody>
      </p:sp>
    </p:spTree>
  </p:cSld>
  <p:clrMapOvr>
    <a:masterClrMapping xmlns:a="http://schemas.openxmlformats.org/drawingml/2006/main"/>
  </p:clrMapOvr>
</p:notes>
</file>

<file path=ppt/notesSlides/notesSlide6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zh-CN"/>
              <a:t>故障源</a:t>
            </a:r>
            <a:r>
              <a:rPr lang="en-US" altLang="en-US"/>
              <a:t>-----》report RAW Fault </a:t>
            </a:r>
            <a:endParaRPr lang="zh-CN" altLang="zh-CN"/>
          </a:p>
        </p:txBody>
      </p:sp>
    </p:spTree>
  </p:cSld>
  <p:clrMapOvr>
    <a:masterClrMapping xmlns:a="http://schemas.openxmlformats.org/drawingml/2006/main"/>
  </p:clrMapOvr>
</p:notes>
</file>

<file path=ppt/notesSlides/notesSlide7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zh-CN"/>
              <a:t>故障源</a:t>
            </a:r>
            <a:r>
              <a:rPr lang="en-US" altLang="en-US"/>
              <a:t>-----》report RAW Fault </a:t>
            </a:r>
            <a:endParaRPr lang="zh-CN" altLang="zh-CN"/>
          </a:p>
        </p:txBody>
      </p:sp>
    </p:spTree>
  </p:cSld>
  <p:clrMapOvr>
    <a:masterClrMapping xmlns:a="http://schemas.openxmlformats.org/drawingml/2006/main"/>
  </p:clrMapOvr>
</p:notes>
</file>

<file path=ppt/notesSlides/notesSlide8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zh-CN"/>
              <a:t>故障源</a:t>
            </a:r>
            <a:r>
              <a:rPr lang="en-US" altLang="en-US"/>
              <a:t>-----》report RAW Fault </a:t>
            </a:r>
            <a:endParaRPr lang="zh-CN" altLang="zh-CN"/>
          </a:p>
        </p:txBody>
      </p:sp>
    </p:spTree>
  </p:cSld>
  <p:clrMapOvr>
    <a:masterClrMapping xmlns:a="http://schemas.openxmlformats.org/drawingml/2006/main"/>
  </p:clrMapOvr>
</p:notes>
</file>

<file path=ppt/notesSlides/notesSlide9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zh-CN"/>
              <a:t>故障源</a:t>
            </a:r>
            <a:r>
              <a:rPr lang="en-US" altLang="en-US"/>
              <a:t>-----》report RAW Fault </a:t>
            </a:r>
            <a:endParaRPr lang="zh-CN" altLang="zh-CN"/>
          </a:p>
        </p:txBody>
      </p:sp>
    </p:spTree>
  </p:cSld>
  <p:clrMapOvr>
    <a:masterClrMapping xmlns:a="http://schemas.openxmlformats.org/drawingml/2006/main"/>
  </p:clrMapOvr>
</p:note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image" Target="/ppt/media/image.png" Id="rId2" /></Relationships>
</file>

<file path=ppt/slideLayouts/_rels/slideLayout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image" Target="/ppt/media/image2.png" Id="rId2" /></Relationship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image" Target="/ppt/media/image4.png" Id="rId2" /></Relationships>
</file>

<file path=ppt/slideLayouts/_rels/slideLayout1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image" Target="/ppt/media/image4.png" Id="rId2" /></Relationships>
</file>

<file path=ppt/slideLayouts/_rels/slideLayout1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image" Target="/ppt/media/image4.png" Id="rId2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image" Target="/ppt/media/image2.png" Id="rId2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image" Target="/ppt/media/image3.png" Id="rId2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image" Target="/ppt/media/image3.png" Id="rId2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image" Target="/ppt/media/image2.png" Id="rId2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image" Target="/ppt/media/image4.png" Id="rId2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image" Target="/ppt/media/image2.png" Id="rId2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image" Target="/ppt/media/image2.png" Id="rId2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tar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ESENTATION TITLE 文件标题"/>
          <p:cNvSpPr txBox="1">
            <a:spLocks noGrp="1"/>
          </p:cNvSpPr>
          <p:nvPr>
            <p:ph type="title" hasCustomPrompt="1"/>
          </p:nvPr>
        </p:nvSpPr>
        <p:spPr>
          <a:xfrm>
            <a:off x="1930400" y="1918186"/>
            <a:ext cx="8783249" cy="879606"/>
          </a:xfrm>
          <a:prstGeom prst="rect">
            <a:avLst/>
          </a:prstGeom>
        </p:spPr>
        <p:txBody>
          <a:bodyPr anchor="b">
            <a:normAutofit/>
          </a:bodyPr>
          <a:lstStyle>
            <a:lvl1pPr lvl="0">
              <a:lnSpc>
                <a:spcPct val="100000"/>
              </a:lnSpc>
              <a:defRPr sz="4000" spc="220">
                <a:solidFill>
                  <a:srgbClr val="FFFFFF"/>
                </a:solidFill>
                <a:latin typeface="Arial"/>
                <a:ea typeface="Arial"/>
              </a:defRPr>
            </a:lvl1pPr>
          </a:lstStyle>
          <a:p>
            <a:r>
              <a:t>PRESENTATION TITLE 文件标题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923419" y="2934267"/>
            <a:ext cx="5472697" cy="355981"/>
          </a:xfrm>
          <a:prstGeom prst="rect">
            <a:avLst/>
          </a:prstGeom>
        </p:spPr>
        <p:txBody>
          <a:bodyPr>
            <a:normAutofit/>
          </a:bodyPr>
          <a:lstStyle>
            <a:lvl1pPr lvl="0">
              <a:lnSpc>
                <a:spcPct val="100000"/>
              </a:lnSpc>
              <a:defRPr sz="1800" b="1" spc="200">
                <a:solidFill>
                  <a:srgbClr val="FFFFFF"/>
                </a:solidFill>
                <a:latin typeface="Arial"/>
                <a:ea typeface="Arial"/>
              </a:defRPr>
            </a:lvl1pPr>
            <a:lvl2pPr marL="751205" lvl="1" indent="-294005">
              <a:lnSpc>
                <a:spcPct val="100000"/>
              </a:lnSpc>
              <a:defRPr sz="1800" b="1" spc="200">
                <a:solidFill>
                  <a:srgbClr val="FFFFFF"/>
                </a:solidFill>
                <a:latin typeface="Arial"/>
                <a:ea typeface="Arial"/>
              </a:defRPr>
            </a:lvl2pPr>
            <a:lvl3pPr marL="1208405" lvl="2" indent="-294005">
              <a:lnSpc>
                <a:spcPct val="100000"/>
              </a:lnSpc>
              <a:defRPr sz="1800" b="1" spc="200">
                <a:solidFill>
                  <a:srgbClr val="FFFFFF"/>
                </a:solidFill>
                <a:latin typeface="Arial"/>
                <a:ea typeface="Arial"/>
              </a:defRPr>
            </a:lvl3pPr>
            <a:lvl4pPr marL="1665605" lvl="3" indent="-294005">
              <a:lnSpc>
                <a:spcPct val="100000"/>
              </a:lnSpc>
              <a:defRPr sz="1800" b="1" spc="200">
                <a:solidFill>
                  <a:srgbClr val="FFFFFF"/>
                </a:solidFill>
                <a:latin typeface="Arial"/>
                <a:ea typeface="Arial"/>
              </a:defRPr>
            </a:lvl4pPr>
            <a:lvl5pPr marL="2122805" lvl="4" indent="-294005">
              <a:lnSpc>
                <a:spcPct val="100000"/>
              </a:lnSpc>
              <a:defRPr sz="1800" b="1" spc="200">
                <a:solidFill>
                  <a:srgbClr val="FFFFFF"/>
                </a:solidFill>
                <a:latin typeface="Arial"/>
                <a:ea typeface="Arial"/>
              </a:defRPr>
            </a:lvl5pPr>
          </a:lstStyle>
          <a:p>
            <a:r>
              <a:t>Department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14" name="Platshållare för text 33"/>
          <p:cNvSpPr>
            <a:spLocks noGrp="1"/>
          </p:cNvSpPr>
          <p:nvPr>
            <p:ph type="body" idx="21" hasCustomPrompt="1"/>
          </p:nvPr>
        </p:nvSpPr>
        <p:spPr>
          <a:xfrm>
            <a:off x="1923418" y="3452940"/>
            <a:ext cx="5472698" cy="355981"/>
          </a:xfrm>
          <a:prstGeom prst="rect">
            <a:avLst/>
          </a:prstGeom>
        </p:spPr>
        <p:txBody>
          <a:bodyPr>
            <a:normAutofit/>
          </a:bodyPr>
          <a:lstStyle>
            <a:lvl1pPr lvl="0">
              <a:lnSpc>
                <a:spcPct val="100000"/>
              </a:lnSpc>
              <a:defRPr sz="1200" b="1" spc="200">
                <a:solidFill>
                  <a:srgbClr val="FFFFFF"/>
                </a:solidFill>
                <a:latin typeface="Arial"/>
                <a:ea typeface="Arial"/>
              </a:defRPr>
            </a:lvl1pPr>
          </a:lstStyle>
          <a:p>
            <a:r>
              <a:t>date YYYY-MM-DD</a:t>
            </a:r>
          </a:p>
        </p:txBody>
      </p:sp>
      <p:sp>
        <p:nvSpPr>
          <p:cNvPr id="15" name="矩形 6"/>
          <p:cNvSpPr/>
          <p:nvPr/>
        </p:nvSpPr>
        <p:spPr>
          <a:xfrm>
            <a:off x="1023036" y="2112264"/>
            <a:ext cx="138253" cy="649225"/>
          </a:xfrm>
          <a:prstGeom prst="rect">
            <a:avLst/>
          </a:prstGeom>
          <a:solidFill>
            <a:schemeClr val="accent1"/>
          </a:solidFill>
          <a:ln w="12700"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等线"/>
                <a:ea typeface="等线"/>
              </a:defRPr>
            </a:pPr>
          </a:p>
        </p:txBody>
      </p:sp>
      <p:pic>
        <p:nvPicPr>
          <p:cNvPr id="16" name="图片 7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396440" y="342729"/>
            <a:ext cx="1636672" cy="398677"/>
          </a:xfrm>
          <a:prstGeom prst="rect">
            <a:avLst/>
          </a:prstGeom>
          <a:ln w="12700">
            <a:miter/>
          </a:ln>
        </p:spPr>
      </p:pic>
      <p:sp>
        <p:nvSpPr>
          <p:cNvPr id="17" name="Slide Number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/>
          <a:lstStyle/>
          <a:p>
            <a:fld id="{F9ED9883-A7B2-45FE-8669-8504FAC49708}" type="slidenum"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白色正文页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lide Number"/>
          <p:cNvSpPr txBox="1">
            <a:spLocks noGrp="1"/>
          </p:cNvSpPr>
          <p:nvPr>
            <p:ph type="sldNum" idx="2"/>
          </p:nvPr>
        </p:nvSpPr>
        <p:spPr>
          <a:xfrm>
            <a:off x="11540272" y="6450409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lvl="0">
              <a:defRPr sz="800">
                <a:solidFill>
                  <a:srgbClr val="000000"/>
                </a:solidFill>
              </a:defRPr>
            </a:lvl1pPr>
          </a:lstStyle>
          <a:p>
            <a:fld id="{C5C9C364-CBA1-4A36-B256-4B65226E46E1}" type="slidenum">
              <a:t>‹#›</a:t>
            </a:fld>
          </a:p>
        </p:txBody>
      </p:sp>
      <p:sp>
        <p:nvSpPr>
          <p:cNvPr id="12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513347" y="1306285"/>
            <a:ext cx="11165307" cy="4818736"/>
          </a:xfrm>
          <a:prstGeom prst="rect">
            <a:avLst/>
          </a:prstGeom>
        </p:spPr>
        <p:txBody>
          <a:bodyPr>
            <a:normAutofit/>
          </a:bodyPr>
          <a:lstStyle>
            <a:lvl1pPr lvl="0">
              <a:lnSpc>
                <a:spcPct val="100000"/>
              </a:lnSpc>
              <a:defRPr sz="1800">
                <a:solidFill>
                  <a:srgbClr val="000000"/>
                </a:solidFill>
                <a:latin typeface="Arial"/>
                <a:ea typeface="Arial"/>
              </a:defRPr>
            </a:lvl1pPr>
            <a:lvl2pPr marL="628650" lvl="1" indent="-171450">
              <a:lnSpc>
                <a:spcPct val="100000"/>
              </a:lnSpc>
              <a:defRPr sz="1800">
                <a:solidFill>
                  <a:srgbClr val="000000"/>
                </a:solidFill>
                <a:latin typeface="Arial"/>
                <a:ea typeface="Arial"/>
              </a:defRPr>
            </a:lvl2pPr>
            <a:lvl3pPr marL="1120140" lvl="2" indent="-205740">
              <a:lnSpc>
                <a:spcPct val="100000"/>
              </a:lnSpc>
              <a:defRPr sz="1800">
                <a:solidFill>
                  <a:srgbClr val="000000"/>
                </a:solidFill>
                <a:latin typeface="Arial"/>
                <a:ea typeface="Arial"/>
              </a:defRPr>
            </a:lvl3pPr>
            <a:lvl4pPr marL="1600200" lvl="3" indent="-228600">
              <a:lnSpc>
                <a:spcPct val="100000"/>
              </a:lnSpc>
              <a:defRPr sz="1800">
                <a:solidFill>
                  <a:srgbClr val="000000"/>
                </a:solidFill>
                <a:latin typeface="Arial"/>
                <a:ea typeface="Arial"/>
              </a:defRPr>
            </a:lvl4pPr>
            <a:lvl5pPr marL="2057400" lvl="4" indent="-228600">
              <a:lnSpc>
                <a:spcPct val="100000"/>
              </a:lnSpc>
              <a:defRPr sz="1800">
                <a:solidFill>
                  <a:srgbClr val="000000"/>
                </a:solidFill>
                <a:latin typeface="Arial"/>
                <a:ea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Platshållare för text 6"/>
          <p:cNvSpPr>
            <a:spLocks noGrp="1"/>
          </p:cNvSpPr>
          <p:nvPr>
            <p:ph type="body" idx="21" hasCustomPrompt="1"/>
          </p:nvPr>
        </p:nvSpPr>
        <p:spPr>
          <a:xfrm>
            <a:off x="513348" y="732018"/>
            <a:ext cx="11165306" cy="442701"/>
          </a:xfrm>
          <a:prstGeom prst="rect">
            <a:avLst/>
          </a:prstGeom>
        </p:spPr>
        <p:txBody>
          <a:bodyPr anchor="ctr">
            <a:normAutofit/>
          </a:bodyPr>
          <a:lstStyle>
            <a:lvl1pPr lvl="0" defTabSz="841375">
              <a:spcBef>
                <a:spcPts val="900"/>
              </a:spcBef>
              <a:defRPr sz="2575" b="1" spc="184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r>
              <a:t>HEADER</a:t>
            </a:r>
          </a:p>
        </p:txBody>
      </p:sp>
      <p:sp>
        <p:nvSpPr>
          <p:cNvPr id="125" name="直接连接符 8"/>
          <p:cNvSpPr/>
          <p:nvPr/>
        </p:nvSpPr>
        <p:spPr>
          <a:xfrm>
            <a:off x="1973991" y="6204377"/>
            <a:ext cx="9720002" cy="1"/>
          </a:xfrm>
          <a:prstGeom prst="line">
            <a:avLst/>
          </a:prstGeom>
          <a:ln w="6350">
            <a:solidFill>
              <a:srgbClr val="24292B"/>
            </a:solidFill>
            <a:miter/>
          </a:ln>
        </p:spPr>
        <p:txBody>
          <a:bodyPr lIns="45719" rIns="45719"/>
          <a:lstStyle/>
          <a:p/>
        </p:txBody>
      </p:sp>
      <p:pic>
        <p:nvPicPr>
          <p:cNvPr id="126" name="图片 10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395940" y="5928598"/>
            <a:ext cx="1540703" cy="576884"/>
          </a:xfrm>
          <a:prstGeom prst="rect">
            <a:avLst/>
          </a:prstGeom>
          <a:ln w="12700">
            <a:miter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lide Number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/>
          <a:lstStyle/>
          <a:p>
            <a:fld id="{052F9D82-E5F5-4A8F-AEAE-4D651DAC9BD7}" type="slidenum"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自定义版式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矩形 5"/>
          <p:cNvSpPr/>
          <p:nvPr/>
        </p:nvSpPr>
        <p:spPr>
          <a:xfrm>
            <a:off x="186505" y="-1"/>
            <a:ext cx="164816" cy="377149"/>
          </a:xfrm>
          <a:prstGeom prst="rect">
            <a:avLst/>
          </a:prstGeom>
          <a:solidFill>
            <a:srgbClr val="595959"/>
          </a:solidFill>
          <a:ln w="12700"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1" name="直接连接符 6"/>
          <p:cNvSpPr/>
          <p:nvPr/>
        </p:nvSpPr>
        <p:spPr>
          <a:xfrm flipH="1">
            <a:off x="402264" y="-1"/>
            <a:ext cx="1" cy="377149"/>
          </a:xfrm>
          <a:prstGeom prst="line">
            <a:avLst/>
          </a:prstGeom>
          <a:ln w="57150">
            <a:solidFill>
              <a:srgbClr val="BFBFBF"/>
            </a:solidFill>
            <a:miter/>
          </a:ln>
        </p:spPr>
        <p:txBody>
          <a:bodyPr lIns="45719" rIns="45719"/>
          <a:lstStyle/>
          <a:p/>
        </p:txBody>
      </p:sp>
      <p:sp>
        <p:nvSpPr>
          <p:cNvPr id="142" name="Slide Number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/>
          <a:lstStyle/>
          <a:p>
            <a:fld id="{6E55230A-BA55-4500-BE52-DC8E3F41CB8D}" type="slidenum"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513347" y="1306285"/>
            <a:ext cx="11165307" cy="4818736"/>
          </a:xfrm>
          <a:prstGeom prst="rect">
            <a:avLst/>
          </a:prstGeom>
        </p:spPr>
        <p:txBody>
          <a:bodyPr>
            <a:normAutofit/>
          </a:bodyPr>
          <a:lstStyle>
            <a:lvl1pPr lvl="0">
              <a:lnSpc>
                <a:spcPct val="100000"/>
              </a:lnSpc>
              <a:defRPr sz="1800">
                <a:solidFill>
                  <a:srgbClr val="FFFFFF"/>
                </a:solidFill>
                <a:latin typeface="Arial"/>
                <a:ea typeface="Arial"/>
              </a:defRPr>
            </a:lvl1pPr>
            <a:lvl2pPr marL="628650" lvl="1" indent="-171450">
              <a:lnSpc>
                <a:spcPct val="100000"/>
              </a:lnSpc>
              <a:defRPr sz="1800">
                <a:solidFill>
                  <a:srgbClr val="FFFFFF"/>
                </a:solidFill>
                <a:latin typeface="Arial"/>
                <a:ea typeface="Arial"/>
              </a:defRPr>
            </a:lvl2pPr>
            <a:lvl3pPr marL="1120140" lvl="2" indent="-205740">
              <a:lnSpc>
                <a:spcPct val="100000"/>
              </a:lnSpc>
              <a:defRPr sz="1800">
                <a:solidFill>
                  <a:srgbClr val="FFFFFF"/>
                </a:solidFill>
                <a:latin typeface="Arial"/>
                <a:ea typeface="Arial"/>
              </a:defRPr>
            </a:lvl3pPr>
            <a:lvl4pPr marL="1600200" lvl="3" indent="-228600">
              <a:lnSpc>
                <a:spcPct val="100000"/>
              </a:lnSpc>
              <a:defRPr sz="1800">
                <a:solidFill>
                  <a:srgbClr val="FFFFFF"/>
                </a:solidFill>
                <a:latin typeface="Arial"/>
                <a:ea typeface="Arial"/>
              </a:defRPr>
            </a:lvl4pPr>
            <a:lvl5pPr marL="2057400" lvl="4" indent="-228600">
              <a:lnSpc>
                <a:spcPct val="100000"/>
              </a:lnSpc>
              <a:defRPr sz="1800">
                <a:solidFill>
                  <a:srgbClr val="FFFFFF"/>
                </a:solidFill>
                <a:latin typeface="Arial"/>
                <a:ea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0" name="Platshållare för text 6"/>
          <p:cNvSpPr>
            <a:spLocks noGrp="1"/>
          </p:cNvSpPr>
          <p:nvPr>
            <p:ph type="body" idx="21" hasCustomPrompt="1"/>
          </p:nvPr>
        </p:nvSpPr>
        <p:spPr>
          <a:xfrm>
            <a:off x="513348" y="641694"/>
            <a:ext cx="11165306" cy="498191"/>
          </a:xfrm>
          <a:prstGeom prst="rect">
            <a:avLst/>
          </a:prstGeom>
        </p:spPr>
        <p:txBody>
          <a:bodyPr anchor="ctr">
            <a:normAutofit/>
          </a:bodyPr>
          <a:lstStyle>
            <a:lvl1pPr lvl="0">
              <a:defRPr b="1" spc="200">
                <a:solidFill>
                  <a:srgbClr val="FFFFFF"/>
                </a:solidFill>
                <a:latin typeface="Arial"/>
                <a:ea typeface="Arial"/>
              </a:defRPr>
            </a:lvl1pPr>
          </a:lstStyle>
          <a:p>
            <a:r>
              <a:t>HEADER</a:t>
            </a:r>
          </a:p>
        </p:txBody>
      </p:sp>
      <p:sp>
        <p:nvSpPr>
          <p:cNvPr id="151" name="Slide Number"/>
          <p:cNvSpPr txBox="1">
            <a:spLocks noGrp="1"/>
          </p:cNvSpPr>
          <p:nvPr>
            <p:ph type="sldNum" idx="2"/>
          </p:nvPr>
        </p:nvSpPr>
        <p:spPr>
          <a:xfrm>
            <a:off x="11540272" y="6450409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lvl="0">
              <a:defRPr sz="800">
                <a:solidFill>
                  <a:srgbClr val="FFFFFF"/>
                </a:solidFill>
              </a:defRPr>
            </a:lvl1pPr>
          </a:lstStyle>
          <a:p>
            <a:fld id="{E28724B2-46BC-4062-A012-64783873F071}" type="slidenum">
              <a:t>‹#›</a:t>
            </a:fld>
          </a:p>
        </p:txBody>
      </p:sp>
      <p:sp>
        <p:nvSpPr>
          <p:cNvPr id="152" name="直接连接符 8"/>
          <p:cNvSpPr/>
          <p:nvPr/>
        </p:nvSpPr>
        <p:spPr>
          <a:xfrm>
            <a:off x="1991410" y="6204377"/>
            <a:ext cx="9675863" cy="1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/>
        </p:txBody>
      </p:sp>
      <p:pic>
        <p:nvPicPr>
          <p:cNvPr id="153" name="图片 12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221467" y="5833023"/>
            <a:ext cx="1872001" cy="659152"/>
          </a:xfrm>
          <a:prstGeom prst="rect">
            <a:avLst/>
          </a:prstGeom>
          <a:ln w="12700">
            <a:miter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513347" y="1306285"/>
            <a:ext cx="11165307" cy="4818736"/>
          </a:xfrm>
          <a:prstGeom prst="rect">
            <a:avLst/>
          </a:prstGeom>
        </p:spPr>
        <p:txBody>
          <a:bodyPr>
            <a:normAutofit/>
          </a:bodyPr>
          <a:lstStyle>
            <a:lvl1pPr lvl="0">
              <a:lnSpc>
                <a:spcPct val="100000"/>
              </a:lnSpc>
              <a:defRPr sz="1800">
                <a:solidFill>
                  <a:srgbClr val="FFFFFF"/>
                </a:solidFill>
                <a:latin typeface="Arial"/>
                <a:ea typeface="Arial"/>
              </a:defRPr>
            </a:lvl1pPr>
            <a:lvl2pPr marL="628650" lvl="1" indent="-171450">
              <a:lnSpc>
                <a:spcPct val="100000"/>
              </a:lnSpc>
              <a:defRPr sz="1800">
                <a:solidFill>
                  <a:srgbClr val="FFFFFF"/>
                </a:solidFill>
                <a:latin typeface="Arial"/>
                <a:ea typeface="Arial"/>
              </a:defRPr>
            </a:lvl2pPr>
            <a:lvl3pPr marL="1120140" lvl="2" indent="-205740">
              <a:lnSpc>
                <a:spcPct val="100000"/>
              </a:lnSpc>
              <a:defRPr sz="1800">
                <a:solidFill>
                  <a:srgbClr val="FFFFFF"/>
                </a:solidFill>
                <a:latin typeface="Arial"/>
                <a:ea typeface="Arial"/>
              </a:defRPr>
            </a:lvl3pPr>
            <a:lvl4pPr marL="1600200" lvl="3" indent="-228600">
              <a:lnSpc>
                <a:spcPct val="100000"/>
              </a:lnSpc>
              <a:defRPr sz="1800">
                <a:solidFill>
                  <a:srgbClr val="FFFFFF"/>
                </a:solidFill>
                <a:latin typeface="Arial"/>
                <a:ea typeface="Arial"/>
              </a:defRPr>
            </a:lvl4pPr>
            <a:lvl5pPr marL="2057400" lvl="4" indent="-228600">
              <a:lnSpc>
                <a:spcPct val="100000"/>
              </a:lnSpc>
              <a:defRPr sz="1800">
                <a:solidFill>
                  <a:srgbClr val="FFFFFF"/>
                </a:solidFill>
                <a:latin typeface="Arial"/>
                <a:ea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1" name="Platshållare för text 6"/>
          <p:cNvSpPr>
            <a:spLocks noGrp="1"/>
          </p:cNvSpPr>
          <p:nvPr>
            <p:ph type="body" idx="21" hasCustomPrompt="1"/>
          </p:nvPr>
        </p:nvSpPr>
        <p:spPr>
          <a:xfrm>
            <a:off x="513348" y="641694"/>
            <a:ext cx="11165306" cy="498191"/>
          </a:xfrm>
          <a:prstGeom prst="rect">
            <a:avLst/>
          </a:prstGeom>
        </p:spPr>
        <p:txBody>
          <a:bodyPr anchor="ctr">
            <a:normAutofit/>
          </a:bodyPr>
          <a:lstStyle>
            <a:lvl1pPr lvl="0">
              <a:defRPr b="1" spc="200">
                <a:solidFill>
                  <a:srgbClr val="FFFFFF"/>
                </a:solidFill>
                <a:latin typeface="Arial"/>
                <a:ea typeface="Arial"/>
              </a:defRPr>
            </a:lvl1pPr>
          </a:lstStyle>
          <a:p>
            <a:r>
              <a:t>HEADER</a:t>
            </a:r>
          </a:p>
        </p:txBody>
      </p:sp>
      <p:sp>
        <p:nvSpPr>
          <p:cNvPr id="162" name="Slide Number"/>
          <p:cNvSpPr txBox="1">
            <a:spLocks noGrp="1"/>
          </p:cNvSpPr>
          <p:nvPr>
            <p:ph type="sldNum" idx="2"/>
          </p:nvPr>
        </p:nvSpPr>
        <p:spPr>
          <a:xfrm>
            <a:off x="11540272" y="6450409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lvl="0">
              <a:defRPr sz="800">
                <a:solidFill>
                  <a:srgbClr val="FFFFFF"/>
                </a:solidFill>
              </a:defRPr>
            </a:lvl1pPr>
          </a:lstStyle>
          <a:p>
            <a:fld id="{9A8785F6-B490-48A7-BF5F-380AFDF7C42B}" type="slidenum">
              <a:t>‹#›</a:t>
            </a:fld>
          </a:p>
        </p:txBody>
      </p:sp>
      <p:pic>
        <p:nvPicPr>
          <p:cNvPr id="163" name="图片 12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0157948" y="277283"/>
            <a:ext cx="1872001" cy="659151"/>
          </a:xfrm>
          <a:prstGeom prst="rect">
            <a:avLst/>
          </a:prstGeom>
          <a:ln w="12700">
            <a:miter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ark Grey section starter 2">
    <p:bg>
      <p:bgPr>
        <a:solidFill>
          <a:srgbClr val="9DA2A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lide Number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/>
          <a:lstStyle/>
          <a:p>
            <a:fld id="{E85F7BC1-9CE3-4A13-AA9B-DC2783653E53}" type="slidenum"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白色正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lide Number"/>
          <p:cNvSpPr txBox="1">
            <a:spLocks noGrp="1"/>
          </p:cNvSpPr>
          <p:nvPr>
            <p:ph type="sldNum" idx="2"/>
          </p:nvPr>
        </p:nvSpPr>
        <p:spPr>
          <a:xfrm>
            <a:off x="11540272" y="6450409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lvl="0">
              <a:defRPr sz="800">
                <a:solidFill>
                  <a:srgbClr val="000000"/>
                </a:solidFill>
              </a:defRPr>
            </a:lvl1pPr>
          </a:lstStyle>
          <a:p>
            <a:fld id="{D235C32E-1053-4CF2-9040-C973249F7F55}" type="slidenum">
              <a:t>‹#›</a:t>
            </a:fld>
          </a:p>
        </p:txBody>
      </p:sp>
      <p:sp>
        <p:nvSpPr>
          <p:cNvPr id="19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513347" y="1306285"/>
            <a:ext cx="11165307" cy="4818736"/>
          </a:xfrm>
          <a:prstGeom prst="rect">
            <a:avLst/>
          </a:prstGeom>
        </p:spPr>
        <p:txBody>
          <a:bodyPr>
            <a:normAutofit/>
          </a:bodyPr>
          <a:lstStyle>
            <a:lvl1pPr lvl="0">
              <a:lnSpc>
                <a:spcPct val="100000"/>
              </a:lnSpc>
              <a:defRPr sz="1800">
                <a:solidFill>
                  <a:srgbClr val="000000"/>
                </a:solidFill>
                <a:latin typeface="Arial"/>
                <a:ea typeface="Arial"/>
              </a:defRPr>
            </a:lvl1pPr>
            <a:lvl2pPr marL="628650" lvl="1" indent="-171450">
              <a:lnSpc>
                <a:spcPct val="100000"/>
              </a:lnSpc>
              <a:defRPr sz="1800">
                <a:solidFill>
                  <a:srgbClr val="000000"/>
                </a:solidFill>
                <a:latin typeface="Arial"/>
                <a:ea typeface="Arial"/>
              </a:defRPr>
            </a:lvl2pPr>
            <a:lvl3pPr marL="1120140" lvl="2" indent="-205740">
              <a:lnSpc>
                <a:spcPct val="100000"/>
              </a:lnSpc>
              <a:defRPr sz="1800">
                <a:solidFill>
                  <a:srgbClr val="000000"/>
                </a:solidFill>
                <a:latin typeface="Arial"/>
                <a:ea typeface="Arial"/>
              </a:defRPr>
            </a:lvl3pPr>
            <a:lvl4pPr marL="1600200" lvl="3" indent="-228600">
              <a:lnSpc>
                <a:spcPct val="100000"/>
              </a:lnSpc>
              <a:defRPr sz="1800">
                <a:solidFill>
                  <a:srgbClr val="000000"/>
                </a:solidFill>
                <a:latin typeface="Arial"/>
                <a:ea typeface="Arial"/>
              </a:defRPr>
            </a:lvl4pPr>
            <a:lvl5pPr marL="2057400" lvl="4" indent="-228600">
              <a:lnSpc>
                <a:spcPct val="100000"/>
              </a:lnSpc>
              <a:defRPr sz="1800">
                <a:solidFill>
                  <a:srgbClr val="000000"/>
                </a:solidFill>
                <a:latin typeface="Arial"/>
                <a:ea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3" name="Platshållare för text 6"/>
          <p:cNvSpPr>
            <a:spLocks noGrp="1"/>
          </p:cNvSpPr>
          <p:nvPr>
            <p:ph type="body" idx="21" hasCustomPrompt="1"/>
          </p:nvPr>
        </p:nvSpPr>
        <p:spPr>
          <a:xfrm>
            <a:off x="513348" y="732018"/>
            <a:ext cx="11165306" cy="442701"/>
          </a:xfrm>
          <a:prstGeom prst="rect">
            <a:avLst/>
          </a:prstGeom>
        </p:spPr>
        <p:txBody>
          <a:bodyPr anchor="ctr">
            <a:normAutofit/>
          </a:bodyPr>
          <a:lstStyle>
            <a:lvl1pPr lvl="0" defTabSz="841375">
              <a:spcBef>
                <a:spcPts val="900"/>
              </a:spcBef>
              <a:defRPr sz="2575" b="1" spc="184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r>
              <a:t>HEADER</a:t>
            </a:r>
          </a:p>
        </p:txBody>
      </p:sp>
      <p:sp>
        <p:nvSpPr>
          <p:cNvPr id="194" name="直接连接符 8"/>
          <p:cNvSpPr/>
          <p:nvPr/>
        </p:nvSpPr>
        <p:spPr>
          <a:xfrm>
            <a:off x="1991410" y="6204377"/>
            <a:ext cx="9675863" cy="1"/>
          </a:xfrm>
          <a:prstGeom prst="line">
            <a:avLst/>
          </a:prstGeom>
          <a:ln w="6350">
            <a:solidFill>
              <a:srgbClr val="3A3838"/>
            </a:solidFill>
            <a:miter/>
          </a:ln>
        </p:spPr>
        <p:txBody>
          <a:bodyPr lIns="45719" rIns="45719"/>
          <a:lstStyle/>
          <a:p/>
        </p:txBody>
      </p:sp>
      <p:pic>
        <p:nvPicPr>
          <p:cNvPr id="195" name="图片 10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221467" y="5833023"/>
            <a:ext cx="1872001" cy="659152"/>
          </a:xfrm>
          <a:prstGeom prst="rect">
            <a:avLst/>
          </a:prstGeom>
          <a:ln w="12700">
            <a:miter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白色正文页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"/>
          <p:cNvSpPr txBox="1">
            <a:spLocks noGrp="1"/>
          </p:cNvSpPr>
          <p:nvPr>
            <p:ph type="sldNum" idx="2"/>
          </p:nvPr>
        </p:nvSpPr>
        <p:spPr>
          <a:xfrm>
            <a:off x="11540272" y="6450409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lvl="0">
              <a:defRPr sz="800">
                <a:solidFill>
                  <a:srgbClr val="000000"/>
                </a:solidFill>
              </a:defRPr>
            </a:lvl1pPr>
          </a:lstStyle>
          <a:p>
            <a:fld id="{DB258E19-F0CC-4EED-B26F-6054C70C4B78}" type="slidenum">
              <a:t>‹#›</a:t>
            </a:fld>
          </a:p>
        </p:txBody>
      </p:sp>
      <p:sp>
        <p:nvSpPr>
          <p:cNvPr id="3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513347" y="1306285"/>
            <a:ext cx="11165307" cy="4818736"/>
          </a:xfrm>
          <a:prstGeom prst="rect">
            <a:avLst/>
          </a:prstGeom>
        </p:spPr>
        <p:txBody>
          <a:bodyPr>
            <a:normAutofit/>
          </a:bodyPr>
          <a:lstStyle>
            <a:lvl1pPr lvl="0">
              <a:lnSpc>
                <a:spcPct val="100000"/>
              </a:lnSpc>
              <a:defRPr sz="1800">
                <a:solidFill>
                  <a:srgbClr val="000000"/>
                </a:solidFill>
                <a:latin typeface="Arial"/>
                <a:ea typeface="Arial"/>
              </a:defRPr>
            </a:lvl1pPr>
            <a:lvl2pPr marL="628650" lvl="1" indent="-171450">
              <a:lnSpc>
                <a:spcPct val="100000"/>
              </a:lnSpc>
              <a:defRPr sz="1800">
                <a:solidFill>
                  <a:srgbClr val="000000"/>
                </a:solidFill>
                <a:latin typeface="Arial"/>
                <a:ea typeface="Arial"/>
              </a:defRPr>
            </a:lvl2pPr>
            <a:lvl3pPr marL="1120140" lvl="2" indent="-205740">
              <a:lnSpc>
                <a:spcPct val="100000"/>
              </a:lnSpc>
              <a:defRPr sz="1800">
                <a:solidFill>
                  <a:srgbClr val="000000"/>
                </a:solidFill>
                <a:latin typeface="Arial"/>
                <a:ea typeface="Arial"/>
              </a:defRPr>
            </a:lvl3pPr>
            <a:lvl4pPr marL="1600200" lvl="3" indent="-228600">
              <a:lnSpc>
                <a:spcPct val="100000"/>
              </a:lnSpc>
              <a:defRPr sz="1800">
                <a:solidFill>
                  <a:srgbClr val="000000"/>
                </a:solidFill>
                <a:latin typeface="Arial"/>
                <a:ea typeface="Arial"/>
              </a:defRPr>
            </a:lvl4pPr>
            <a:lvl5pPr marL="2057400" lvl="4" indent="-228600">
              <a:lnSpc>
                <a:spcPct val="100000"/>
              </a:lnSpc>
              <a:defRPr sz="1800">
                <a:solidFill>
                  <a:srgbClr val="000000"/>
                </a:solidFill>
                <a:latin typeface="Arial"/>
                <a:ea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Platshållare för text 6"/>
          <p:cNvSpPr>
            <a:spLocks noGrp="1"/>
          </p:cNvSpPr>
          <p:nvPr>
            <p:ph type="body" idx="21" hasCustomPrompt="1"/>
          </p:nvPr>
        </p:nvSpPr>
        <p:spPr>
          <a:xfrm>
            <a:off x="513348" y="487122"/>
            <a:ext cx="11165306" cy="652763"/>
          </a:xfrm>
          <a:prstGeom prst="rect">
            <a:avLst/>
          </a:prstGeom>
        </p:spPr>
        <p:txBody>
          <a:bodyPr>
            <a:normAutofit/>
          </a:bodyPr>
          <a:lstStyle>
            <a:lvl1pPr lvl="0">
              <a:defRPr b="1" spc="200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r>
              <a:t>HEADER</a:t>
            </a:r>
          </a:p>
        </p:txBody>
      </p:sp>
      <p:pic>
        <p:nvPicPr>
          <p:cNvPr id="34" name="图片 12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0306288" y="198681"/>
            <a:ext cx="1540702" cy="576884"/>
          </a:xfrm>
          <a:prstGeom prst="rect">
            <a:avLst/>
          </a:prstGeom>
          <a:ln w="12700">
            <a:miter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标题和内容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t>Title Text</a:t>
            </a:r>
          </a:p>
        </p:txBody>
      </p:sp>
      <p:sp>
        <p:nvSpPr>
          <p:cNvPr id="4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编辑母版文本样式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43" name="Slide Number"/>
          <p:cNvSpPr txBox="1">
            <a:spLocks noGrp="1"/>
          </p:cNvSpPr>
          <p:nvPr>
            <p:ph type="sldNum" idx="2"/>
          </p:nvPr>
        </p:nvSpPr>
        <p:spPr>
          <a:xfrm>
            <a:off x="8610600" y="6356350"/>
            <a:ext cx="358413" cy="350662"/>
          </a:xfrm>
          <a:prstGeom prst="rect">
            <a:avLst/>
          </a:prstGeom>
        </p:spPr>
        <p:txBody>
          <a:bodyPr anchor="t"/>
          <a:lstStyle>
            <a:lvl1pPr lvl="0" algn="l">
              <a:defRPr sz="1800"/>
            </a:lvl1pPr>
          </a:lstStyle>
          <a:p>
            <a:fld id="{3D21B87F-1EF6-420E-B695-5976ECE82E30}" type="slidenum"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白色正文页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"/>
          <p:cNvSpPr txBox="1">
            <a:spLocks noGrp="1"/>
          </p:cNvSpPr>
          <p:nvPr>
            <p:ph type="sldNum" idx="2"/>
          </p:nvPr>
        </p:nvSpPr>
        <p:spPr>
          <a:xfrm>
            <a:off x="11540272" y="6450409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lvl="0">
              <a:defRPr sz="800">
                <a:solidFill>
                  <a:srgbClr val="000000"/>
                </a:solidFill>
              </a:defRPr>
            </a:lvl1pPr>
          </a:lstStyle>
          <a:p>
            <a:fld id="{2C518DB0-1DA6-4DD1-8DCC-C95022F58DE7}" type="slidenum">
              <a:t>‹#›</a:t>
            </a:fld>
          </a:p>
        </p:txBody>
      </p:sp>
      <p:sp>
        <p:nvSpPr>
          <p:cNvPr id="51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513347" y="1306285"/>
            <a:ext cx="11165307" cy="4818736"/>
          </a:xfrm>
          <a:prstGeom prst="rect">
            <a:avLst/>
          </a:prstGeom>
        </p:spPr>
        <p:txBody>
          <a:bodyPr>
            <a:normAutofit/>
          </a:bodyPr>
          <a:lstStyle>
            <a:lvl1pPr lvl="0">
              <a:lnSpc>
                <a:spcPct val="100000"/>
              </a:lnSpc>
              <a:defRPr sz="1800">
                <a:solidFill>
                  <a:srgbClr val="000000"/>
                </a:solidFill>
                <a:latin typeface="Arial"/>
                <a:ea typeface="Arial"/>
              </a:defRPr>
            </a:lvl1pPr>
            <a:lvl2pPr marL="628650" lvl="1" indent="-171450">
              <a:lnSpc>
                <a:spcPct val="100000"/>
              </a:lnSpc>
              <a:defRPr sz="1800">
                <a:solidFill>
                  <a:srgbClr val="000000"/>
                </a:solidFill>
                <a:latin typeface="Arial"/>
                <a:ea typeface="Arial"/>
              </a:defRPr>
            </a:lvl2pPr>
            <a:lvl3pPr marL="1120140" lvl="2" indent="-205740">
              <a:lnSpc>
                <a:spcPct val="100000"/>
              </a:lnSpc>
              <a:defRPr sz="1800">
                <a:solidFill>
                  <a:srgbClr val="000000"/>
                </a:solidFill>
                <a:latin typeface="Arial"/>
                <a:ea typeface="Arial"/>
              </a:defRPr>
            </a:lvl3pPr>
            <a:lvl4pPr marL="1600200" lvl="3" indent="-228600">
              <a:lnSpc>
                <a:spcPct val="100000"/>
              </a:lnSpc>
              <a:defRPr sz="1800">
                <a:solidFill>
                  <a:srgbClr val="000000"/>
                </a:solidFill>
                <a:latin typeface="Arial"/>
                <a:ea typeface="Arial"/>
              </a:defRPr>
            </a:lvl4pPr>
            <a:lvl5pPr marL="2057400" lvl="4" indent="-228600">
              <a:lnSpc>
                <a:spcPct val="100000"/>
              </a:lnSpc>
              <a:defRPr sz="1800">
                <a:solidFill>
                  <a:srgbClr val="000000"/>
                </a:solidFill>
                <a:latin typeface="Arial"/>
                <a:ea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Platshållare för text 6"/>
          <p:cNvSpPr>
            <a:spLocks noGrp="1"/>
          </p:cNvSpPr>
          <p:nvPr>
            <p:ph type="body" idx="21" hasCustomPrompt="1"/>
          </p:nvPr>
        </p:nvSpPr>
        <p:spPr>
          <a:xfrm>
            <a:off x="513348" y="487122"/>
            <a:ext cx="11165306" cy="652763"/>
          </a:xfrm>
          <a:prstGeom prst="rect">
            <a:avLst/>
          </a:prstGeom>
        </p:spPr>
        <p:txBody>
          <a:bodyPr>
            <a:normAutofit/>
          </a:bodyPr>
          <a:lstStyle>
            <a:lvl1pPr lvl="0">
              <a:defRPr b="1" spc="200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r>
              <a:t>HEADER</a:t>
            </a:r>
          </a:p>
        </p:txBody>
      </p:sp>
      <p:sp>
        <p:nvSpPr>
          <p:cNvPr id="53" name="直接连接符 9"/>
          <p:cNvSpPr/>
          <p:nvPr/>
        </p:nvSpPr>
        <p:spPr>
          <a:xfrm>
            <a:off x="1991409" y="6204377"/>
            <a:ext cx="9720001" cy="29464"/>
          </a:xfrm>
          <a:prstGeom prst="line">
            <a:avLst/>
          </a:prstGeom>
          <a:ln w="6350">
            <a:solidFill>
              <a:srgbClr val="24292B"/>
            </a:solidFill>
            <a:miter/>
          </a:ln>
        </p:spPr>
        <p:txBody>
          <a:bodyPr lIns="45719" rIns="45719"/>
          <a:lstStyle/>
          <a:p/>
        </p:txBody>
      </p:sp>
      <p:pic>
        <p:nvPicPr>
          <p:cNvPr id="54" name="图片 2"/>
          <p:cNvPicPr>
            <a:picLocks noChangeAspect="1"/>
          </p:cNvPicPr>
          <p:nvPr/>
        </p:nvPicPr>
        <p:blipFill>
          <a:blip r:embed="rId2"/>
          <a:srcRect l="27739" t="26767" r="27259" b="26350"/>
          <a:stretch/>
        </p:blipFill>
        <p:spPr>
          <a:xfrm>
            <a:off x="413359" y="5928598"/>
            <a:ext cx="1540702" cy="576884"/>
          </a:xfrm>
          <a:prstGeom prst="rect">
            <a:avLst/>
          </a:prstGeom>
          <a:ln w="12700">
            <a:miter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白色正文页-上log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660400" y="375938"/>
            <a:ext cx="10858500" cy="652762"/>
          </a:xfrm>
          <a:prstGeom prst="rect">
            <a:avLst/>
          </a:prstGeom>
        </p:spPr>
        <p:txBody>
          <a:bodyPr>
            <a:normAutofit/>
          </a:bodyPr>
          <a:lstStyle>
            <a:lvl1pPr lvl="0">
              <a:spcBef>
                <a:spcPts val="1000"/>
              </a:spcBef>
              <a:defRPr sz="2800" b="1" spc="200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r>
              <a:t>Title Text</a:t>
            </a:r>
          </a:p>
        </p:txBody>
      </p:sp>
      <p:pic>
        <p:nvPicPr>
          <p:cNvPr id="62" name="图片 2"/>
          <p:cNvPicPr>
            <a:picLocks noChangeAspect="1"/>
          </p:cNvPicPr>
          <p:nvPr/>
        </p:nvPicPr>
        <p:blipFill>
          <a:blip r:embed="rId2"/>
          <a:srcRect l="27739" t="26767" r="27259" b="26350"/>
          <a:stretch/>
        </p:blipFill>
        <p:spPr>
          <a:xfrm>
            <a:off x="10285002" y="413877"/>
            <a:ext cx="1540702" cy="576884"/>
          </a:xfrm>
          <a:prstGeom prst="rect">
            <a:avLst/>
          </a:prstGeom>
          <a:ln w="12700">
            <a:miter/>
          </a:ln>
        </p:spPr>
      </p:pic>
      <p:sp>
        <p:nvSpPr>
          <p:cNvPr id="63" name="Slide Number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/>
          <a:lstStyle/>
          <a:p>
            <a:fld id="{41760D7A-872F-433E-96BF-7992D7667B9B}" type="slidenum"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Agenda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ruta 2"/>
          <p:cNvSpPr txBox="1"/>
          <p:nvPr/>
        </p:nvSpPr>
        <p:spPr>
          <a:xfrm>
            <a:off x="3703320" y="2914718"/>
            <a:ext cx="2899411" cy="708159"/>
          </a:xfrm>
          <a:prstGeom prst="rect">
            <a:avLst/>
          </a:prstGeom>
          <a:ln w="12700">
            <a:miter/>
          </a:ln>
        </p:spPr>
        <p:txBody>
          <a:bodyPr lIns="45719" rIns="45719">
            <a:spAutoFit/>
          </a:bodyPr>
          <a:lstStyle>
            <a:lvl1pPr lvl="0">
              <a:defRPr sz="4400" spc="200"/>
            </a:lvl1pPr>
          </a:lstStyle>
          <a:p>
            <a:r>
              <a:t>AGENDA</a:t>
            </a:r>
          </a:p>
        </p:txBody>
      </p:sp>
      <p:sp>
        <p:nvSpPr>
          <p:cNvPr id="71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6819900" y="775563"/>
            <a:ext cx="4424187" cy="516803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85750" lvl="0" indent="-285750">
              <a:lnSpc>
                <a:spcPct val="150000"/>
              </a:lnSpc>
              <a:buSzPct val="100000"/>
              <a:buFont typeface="Arial"/>
              <a:buChar char="•"/>
              <a:defRPr sz="1800">
                <a:latin typeface="Arial"/>
                <a:ea typeface="Arial"/>
              </a:defRPr>
            </a:lvl1pPr>
            <a:lvl2pPr marL="628650" lvl="1" indent="-171450">
              <a:lnSpc>
                <a:spcPct val="150000"/>
              </a:lnSpc>
              <a:buFont typeface="Arial"/>
              <a:defRPr sz="1800">
                <a:latin typeface="Arial"/>
                <a:ea typeface="Arial"/>
              </a:defRPr>
            </a:lvl2pPr>
            <a:lvl3pPr marL="1120140" lvl="2" indent="-205740">
              <a:lnSpc>
                <a:spcPct val="150000"/>
              </a:lnSpc>
              <a:buFont typeface="Arial"/>
              <a:defRPr sz="1800">
                <a:latin typeface="Arial"/>
                <a:ea typeface="Arial"/>
              </a:defRPr>
            </a:lvl3pPr>
            <a:lvl4pPr marL="1600200" lvl="3" indent="-228600">
              <a:lnSpc>
                <a:spcPct val="150000"/>
              </a:lnSpc>
              <a:buFont typeface="Arial"/>
              <a:defRPr sz="1800">
                <a:latin typeface="Arial"/>
                <a:ea typeface="Arial"/>
              </a:defRPr>
            </a:lvl4pPr>
            <a:lvl5pPr marL="2057400" lvl="4" indent="-228600">
              <a:lnSpc>
                <a:spcPct val="150000"/>
              </a:lnSpc>
              <a:buFont typeface="Arial"/>
              <a:defRPr sz="1800">
                <a:latin typeface="Arial"/>
                <a:ea typeface="Arial"/>
              </a:defRPr>
            </a:lvl5pPr>
          </a:lstStyle>
          <a:p>
            <a:r>
              <a:t>CHAPTER 1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72" name="Slide Number"/>
          <p:cNvSpPr txBox="1">
            <a:spLocks noGrp="1"/>
          </p:cNvSpPr>
          <p:nvPr>
            <p:ph type="sldNum" idx="2"/>
          </p:nvPr>
        </p:nvSpPr>
        <p:spPr>
          <a:xfrm>
            <a:off x="11540272" y="6450409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lvl="0">
              <a:defRPr sz="800">
                <a:solidFill>
                  <a:srgbClr val="000000"/>
                </a:solidFill>
              </a:defRPr>
            </a:lvl1pPr>
          </a:lstStyle>
          <a:p>
            <a:fld id="{ACE50823-9572-4A90-942A-102684DE6A09}" type="slidenum">
              <a:t>‹#›</a:t>
            </a:fld>
          </a:p>
        </p:txBody>
      </p:sp>
      <p:pic>
        <p:nvPicPr>
          <p:cNvPr id="73" name="图片 13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0306288" y="198681"/>
            <a:ext cx="1540702" cy="576884"/>
          </a:xfrm>
          <a:prstGeom prst="rect">
            <a:avLst/>
          </a:prstGeom>
          <a:ln w="12700">
            <a:miter/>
          </a:ln>
        </p:spPr>
      </p:pic>
      <p:grpSp>
        <p:nvGrpSpPr>
          <p:cNvPr id="77" name="组合 19"/>
          <p:cNvGrpSpPr/>
          <p:nvPr/>
        </p:nvGrpSpPr>
        <p:grpSpPr>
          <a:xfrm>
            <a:off x="966840" y="-158750"/>
            <a:ext cx="1621475" cy="7061201"/>
            <a:chOff x="0" y="0"/>
            <a:chExt cx="1621474" cy="7061200"/>
          </a:xfrm>
        </p:grpSpPr>
        <p:sp>
          <p:nvSpPr>
            <p:cNvPr id="74" name="直接连接符 3"/>
            <p:cNvSpPr/>
            <p:nvPr/>
          </p:nvSpPr>
          <p:spPr>
            <a:xfrm>
              <a:off x="-1" y="-1"/>
              <a:ext cx="7456" cy="2736001"/>
            </a:xfrm>
            <a:prstGeom prst="line">
              <a:avLst/>
            </a:prstGeom>
            <a:noFill/>
            <a:ln w="38100" cap="flat">
              <a:solidFill>
                <a:schemeClr val="accent1">
                  <a:alpha val="50000"/>
                </a:schemeClr>
              </a:solidFill>
              <a:prstDash val="solid"/>
              <a:miter/>
            </a:ln>
          </p:spPr>
          <p:txBody>
            <a:bodyPr wrap="square" lIns="45719" tIns="45719" rIns="45719" bIns="45719" numCol="1" anchor="t"/>
            <a:lstStyle/>
            <a:p/>
          </p:txBody>
        </p:sp>
        <p:sp>
          <p:nvSpPr>
            <p:cNvPr id="75" name="直接连接符 12"/>
            <p:cNvSpPr/>
            <p:nvPr/>
          </p:nvSpPr>
          <p:spPr>
            <a:xfrm flipH="1">
              <a:off x="1614531" y="4325200"/>
              <a:ext cx="1" cy="2736001"/>
            </a:xfrm>
            <a:prstGeom prst="line">
              <a:avLst/>
            </a:prstGeom>
            <a:noFill/>
            <a:ln w="38100" cap="flat">
              <a:solidFill>
                <a:schemeClr val="accent1">
                  <a:alpha val="50000"/>
                </a:schemeClr>
              </a:solidFill>
              <a:prstDash val="solid"/>
              <a:miter/>
            </a:ln>
          </p:spPr>
          <p:txBody>
            <a:bodyPr wrap="square" lIns="45719" tIns="45719" rIns="45719" bIns="45719" numCol="1" anchor="t"/>
            <a:lstStyle/>
            <a:p/>
          </p:txBody>
        </p:sp>
        <p:sp>
          <p:nvSpPr>
            <p:cNvPr id="76" name="直接连接符 17"/>
            <p:cNvSpPr/>
            <p:nvPr/>
          </p:nvSpPr>
          <p:spPr>
            <a:xfrm>
              <a:off x="1476" y="2720124"/>
              <a:ext cx="1619999" cy="1620000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wrap="square" lIns="45719" tIns="45719" rIns="45719" bIns="45719" numCol="1" anchor="t"/>
            <a:lstStyle/>
            <a:p/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ruta 2"/>
          <p:cNvSpPr txBox="1"/>
          <p:nvPr/>
        </p:nvSpPr>
        <p:spPr>
          <a:xfrm>
            <a:off x="3703320" y="2914718"/>
            <a:ext cx="2899411" cy="708159"/>
          </a:xfrm>
          <a:prstGeom prst="rect">
            <a:avLst/>
          </a:prstGeom>
          <a:ln w="12700">
            <a:miter/>
          </a:ln>
        </p:spPr>
        <p:txBody>
          <a:bodyPr lIns="45719" rIns="45719">
            <a:spAutoFit/>
          </a:bodyPr>
          <a:lstStyle>
            <a:lvl1pPr lvl="0">
              <a:defRPr sz="4400" spc="200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85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6819900" y="775563"/>
            <a:ext cx="4424187" cy="516803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85750" lvl="0" indent="-285750">
              <a:lnSpc>
                <a:spcPct val="150000"/>
              </a:lnSpc>
              <a:buSzPct val="100000"/>
              <a:buFont typeface="Arial"/>
              <a:buChar char="•"/>
              <a:defRPr sz="1800">
                <a:solidFill>
                  <a:srgbClr val="FFFFFF"/>
                </a:solidFill>
                <a:latin typeface="Arial"/>
                <a:ea typeface="Arial"/>
              </a:defRPr>
            </a:lvl1pPr>
            <a:lvl2pPr marL="628650" lvl="1" indent="-171450">
              <a:lnSpc>
                <a:spcPct val="150000"/>
              </a:lnSpc>
              <a:buFont typeface="Arial"/>
              <a:defRPr sz="1800">
                <a:solidFill>
                  <a:srgbClr val="FFFFFF"/>
                </a:solidFill>
                <a:latin typeface="Arial"/>
                <a:ea typeface="Arial"/>
              </a:defRPr>
            </a:lvl2pPr>
            <a:lvl3pPr marL="1120140" lvl="2" indent="-205740">
              <a:lnSpc>
                <a:spcPct val="150000"/>
              </a:lnSpc>
              <a:buFont typeface="Arial"/>
              <a:defRPr sz="1800">
                <a:solidFill>
                  <a:srgbClr val="FFFFFF"/>
                </a:solidFill>
                <a:latin typeface="Arial"/>
                <a:ea typeface="Arial"/>
              </a:defRPr>
            </a:lvl3pPr>
            <a:lvl4pPr marL="1600200" lvl="3" indent="-228600">
              <a:lnSpc>
                <a:spcPct val="150000"/>
              </a:lnSpc>
              <a:buFont typeface="Arial"/>
              <a:defRPr sz="1800">
                <a:solidFill>
                  <a:srgbClr val="FFFFFF"/>
                </a:solidFill>
                <a:latin typeface="Arial"/>
                <a:ea typeface="Arial"/>
              </a:defRPr>
            </a:lvl4pPr>
            <a:lvl5pPr marL="2057400" lvl="4" indent="-228600">
              <a:lnSpc>
                <a:spcPct val="150000"/>
              </a:lnSpc>
              <a:buFont typeface="Arial"/>
              <a:defRPr sz="1800">
                <a:solidFill>
                  <a:srgbClr val="FFFFFF"/>
                </a:solidFill>
                <a:latin typeface="Arial"/>
                <a:ea typeface="Arial"/>
              </a:defRPr>
            </a:lvl5pPr>
          </a:lstStyle>
          <a:p>
            <a:r>
              <a:t>CHAPTER 1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86" name="Slide Number"/>
          <p:cNvSpPr txBox="1">
            <a:spLocks noGrp="1"/>
          </p:cNvSpPr>
          <p:nvPr>
            <p:ph type="sldNum" idx="2"/>
          </p:nvPr>
        </p:nvSpPr>
        <p:spPr>
          <a:xfrm>
            <a:off x="11540272" y="6450409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lvl="0">
              <a:defRPr sz="800">
                <a:solidFill>
                  <a:srgbClr val="FFFFFF"/>
                </a:solidFill>
              </a:defRPr>
            </a:lvl1pPr>
          </a:lstStyle>
          <a:p>
            <a:fld id="{1D5E3793-3796-409F-9816-A6049E69446A}" type="slidenum">
              <a:t>‹#›</a:t>
            </a:fld>
          </a:p>
        </p:txBody>
      </p:sp>
      <p:pic>
        <p:nvPicPr>
          <p:cNvPr id="87" name="图片 19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0157948" y="277283"/>
            <a:ext cx="1872001" cy="659151"/>
          </a:xfrm>
          <a:prstGeom prst="rect">
            <a:avLst/>
          </a:prstGeom>
          <a:ln w="12700">
            <a:miter/>
          </a:ln>
        </p:spPr>
      </p:pic>
      <p:grpSp>
        <p:nvGrpSpPr>
          <p:cNvPr id="91" name="组合 15"/>
          <p:cNvGrpSpPr/>
          <p:nvPr/>
        </p:nvGrpSpPr>
        <p:grpSpPr>
          <a:xfrm>
            <a:off x="966840" y="-158750"/>
            <a:ext cx="1621475" cy="7061201"/>
            <a:chOff x="0" y="0"/>
            <a:chExt cx="1621474" cy="7061200"/>
          </a:xfrm>
        </p:grpSpPr>
        <p:sp>
          <p:nvSpPr>
            <p:cNvPr id="88" name="直接连接符 16"/>
            <p:cNvSpPr/>
            <p:nvPr/>
          </p:nvSpPr>
          <p:spPr>
            <a:xfrm>
              <a:off x="-1" y="-1"/>
              <a:ext cx="7456" cy="2736001"/>
            </a:xfrm>
            <a:prstGeom prst="line">
              <a:avLst/>
            </a:prstGeom>
            <a:noFill/>
            <a:ln w="38100" cap="flat">
              <a:solidFill>
                <a:schemeClr val="accent1">
                  <a:alpha val="50000"/>
                </a:schemeClr>
              </a:solidFill>
              <a:prstDash val="solid"/>
              <a:miter/>
            </a:ln>
          </p:spPr>
          <p:txBody>
            <a:bodyPr wrap="square" lIns="45719" tIns="45719" rIns="45719" bIns="45719" numCol="1" anchor="t"/>
            <a:lstStyle/>
            <a:p/>
          </p:txBody>
        </p:sp>
        <p:sp>
          <p:nvSpPr>
            <p:cNvPr id="89" name="直接连接符 17"/>
            <p:cNvSpPr/>
            <p:nvPr/>
          </p:nvSpPr>
          <p:spPr>
            <a:xfrm flipH="1">
              <a:off x="1614531" y="4325200"/>
              <a:ext cx="1" cy="2736001"/>
            </a:xfrm>
            <a:prstGeom prst="line">
              <a:avLst/>
            </a:prstGeom>
            <a:noFill/>
            <a:ln w="38100" cap="flat">
              <a:solidFill>
                <a:schemeClr val="accent1">
                  <a:alpha val="50000"/>
                </a:schemeClr>
              </a:solidFill>
              <a:prstDash val="solid"/>
              <a:miter/>
            </a:ln>
          </p:spPr>
          <p:txBody>
            <a:bodyPr wrap="square" lIns="45719" tIns="45719" rIns="45719" bIns="45719" numCol="1" anchor="t"/>
            <a:lstStyle/>
            <a:p/>
          </p:txBody>
        </p:sp>
        <p:sp>
          <p:nvSpPr>
            <p:cNvPr id="90" name="直接连接符 18"/>
            <p:cNvSpPr/>
            <p:nvPr/>
          </p:nvSpPr>
          <p:spPr>
            <a:xfrm>
              <a:off x="1476" y="2720124"/>
              <a:ext cx="1619999" cy="1620000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wrap="square" lIns="45719" tIns="45719" rIns="45719" bIns="45719" numCol="1" anchor="t"/>
            <a:lstStyle/>
            <a:p/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Dark Grey section starter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5115609" y="3659861"/>
            <a:ext cx="3525252" cy="461728"/>
          </a:xfrm>
          <a:prstGeom prst="rect">
            <a:avLst/>
          </a:prstGeom>
        </p:spPr>
        <p:txBody>
          <a:bodyPr anchor="ctr">
            <a:normAutofit/>
          </a:bodyPr>
          <a:lstStyle>
            <a:lvl1pPr lvl="0" algn="ctr">
              <a:lnSpc>
                <a:spcPts val="2400"/>
              </a:lnSpc>
              <a:defRPr spc="200">
                <a:latin typeface="Arial"/>
                <a:ea typeface="Arial"/>
              </a:defRPr>
            </a:lvl1pPr>
            <a:lvl2pPr marL="602615" lvl="1" indent="-145415" algn="ctr">
              <a:lnSpc>
                <a:spcPts val="2400"/>
              </a:lnSpc>
              <a:defRPr spc="200">
                <a:latin typeface="Arial"/>
                <a:ea typeface="Arial"/>
              </a:defRPr>
            </a:lvl2pPr>
            <a:lvl3pPr marL="1059815" lvl="2" indent="-145415" algn="ctr">
              <a:lnSpc>
                <a:spcPts val="2400"/>
              </a:lnSpc>
              <a:defRPr spc="200">
                <a:latin typeface="Arial"/>
                <a:ea typeface="Arial"/>
              </a:defRPr>
            </a:lvl3pPr>
            <a:lvl4pPr marL="1517015" lvl="3" indent="-145415" algn="ctr">
              <a:lnSpc>
                <a:spcPts val="2400"/>
              </a:lnSpc>
              <a:defRPr spc="200">
                <a:latin typeface="Arial"/>
                <a:ea typeface="Arial"/>
              </a:defRPr>
            </a:lvl4pPr>
            <a:lvl5pPr marL="1974215" lvl="4" indent="-145415" algn="ctr">
              <a:lnSpc>
                <a:spcPts val="2400"/>
              </a:lnSpc>
              <a:defRPr spc="200">
                <a:latin typeface="Arial"/>
                <a:ea typeface="Arial"/>
              </a:defRPr>
            </a:lvl5pPr>
          </a:lstStyle>
          <a:p>
            <a:r>
              <a:t>SUB-HEADER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99" name="Platshållare för text 6"/>
          <p:cNvSpPr>
            <a:spLocks noGrp="1"/>
          </p:cNvSpPr>
          <p:nvPr>
            <p:ph type="body" idx="21" hasCustomPrompt="1"/>
          </p:nvPr>
        </p:nvSpPr>
        <p:spPr>
          <a:xfrm>
            <a:off x="3655109" y="2519547"/>
            <a:ext cx="6446254" cy="679517"/>
          </a:xfrm>
          <a:prstGeom prst="rect">
            <a:avLst/>
          </a:prstGeom>
        </p:spPr>
        <p:txBody>
          <a:bodyPr anchor="ctr">
            <a:normAutofit/>
          </a:bodyPr>
          <a:lstStyle>
            <a:lvl1pPr lvl="0" algn="ctr" defTabSz="804545">
              <a:lnSpc>
                <a:spcPct val="110000"/>
              </a:lnSpc>
              <a:spcBef>
                <a:spcPts val="800"/>
              </a:spcBef>
              <a:defRPr sz="4225" spc="176">
                <a:latin typeface="Arial"/>
                <a:ea typeface="Arial"/>
              </a:defRPr>
            </a:lvl1pPr>
          </a:lstStyle>
          <a:p>
            <a:r>
              <a:t>SECTION HEADER</a:t>
            </a:r>
          </a:p>
        </p:txBody>
      </p:sp>
      <p:pic>
        <p:nvPicPr>
          <p:cNvPr id="100" name="图片 5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0306288" y="198681"/>
            <a:ext cx="1540702" cy="576884"/>
          </a:xfrm>
          <a:prstGeom prst="rect">
            <a:avLst/>
          </a:prstGeom>
          <a:ln w="12700">
            <a:miter/>
          </a:ln>
        </p:spPr>
      </p:pic>
      <p:grpSp>
        <p:nvGrpSpPr>
          <p:cNvPr id="104" name="组合 19"/>
          <p:cNvGrpSpPr/>
          <p:nvPr/>
        </p:nvGrpSpPr>
        <p:grpSpPr>
          <a:xfrm>
            <a:off x="966840" y="-158750"/>
            <a:ext cx="1621475" cy="7061201"/>
            <a:chOff x="0" y="0"/>
            <a:chExt cx="1621474" cy="7061200"/>
          </a:xfrm>
        </p:grpSpPr>
        <p:sp>
          <p:nvSpPr>
            <p:cNvPr id="101" name="直接连接符 20"/>
            <p:cNvSpPr/>
            <p:nvPr/>
          </p:nvSpPr>
          <p:spPr>
            <a:xfrm>
              <a:off x="-1" y="-1"/>
              <a:ext cx="7456" cy="2736001"/>
            </a:xfrm>
            <a:prstGeom prst="line">
              <a:avLst/>
            </a:prstGeom>
            <a:noFill/>
            <a:ln w="38100" cap="flat">
              <a:solidFill>
                <a:schemeClr val="accent1">
                  <a:alpha val="50000"/>
                </a:schemeClr>
              </a:solidFill>
              <a:prstDash val="solid"/>
              <a:miter/>
            </a:ln>
          </p:spPr>
          <p:txBody>
            <a:bodyPr wrap="square" lIns="45719" tIns="45719" rIns="45719" bIns="45719" numCol="1" anchor="t"/>
            <a:lstStyle/>
            <a:p/>
          </p:txBody>
        </p:sp>
        <p:sp>
          <p:nvSpPr>
            <p:cNvPr id="102" name="直接连接符 21"/>
            <p:cNvSpPr/>
            <p:nvPr/>
          </p:nvSpPr>
          <p:spPr>
            <a:xfrm flipH="1">
              <a:off x="1614531" y="4325200"/>
              <a:ext cx="1" cy="2736001"/>
            </a:xfrm>
            <a:prstGeom prst="line">
              <a:avLst/>
            </a:prstGeom>
            <a:noFill/>
            <a:ln w="38100" cap="flat">
              <a:solidFill>
                <a:schemeClr val="accent1">
                  <a:alpha val="50000"/>
                </a:schemeClr>
              </a:solidFill>
              <a:prstDash val="solid"/>
              <a:miter/>
            </a:ln>
          </p:spPr>
          <p:txBody>
            <a:bodyPr wrap="square" lIns="45719" tIns="45719" rIns="45719" bIns="45719" numCol="1" anchor="t"/>
            <a:lstStyle/>
            <a:p/>
          </p:txBody>
        </p:sp>
        <p:sp>
          <p:nvSpPr>
            <p:cNvPr id="103" name="直接连接符 22"/>
            <p:cNvSpPr/>
            <p:nvPr/>
          </p:nvSpPr>
          <p:spPr>
            <a:xfrm>
              <a:off x="1476" y="2720124"/>
              <a:ext cx="1619999" cy="1620000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wrap="square" lIns="45719" tIns="45719" rIns="45719" bIns="45719" numCol="1" anchor="t"/>
            <a:lstStyle/>
            <a:p/>
          </p:txBody>
        </p:sp>
      </p:grpSp>
      <p:sp>
        <p:nvSpPr>
          <p:cNvPr id="105" name="Slide Number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/>
          <a:lstStyle/>
          <a:p>
            <a:fld id="{598FA73F-8FC3-4314-BB8F-A96B56347C4F}" type="slidenum"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白色正文页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lide Number"/>
          <p:cNvSpPr txBox="1">
            <a:spLocks noGrp="1"/>
          </p:cNvSpPr>
          <p:nvPr>
            <p:ph type="sldNum" idx="2"/>
          </p:nvPr>
        </p:nvSpPr>
        <p:spPr>
          <a:xfrm>
            <a:off x="11540272" y="6450409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lvl="0">
              <a:defRPr sz="800">
                <a:solidFill>
                  <a:srgbClr val="000000"/>
                </a:solidFill>
              </a:defRPr>
            </a:lvl1pPr>
          </a:lstStyle>
          <a:p>
            <a:fld id="{FF316D36-39AB-4F80-BBCF-7B924BED02CD}" type="slidenum">
              <a:t>‹#›</a:t>
            </a:fld>
          </a:p>
        </p:txBody>
      </p:sp>
      <p:sp>
        <p:nvSpPr>
          <p:cNvPr id="11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513347" y="1306285"/>
            <a:ext cx="11165307" cy="4818736"/>
          </a:xfrm>
          <a:prstGeom prst="rect">
            <a:avLst/>
          </a:prstGeom>
        </p:spPr>
        <p:txBody>
          <a:bodyPr>
            <a:normAutofit/>
          </a:bodyPr>
          <a:lstStyle>
            <a:lvl1pPr lvl="0">
              <a:lnSpc>
                <a:spcPct val="100000"/>
              </a:lnSpc>
              <a:defRPr sz="1800">
                <a:solidFill>
                  <a:srgbClr val="000000"/>
                </a:solidFill>
                <a:latin typeface="Arial"/>
                <a:ea typeface="Arial"/>
              </a:defRPr>
            </a:lvl1pPr>
            <a:lvl2pPr marL="628650" lvl="1" indent="-171450">
              <a:lnSpc>
                <a:spcPct val="100000"/>
              </a:lnSpc>
              <a:defRPr sz="1800">
                <a:solidFill>
                  <a:srgbClr val="000000"/>
                </a:solidFill>
                <a:latin typeface="Arial"/>
                <a:ea typeface="Arial"/>
              </a:defRPr>
            </a:lvl2pPr>
            <a:lvl3pPr marL="1120140" lvl="2" indent="-205740">
              <a:lnSpc>
                <a:spcPct val="100000"/>
              </a:lnSpc>
              <a:defRPr sz="1800">
                <a:solidFill>
                  <a:srgbClr val="000000"/>
                </a:solidFill>
                <a:latin typeface="Arial"/>
                <a:ea typeface="Arial"/>
              </a:defRPr>
            </a:lvl3pPr>
            <a:lvl4pPr marL="1600200" lvl="3" indent="-228600">
              <a:lnSpc>
                <a:spcPct val="100000"/>
              </a:lnSpc>
              <a:defRPr sz="1800">
                <a:solidFill>
                  <a:srgbClr val="000000"/>
                </a:solidFill>
                <a:latin typeface="Arial"/>
                <a:ea typeface="Arial"/>
              </a:defRPr>
            </a:lvl4pPr>
            <a:lvl5pPr marL="2057400" lvl="4" indent="-228600">
              <a:lnSpc>
                <a:spcPct val="100000"/>
              </a:lnSpc>
              <a:defRPr sz="1800">
                <a:solidFill>
                  <a:srgbClr val="000000"/>
                </a:solidFill>
                <a:latin typeface="Arial"/>
                <a:ea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Platshållare för text 6"/>
          <p:cNvSpPr>
            <a:spLocks noGrp="1"/>
          </p:cNvSpPr>
          <p:nvPr>
            <p:ph type="body" idx="21" hasCustomPrompt="1"/>
          </p:nvPr>
        </p:nvSpPr>
        <p:spPr>
          <a:xfrm>
            <a:off x="513348" y="487122"/>
            <a:ext cx="11165306" cy="652763"/>
          </a:xfrm>
          <a:prstGeom prst="rect">
            <a:avLst/>
          </a:prstGeom>
        </p:spPr>
        <p:txBody>
          <a:bodyPr>
            <a:normAutofit/>
          </a:bodyPr>
          <a:lstStyle>
            <a:lvl1pPr lvl="0">
              <a:defRPr b="1" spc="200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r>
              <a:t>HEADER</a:t>
            </a:r>
          </a:p>
        </p:txBody>
      </p:sp>
      <p:pic>
        <p:nvPicPr>
          <p:cNvPr id="115" name="图片 12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0306288" y="198681"/>
            <a:ext cx="1540702" cy="576884"/>
          </a:xfrm>
          <a:prstGeom prst="rect">
            <a:avLst/>
          </a:prstGeom>
          <a:ln w="12700">
            <a:miter/>
          </a:ln>
        </p:spPr>
      </p:pic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3.xml" Id="rId3" /><Relationship Type="http://schemas.openxmlformats.org/officeDocument/2006/relationships/slideLayout" Target="/ppt/slideLayouts/slideLayout4.xml" Id="rId4" /><Relationship Type="http://schemas.openxmlformats.org/officeDocument/2006/relationships/slideLayout" Target="/ppt/slideLayouts/slideLayout5.xml" Id="rId5" /><Relationship Type="http://schemas.openxmlformats.org/officeDocument/2006/relationships/slideLayout" Target="/ppt/slideLayouts/slideLayout6.xml" Id="rId6" /><Relationship Type="http://schemas.openxmlformats.org/officeDocument/2006/relationships/slideLayout" Target="/ppt/slideLayouts/slideLayout7.xml" Id="rId7" /><Relationship Type="http://schemas.openxmlformats.org/officeDocument/2006/relationships/slideLayout" Target="/ppt/slideLayouts/slideLayout8.xml" Id="rId8" /><Relationship Type="http://schemas.openxmlformats.org/officeDocument/2006/relationships/slideLayout" Target="/ppt/slideLayouts/slideLayout9.xml" Id="rId9" /><Relationship Type="http://schemas.openxmlformats.org/officeDocument/2006/relationships/slideLayout" Target="/ppt/slideLayouts/slideLayout10.xml" Id="rId10" /><Relationship Type="http://schemas.openxmlformats.org/officeDocument/2006/relationships/slideLayout" Target="/ppt/slideLayouts/slideLayout11.xml" Id="rId11" /><Relationship Type="http://schemas.openxmlformats.org/officeDocument/2006/relationships/slideLayout" Target="/ppt/slideLayouts/slideLayout12.xml" Id="rId12" /><Relationship Type="http://schemas.openxmlformats.org/officeDocument/2006/relationships/slideLayout" Target="/ppt/slideLayouts/slideLayout13.xml" Id="rId13" /><Relationship Type="http://schemas.openxmlformats.org/officeDocument/2006/relationships/slideLayout" Target="/ppt/slideLayouts/slideLayout14.xml" Id="rId14" /><Relationship Type="http://schemas.openxmlformats.org/officeDocument/2006/relationships/slideLayout" Target="/ppt/slideLayouts/slideLayout15.xml" Id="rId15" /><Relationship Type="http://schemas.openxmlformats.org/officeDocument/2006/relationships/slideLayout" Target="/ppt/slideLayouts/slideLayout16.xml" Id="rId16" /><Relationship Type="http://schemas.openxmlformats.org/officeDocument/2006/relationships/theme" Target="/ppt/slideMasters/theme/theme1.xml" Id="rId17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9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2"/>
          <p:cNvSpPr txBox="1"/>
          <p:nvPr/>
        </p:nvSpPr>
        <p:spPr>
          <a:xfrm>
            <a:off x="272732" y="2562201"/>
            <a:ext cx="11646535" cy="1029220"/>
          </a:xfrm>
          <a:prstGeom prst="rect">
            <a:avLst/>
          </a:prstGeom>
          <a:ln w="12700">
            <a:miter/>
          </a:ln>
        </p:spPr>
        <p:txBody>
          <a:bodyPr lIns="45719" rIns="45719">
            <a:spAutoFit/>
          </a:bodyPr>
          <a:lstStyle>
            <a:lvl1pPr lvl="0" algn="ctr">
              <a:spcBef>
                <a:spcPts val="600"/>
              </a:spcBef>
              <a:defRPr sz="6600" spc="200">
                <a:solidFill>
                  <a:srgbClr val="FFFFFF"/>
                </a:solidFill>
              </a:defRPr>
            </a:lvl1pPr>
          </a:lstStyle>
          <a:p>
            <a:r>
              <a:t>THANK YOU</a:t>
            </a: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/>
          </a:ln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/>
          </a:ln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/>
          </a:ln>
        </p:spPr>
        <p:txBody>
          <a:bodyPr wrap="none" lIns="45719" rIns="45719" anchor="ctr">
            <a:spAutoFit/>
          </a:bodyPr>
          <a:lstStyle>
            <a:lvl1pPr lvl="0" algn="r">
              <a:defRPr sz="1200"/>
            </a:lvl1pPr>
          </a:lstStyle>
          <a:p>
            <a:fld id="{225D1028-3019-4582-82E6-EB4E73B0912B}" type="slidenum"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marL="0" lvl="0" indent="0" algn="l" defTabSz="91440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spc="0" baseline="0">
          <a:solidFill>
            <a:srgbClr val="111313"/>
          </a:solidFill>
          <a:latin typeface="Sofia Pro Extra Light"/>
          <a:ea typeface="Sofia Pro Extra Light"/>
        </a:defRPr>
      </a:lvl1pPr>
      <a:lvl2pPr marL="0" lvl="1" indent="0" algn="l" defTabSz="91440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spc="0" baseline="0">
          <a:solidFill>
            <a:srgbClr val="111313"/>
          </a:solidFill>
          <a:latin typeface="Sofia Pro Extra Light"/>
          <a:ea typeface="Sofia Pro Extra Light"/>
        </a:defRPr>
      </a:lvl2pPr>
      <a:lvl3pPr marL="0" lvl="2" indent="0" algn="l" defTabSz="91440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spc="0" baseline="0">
          <a:solidFill>
            <a:srgbClr val="111313"/>
          </a:solidFill>
          <a:latin typeface="Sofia Pro Extra Light"/>
          <a:ea typeface="Sofia Pro Extra Light"/>
        </a:defRPr>
      </a:lvl3pPr>
      <a:lvl4pPr marL="0" lvl="3" indent="0" algn="l" defTabSz="91440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spc="0" baseline="0">
          <a:solidFill>
            <a:srgbClr val="111313"/>
          </a:solidFill>
          <a:latin typeface="Sofia Pro Extra Light"/>
          <a:ea typeface="Sofia Pro Extra Light"/>
        </a:defRPr>
      </a:lvl4pPr>
      <a:lvl5pPr marL="0" lvl="4" indent="0" algn="l" defTabSz="91440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spc="0" baseline="0">
          <a:solidFill>
            <a:srgbClr val="111313"/>
          </a:solidFill>
          <a:latin typeface="Sofia Pro Extra Light"/>
          <a:ea typeface="Sofia Pro Extra Light"/>
        </a:defRPr>
      </a:lvl5pPr>
      <a:lvl6pPr marL="0" lvl="5" indent="0" algn="l" defTabSz="91440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spc="0" baseline="0">
          <a:solidFill>
            <a:srgbClr val="111313"/>
          </a:solidFill>
          <a:latin typeface="Sofia Pro Extra Light"/>
          <a:ea typeface="Sofia Pro Extra Light"/>
        </a:defRPr>
      </a:lvl6pPr>
      <a:lvl7pPr marL="0" lvl="6" indent="0" algn="l" defTabSz="91440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spc="0" baseline="0">
          <a:solidFill>
            <a:srgbClr val="111313"/>
          </a:solidFill>
          <a:latin typeface="Sofia Pro Extra Light"/>
          <a:ea typeface="Sofia Pro Extra Light"/>
        </a:defRPr>
      </a:lvl7pPr>
      <a:lvl8pPr marL="0" lvl="7" indent="0" algn="l" defTabSz="91440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spc="0" baseline="0">
          <a:solidFill>
            <a:srgbClr val="111313"/>
          </a:solidFill>
          <a:latin typeface="Sofia Pro Extra Light"/>
          <a:ea typeface="Sofia Pro Extra Light"/>
        </a:defRPr>
      </a:lvl8pPr>
      <a:lvl9pPr marL="0" lvl="8" indent="0" algn="l" defTabSz="91440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spc="0" baseline="0">
          <a:solidFill>
            <a:srgbClr val="111313"/>
          </a:solidFill>
          <a:latin typeface="Sofia Pro Extra Light"/>
          <a:ea typeface="Sofia Pro Extra Light"/>
        </a:defRPr>
      </a:lvl9pPr>
    </p:titleStyle>
    <p:bodyStyle>
      <a:lvl1pPr marL="0" lvl="0" indent="0" algn="l" defTabSz="91440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defRPr sz="2800" b="0" i="0" u="none" strike="noStrike" spc="0" baseline="0">
          <a:solidFill>
            <a:srgbClr val="111313"/>
          </a:solidFill>
          <a:latin typeface="Sofia Pro Extra Light"/>
          <a:ea typeface="Sofia Pro Extra Light"/>
        </a:defRPr>
      </a:lvl1pPr>
      <a:lvl2pPr marL="723900" lvl="1" indent="-266700" algn="l" defTabSz="91440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defRPr sz="2800" b="0" i="0" u="none" strike="noStrike" spc="0" baseline="0">
          <a:solidFill>
            <a:srgbClr val="111313"/>
          </a:solidFill>
          <a:latin typeface="Sofia Pro Extra Light"/>
          <a:ea typeface="Sofia Pro Extra Light"/>
        </a:defRPr>
      </a:lvl2pPr>
      <a:lvl3pPr marL="1234440" lvl="2" indent="-320040" algn="l" defTabSz="91440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defRPr sz="2800" b="0" i="0" u="none" strike="noStrike" spc="0" baseline="0">
          <a:solidFill>
            <a:srgbClr val="111313"/>
          </a:solidFill>
          <a:latin typeface="Sofia Pro Extra Light"/>
          <a:ea typeface="Sofia Pro Extra Light"/>
        </a:defRPr>
      </a:lvl3pPr>
      <a:lvl4pPr marL="1727200" lvl="3" indent="-355600" algn="l" defTabSz="91440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defRPr sz="2800" b="0" i="0" u="none" strike="noStrike" spc="0" baseline="0">
          <a:solidFill>
            <a:srgbClr val="111313"/>
          </a:solidFill>
          <a:latin typeface="Sofia Pro Extra Light"/>
          <a:ea typeface="Sofia Pro Extra Light"/>
        </a:defRPr>
      </a:lvl4pPr>
      <a:lvl5pPr marL="2184400" lvl="4" indent="-355600" algn="l" defTabSz="91440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defRPr sz="2800" b="0" i="0" u="none" strike="noStrike" spc="0" baseline="0">
          <a:solidFill>
            <a:srgbClr val="111313"/>
          </a:solidFill>
          <a:latin typeface="Sofia Pro Extra Light"/>
          <a:ea typeface="Sofia Pro Extra Light"/>
        </a:defRPr>
      </a:lvl5pPr>
      <a:lvl6pPr marL="2641600" lvl="5" indent="-355600" algn="l" defTabSz="91440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defRPr sz="2800" b="0" i="0" u="none" strike="noStrike" spc="0" baseline="0">
          <a:solidFill>
            <a:srgbClr val="111313"/>
          </a:solidFill>
          <a:latin typeface="Sofia Pro Extra Light"/>
          <a:ea typeface="Sofia Pro Extra Light"/>
        </a:defRPr>
      </a:lvl6pPr>
      <a:lvl7pPr marL="3098800" lvl="6" indent="-355600" algn="l" defTabSz="91440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defRPr sz="2800" b="0" i="0" u="none" strike="noStrike" spc="0" baseline="0">
          <a:solidFill>
            <a:srgbClr val="111313"/>
          </a:solidFill>
          <a:latin typeface="Sofia Pro Extra Light"/>
          <a:ea typeface="Sofia Pro Extra Light"/>
        </a:defRPr>
      </a:lvl7pPr>
      <a:lvl8pPr marL="3556000" lvl="7" indent="-355600" algn="l" defTabSz="91440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defRPr sz="2800" b="0" i="0" u="none" strike="noStrike" spc="0" baseline="0">
          <a:solidFill>
            <a:srgbClr val="111313"/>
          </a:solidFill>
          <a:latin typeface="Sofia Pro Extra Light"/>
          <a:ea typeface="Sofia Pro Extra Light"/>
        </a:defRPr>
      </a:lvl8pPr>
      <a:lvl9pPr marL="4013200" lvl="8" indent="-355600" algn="l" defTabSz="91440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defRPr sz="2800" b="0" i="0" u="none" strike="noStrike" spc="0" baseline="0">
          <a:solidFill>
            <a:srgbClr val="111313"/>
          </a:solidFill>
          <a:latin typeface="Sofia Pro Extra Light"/>
          <a:ea typeface="Sofia Pro Extra Light"/>
        </a:defRPr>
      </a:lvl9pPr>
    </p:bodyStyle>
    <p:otherStyle>
      <a:lvl1pPr marL="0" lvl="0" indent="0" algn="r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spc="0" baseline="0">
          <a:solidFill>
            <a:schemeClr val="tx1"/>
          </a:solidFill>
          <a:latin typeface="Calibri"/>
          <a:ea typeface="Calibri"/>
        </a:defRPr>
      </a:lvl1pPr>
      <a:lvl2pPr marL="0" lvl="1" indent="457200" algn="r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spc="0" baseline="0">
          <a:solidFill>
            <a:schemeClr val="tx1"/>
          </a:solidFill>
          <a:latin typeface="Calibri"/>
          <a:ea typeface="Calibri"/>
        </a:defRPr>
      </a:lvl2pPr>
      <a:lvl3pPr marL="0" lvl="2" indent="914400" algn="r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spc="0" baseline="0">
          <a:solidFill>
            <a:schemeClr val="tx1"/>
          </a:solidFill>
          <a:latin typeface="Calibri"/>
          <a:ea typeface="Calibri"/>
        </a:defRPr>
      </a:lvl3pPr>
      <a:lvl4pPr marL="0" lvl="3" indent="1371600" algn="r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spc="0" baseline="0">
          <a:solidFill>
            <a:schemeClr val="tx1"/>
          </a:solidFill>
          <a:latin typeface="Calibri"/>
          <a:ea typeface="Calibri"/>
        </a:defRPr>
      </a:lvl4pPr>
      <a:lvl5pPr marL="0" lvl="4" indent="1828800" algn="r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spc="0" baseline="0">
          <a:solidFill>
            <a:schemeClr val="tx1"/>
          </a:solidFill>
          <a:latin typeface="Calibri"/>
          <a:ea typeface="Calibri"/>
        </a:defRPr>
      </a:lvl5pPr>
      <a:lvl6pPr marL="0" lvl="5" indent="2286000" algn="r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spc="0" baseline="0">
          <a:solidFill>
            <a:schemeClr val="tx1"/>
          </a:solidFill>
          <a:latin typeface="Calibri"/>
          <a:ea typeface="Calibri"/>
        </a:defRPr>
      </a:lvl6pPr>
      <a:lvl7pPr marL="0" lvl="6" indent="2743200" algn="r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spc="0" baseline="0">
          <a:solidFill>
            <a:schemeClr val="tx1"/>
          </a:solidFill>
          <a:latin typeface="Calibri"/>
          <a:ea typeface="Calibri"/>
        </a:defRPr>
      </a:lvl7pPr>
      <a:lvl8pPr marL="0" lvl="7" indent="3200400" algn="r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spc="0" baseline="0">
          <a:solidFill>
            <a:schemeClr val="tx1"/>
          </a:solidFill>
          <a:latin typeface="Calibri"/>
          <a:ea typeface="Calibri"/>
        </a:defRPr>
      </a:lvl8pPr>
      <a:lvl9pPr marL="0" lvl="8" indent="3657600" algn="r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spc="0" baseline="0">
          <a:solidFill>
            <a:schemeClr val="tx1"/>
          </a:solidFill>
          <a:latin typeface="Calibri"/>
          <a:ea typeface="Calibri"/>
        </a:defRPr>
      </a:lvl9pPr>
    </p:otherStyle>
  </p:txStyles>
</p:sldMaster>
</file>

<file path=ppt/slideMasters/theme/theme1.xml><?xml version="1.0" encoding="utf-8"?>
<a:theme xmlns:thm15="http://schemas.microsoft.com/office/thememl/2012/main" xmlns:a="http://schemas.openxmlformats.org/drawingml/2006/main" name="Office 主题​​">
  <a:themeElements>
    <a:clrScheme name="Office">
      <a:dk1>
        <a:srgbClr val="111313"/>
      </a:dk1>
      <a:lt1>
        <a:srgbClr val="24292B"/>
      </a:lt1>
      <a:dk2>
        <a:srgbClr val="A7A7A7"/>
      </a:dk2>
      <a:lt2>
        <a:srgbClr val="535353"/>
      </a:lt2>
      <a:accent1>
        <a:srgbClr val="F76400"/>
      </a:accent1>
      <a:accent2>
        <a:srgbClr val="893257"/>
      </a:accent2>
      <a:accent3>
        <a:srgbClr val="1EF1C6"/>
      </a:accent3>
      <a:accent4>
        <a:srgbClr val="339586"/>
      </a:accent4>
      <a:accent5>
        <a:srgbClr val="00B7F0"/>
      </a:accent5>
      <a:accent6>
        <a:srgbClr val="874E9D"/>
      </a:accent6>
      <a:hlink>
        <a:srgbClr val="0000FF"/>
      </a:hlink>
      <a:folHlink>
        <a:srgbClr val="FF00FF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6.xml" Id="rId1" /><Relationship Type="http://schemas.openxmlformats.org/officeDocument/2006/relationships/notesSlide" Target="/ppt/notesSlides/notesSlide4.xml" Id="rId2" /><Relationship Type="http://schemas.openxmlformats.org/officeDocument/2006/relationships/image" Target="/ppt/media/image5.png" Id="rId3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Id1" /><Relationship Type="http://schemas.openxmlformats.org/officeDocument/2006/relationships/notesSlide" Target="/ppt/notesSlides/notesSlide5.xml" Id="rId2" /><Relationship Type="http://schemas.openxmlformats.org/officeDocument/2006/relationships/image" Target="/ppt/media/image5.png" Id="rId3" /><Relationship Type="http://schemas.openxmlformats.org/officeDocument/2006/relationships/image" Target="/ppt/media/image11.png" Id="rId4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Id1" /><Relationship Type="http://schemas.openxmlformats.org/officeDocument/2006/relationships/notesSlide" Target="/ppt/notesSlides/notesSlide6.xml" Id="rId2" /><Relationship Type="http://schemas.openxmlformats.org/officeDocument/2006/relationships/image" Target="/ppt/media/image12.png" Id="rId3" /><Relationship Type="http://schemas.openxmlformats.org/officeDocument/2006/relationships/image" Target="/ppt/media/image5.png" Id="rId4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Id1" /><Relationship Type="http://schemas.openxmlformats.org/officeDocument/2006/relationships/notesSlide" Target="/ppt/notesSlides/notesSlide7.xml" Id="rId2" /><Relationship Type="http://schemas.openxmlformats.org/officeDocument/2006/relationships/image" Target="/ppt/media/image5.png" Id="rId3" /><Relationship Type="http://schemas.openxmlformats.org/officeDocument/2006/relationships/image" Target="/ppt/media/image13.png" Id="rId4" /><Relationship Type="http://schemas.openxmlformats.org/officeDocument/2006/relationships/image" Target="/ppt/media/image14.png" Id="rId5" /><Relationship Type="http://schemas.openxmlformats.org/officeDocument/2006/relationships/image" Target="/ppt/media/image15.png" Id="rId6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Id1" /><Relationship Type="http://schemas.openxmlformats.org/officeDocument/2006/relationships/notesSlide" Target="/ppt/notesSlides/notesSlide8.xml" Id="rId2" /><Relationship Type="http://schemas.openxmlformats.org/officeDocument/2006/relationships/image" Target="/ppt/media/image5.png" Id="rId3" /><Relationship Type="http://schemas.openxmlformats.org/officeDocument/2006/relationships/image" Target="/ppt/media/image16.png" Id="rId4" /><Relationship Type="http://schemas.openxmlformats.org/officeDocument/2006/relationships/image" Target="/ppt/media/image17.png" Id="rId5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Id1" /><Relationship Type="http://schemas.openxmlformats.org/officeDocument/2006/relationships/notesSlide" Target="/ppt/notesSlides/notesSlide9.xml" Id="rId2" /><Relationship Type="http://schemas.openxmlformats.org/officeDocument/2006/relationships/image" Target="/ppt/media/image5.png" Id="rId3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Id1" /><Relationship Type="http://schemas.openxmlformats.org/officeDocument/2006/relationships/notesSlide" Target="/ppt/notesSlides/notesSlide10.xml" Id="rId2" /><Relationship Type="http://schemas.openxmlformats.org/officeDocument/2006/relationships/image" Target="/ppt/media/image5.png" Id="rId3" /><Relationship Type="http://schemas.openxmlformats.org/officeDocument/2006/relationships/image" Target="/ppt/media/image18.png" Id="rId4" /><Relationship Type="http://schemas.openxmlformats.org/officeDocument/2006/relationships/image" Target="/ppt/media/image19.png" Id="rId5" /><Relationship Type="http://schemas.openxmlformats.org/officeDocument/2006/relationships/image" Target="/ppt/media/image20.png" Id="rId6" /><Relationship Type="http://schemas.openxmlformats.org/officeDocument/2006/relationships/slide" Target="/ppt/slides/slide27.xml" Id="rId7" /></Relationships>
</file>

<file path=ppt/slides/_rels/slide17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Id1" /><Relationship Type="http://schemas.openxmlformats.org/officeDocument/2006/relationships/notesSlide" Target="/ppt/notesSlides/notesSlide11.xml" Id="rId2" /><Relationship Type="http://schemas.openxmlformats.org/officeDocument/2006/relationships/image" Target="/ppt/media/image5.png" Id="rId3" /></Relationships>
</file>

<file path=ppt/slides/_rels/slide18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Id1" /><Relationship Type="http://schemas.openxmlformats.org/officeDocument/2006/relationships/notesSlide" Target="/ppt/notesSlides/notesSlide12.xml" Id="rId2" /><Relationship Type="http://schemas.openxmlformats.org/officeDocument/2006/relationships/image" Target="/ppt/media/image5.png" Id="rId3" /><Relationship Type="http://schemas.openxmlformats.org/officeDocument/2006/relationships/image" Target="/ppt/media/image21.png" Id="rId4" /></Relationships>
</file>

<file path=ppt/slides/_rels/slide19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Id1" /><Relationship Type="http://schemas.openxmlformats.org/officeDocument/2006/relationships/notesSlide" Target="/ppt/notesSlides/notesSlide13.xml" Id="rId2" /><Relationship Type="http://schemas.openxmlformats.org/officeDocument/2006/relationships/image" Target="/ppt/media/image5.png" Id="rId3" /><Relationship Type="http://schemas.openxmlformats.org/officeDocument/2006/relationships/image" Target="/ppt/media/image22.png" Id="rId4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6.xml" Id="rId1" /><Relationship Type="http://schemas.openxmlformats.org/officeDocument/2006/relationships/notesSlide" Target="/ppt/notesSlides/notesSlide1.xml" Id="rId2" /><Relationship Type="http://schemas.openxmlformats.org/officeDocument/2006/relationships/image" Target="/ppt/media/image5.png" Id="rId3" /></Relationships>
</file>

<file path=ppt/slides/_rels/slide20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Id1" /><Relationship Type="http://schemas.openxmlformats.org/officeDocument/2006/relationships/notesSlide" Target="/ppt/notesSlides/notesSlide14.xml" Id="rId2" /><Relationship Type="http://schemas.openxmlformats.org/officeDocument/2006/relationships/image" Target="/ppt/media/image5.png" Id="rId3" /><Relationship Type="http://schemas.openxmlformats.org/officeDocument/2006/relationships/image" Target="/ppt/media/image23.png" Id="rId4" /><Relationship Type="http://schemas.openxmlformats.org/officeDocument/2006/relationships/image" Target="/ppt/media/image24.png" Id="rId5" /></Relationships>
</file>

<file path=ppt/slides/_rels/slide21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Id1" /><Relationship Type="http://schemas.openxmlformats.org/officeDocument/2006/relationships/notesSlide" Target="/ppt/notesSlides/notesSlide15.xml" Id="rId2" /><Relationship Type="http://schemas.openxmlformats.org/officeDocument/2006/relationships/image" Target="/ppt/media/image5.png" Id="rId3" /></Relationships>
</file>

<file path=ppt/slides/_rels/slide22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Id1" /><Relationship Type="http://schemas.openxmlformats.org/officeDocument/2006/relationships/notesSlide" Target="/ppt/notesSlides/notesSlide16.xml" Id="rId2" /><Relationship Type="http://schemas.openxmlformats.org/officeDocument/2006/relationships/image" Target="/ppt/media/image5.png" Id="rId3" /><Relationship Type="http://schemas.openxmlformats.org/officeDocument/2006/relationships/image" Target="/ppt/media/image25.png" Id="rId4" /></Relationships>
</file>

<file path=ppt/slides/_rels/slide23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Id1" /><Relationship Type="http://schemas.openxmlformats.org/officeDocument/2006/relationships/notesSlide" Target="/ppt/notesSlides/notesSlide17.xml" Id="rId2" /><Relationship Type="http://schemas.openxmlformats.org/officeDocument/2006/relationships/image" Target="/ppt/media/image5.png" Id="rId3" /><Relationship Type="http://schemas.openxmlformats.org/officeDocument/2006/relationships/image" Target="/ppt/media/image26.png" Id="rId4" /></Relationships>
</file>

<file path=ppt/slides/_rels/slide24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Id1" /><Relationship Type="http://schemas.openxmlformats.org/officeDocument/2006/relationships/notesSlide" Target="/ppt/notesSlides/notesSlide18.xml" Id="rId2" /><Relationship Type="http://schemas.openxmlformats.org/officeDocument/2006/relationships/image" Target="/ppt/media/image5.png" Id="rId3" /><Relationship Type="http://schemas.openxmlformats.org/officeDocument/2006/relationships/image" Target="/ppt/media/image27.png" Id="rId4" /><Relationship Type="http://schemas.openxmlformats.org/officeDocument/2006/relationships/image" Target="/ppt/media/image28.png" Id="rId5" /><Relationship Type="http://schemas.openxmlformats.org/officeDocument/2006/relationships/image" Target="/ppt/media/image29.png" Id="rId6" /></Relationships>
</file>

<file path=ppt/slides/_rels/slide25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Id1" /><Relationship Type="http://schemas.openxmlformats.org/officeDocument/2006/relationships/notesSlide" Target="/ppt/notesSlides/notesSlide19.xml" Id="rId2" /><Relationship Type="http://schemas.openxmlformats.org/officeDocument/2006/relationships/image" Target="/ppt/media/image5.png" Id="rId3" /><Relationship Type="http://schemas.openxmlformats.org/officeDocument/2006/relationships/image" Target="/ppt/media/image30.png" Id="rId4" /></Relationships>
</file>

<file path=ppt/slides/_rels/slide26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Id1" /><Relationship Type="http://schemas.openxmlformats.org/officeDocument/2006/relationships/notesSlide" Target="/ppt/notesSlides/notesSlide20.xml" Id="rId2" /><Relationship Type="http://schemas.openxmlformats.org/officeDocument/2006/relationships/image" Target="/ppt/media/image5.png" Id="rId3" /><Relationship Type="http://schemas.openxmlformats.org/officeDocument/2006/relationships/image" Target="/ppt/media/image31.png" Id="rId4" /></Relationships>
</file>

<file path=ppt/slides/_rels/slide27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Id1" /><Relationship Type="http://schemas.openxmlformats.org/officeDocument/2006/relationships/notesSlide" Target="/ppt/notesSlides/notesSlide21.xml" Id="rId2" /><Relationship Type="http://schemas.openxmlformats.org/officeDocument/2006/relationships/image" Target="/ppt/media/image5.png" Id="rId3" /><Relationship Type="http://schemas.openxmlformats.org/officeDocument/2006/relationships/image" Target="/ppt/media/image32.png" Id="rId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Id1" /><Relationship Type="http://schemas.openxmlformats.org/officeDocument/2006/relationships/image" Target="/ppt/media/image5.png" Id="rId2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6.xml" Id="rId1" /><Relationship Type="http://schemas.openxmlformats.org/officeDocument/2006/relationships/notesSlide" Target="/ppt/notesSlides/notesSlide2.xml" Id="rId2" /><Relationship Type="http://schemas.openxmlformats.org/officeDocument/2006/relationships/image" Target="/ppt/media/image5.png" Id="rId3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Id1" /><Relationship Type="http://schemas.openxmlformats.org/officeDocument/2006/relationships/notesSlide" Target="/ppt/notesSlides/notesSlide3.xml" Id="rId2" /><Relationship Type="http://schemas.openxmlformats.org/officeDocument/2006/relationships/image" Target="/ppt/media/image5.png" Id="rId3" /><Relationship Type="http://schemas.openxmlformats.org/officeDocument/2006/relationships/image" Target="/ppt/media/image6.png" Id="rId4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Id1" /><Relationship Type="http://schemas.openxmlformats.org/officeDocument/2006/relationships/image" Target="/ppt/media/image5.png" Id="rId2" /><Relationship Type="http://schemas.openxmlformats.org/officeDocument/2006/relationships/image" Target="/ppt/media/image7.png" Id="rId3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Id1" /><Relationship Type="http://schemas.openxmlformats.org/officeDocument/2006/relationships/image" Target="/ppt/media/image5.png" Id="rId2" /><Relationship Type="http://schemas.openxmlformats.org/officeDocument/2006/relationships/image" Target="/ppt/media/image8.png" Id="rId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Id1" /><Relationship Type="http://schemas.openxmlformats.org/officeDocument/2006/relationships/image" Target="/ppt/media/image5.png" Id="rId2" /><Relationship Type="http://schemas.openxmlformats.org/officeDocument/2006/relationships/image" Target="/ppt/media/image9.png" Id="rId3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Id1" /><Relationship Type="http://schemas.openxmlformats.org/officeDocument/2006/relationships/image" Target="/ppt/media/image5.png" Id="rId2" /><Relationship Type="http://schemas.openxmlformats.org/officeDocument/2006/relationships/image" Target="/ppt/media/image10.png" Id="rId3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标题 1"/>
          <p:cNvSpPr txBox="1">
            <a:spLocks noGrp="1"/>
          </p:cNvSpPr>
          <p:nvPr>
            <p:ph type="title"/>
          </p:nvPr>
        </p:nvSpPr>
        <p:spPr>
          <a:xfrm>
            <a:off x="1930399" y="1918186"/>
            <a:ext cx="8783250" cy="879606"/>
          </a:xfrm>
          <a:prstGeom prst="rect">
            <a:avLst/>
          </a:prstGeom>
        </p:spPr>
        <p:txBody>
          <a:bodyPr>
            <a:normAutofit/>
          </a:bodyPr>
          <a:lstStyle>
            <a:lvl1pPr lvl="0">
              <a:defRPr spc="200">
                <a:latin typeface="Microsoft YaHei"/>
                <a:ea typeface="Microsoft YaHei"/>
              </a:defRPr>
            </a:lvl1pPr>
          </a:lstStyle>
          <a:p>
            <a:r>
              <a:rPr lang="zh-CN" altLang="zh-CN"/>
              <a:t>软件平台</a:t>
            </a:r>
            <a:r>
              <a:rPr lang="en-US" altLang="en-US"/>
              <a:t>——</a:t>
            </a:r>
            <a:r>
              <a:rPr lang="zh-CN" altLang="zh-CN"/>
              <a:t>故障子系统设计方案</a:t>
            </a:r>
            <a:endParaRPr lang="en-US" altLang="en-US"/>
          </a:p>
        </p:txBody>
      </p:sp>
      <p:sp>
        <p:nvSpPr>
          <p:cNvPr id="205" name="文本占位符 2"/>
          <p:cNvSpPr txBox="1">
            <a:spLocks noGrp="1"/>
          </p:cNvSpPr>
          <p:nvPr>
            <p:ph type="body" idx="1"/>
          </p:nvPr>
        </p:nvSpPr>
        <p:spPr>
          <a:xfrm>
            <a:off x="1923419" y="2934267"/>
            <a:ext cx="5472697" cy="54741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lvl="0" defTabSz="786130">
              <a:spcBef>
                <a:spcPts val="800"/>
              </a:spcBef>
              <a:defRPr sz="1550" spc="172">
                <a:latin typeface="Microsoft YaHei"/>
                <a:ea typeface="Microsoft YaHei"/>
              </a:defRPr>
            </a:lvl1pPr>
          </a:lstStyle>
          <a:p>
            <a:pPr>
              <a:defRPr>
                <a:latin typeface="Arial"/>
                <a:ea typeface="Arial"/>
              </a:defRPr>
            </a:pPr>
            <a:r>
              <a:rPr>
                <a:latin typeface="Microsoft YaHei"/>
                <a:ea typeface="Microsoft YaHei"/>
              </a:rPr>
              <a:t>智能驾驶中心</a:t>
            </a:r>
            <a:endParaRPr lang="en-US" altLang="en-US">
              <a:latin typeface="Microsoft YaHei"/>
              <a:ea typeface="Microsoft YaHei"/>
            </a:endParaRPr>
          </a:p>
          <a:p>
            <a:pPr>
              <a:defRPr>
                <a:latin typeface="Arial"/>
                <a:ea typeface="Arial"/>
              </a:defRPr>
            </a:pPr>
            <a:r>
              <a:rPr lang="zh-CN" altLang="zh-CN"/>
              <a:t>石头</a:t>
            </a:r>
            <a:endParaRPr>
              <a:latin typeface="Microsoft YaHei"/>
              <a:ea typeface="Microsoft YaHei"/>
            </a:endParaRPr>
          </a:p>
        </p:txBody>
      </p:sp>
      <p:sp>
        <p:nvSpPr>
          <p:cNvPr id="206" name="文本占位符 3"/>
          <p:cNvSpPr>
            <a:spLocks noGrp="1"/>
          </p:cNvSpPr>
          <p:nvPr>
            <p:ph type="body" idx="21"/>
          </p:nvPr>
        </p:nvSpPr>
        <p:spPr>
          <a:xfrm>
            <a:off x="1923418" y="3481685"/>
            <a:ext cx="5472698" cy="355981"/>
          </a:xfrm>
          <a:prstGeom prst="rect">
            <a:avLst/>
          </a:prstGeom>
        </p:spPr>
        <p:txBody>
          <a:bodyPr/>
          <a:lstStyle/>
          <a:p>
            <a:r>
              <a:t>2022-0</a:t>
            </a:r>
            <a:r>
              <a:rPr lang="en-US" altLang="en-US"/>
              <a:t>5</a:t>
            </a:r>
            <a:r>
              <a:t>-</a:t>
            </a:r>
            <a:r>
              <a:rPr lang="en-US" altLang="en-US"/>
              <a:t>10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t="16296" b="12493"/>
          <a:stretch/>
        </p:blipFill>
        <p:spPr>
          <a:xfrm>
            <a:off x="0" y="6241773"/>
            <a:ext cx="12192000" cy="548640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故障设计概述</a:t>
            </a:r>
            <a:endParaRPr lang="en-US" altLang="en-US"/>
          </a:p>
          <a:p>
            <a:r>
              <a:rPr lang="zh-CN" altLang="zh-CN">
                <a:solidFill>
                  <a:schemeClr val="bg1"/>
                </a:solidFill>
              </a:rPr>
              <a:t>故障子系统设计方案</a:t>
            </a:r>
            <a:r>
              <a:rPr lang="en-US" altLang="en-US">
                <a:solidFill>
                  <a:schemeClr val="bg1"/>
                </a:solidFill>
              </a:rPr>
              <a:t>(</a:t>
            </a:r>
            <a:r>
              <a:rPr lang="zh-CN" altLang="zh-CN">
                <a:solidFill>
                  <a:schemeClr val="bg1"/>
                </a:solidFill>
              </a:rPr>
              <a:t>概要</a:t>
            </a:r>
            <a:r>
              <a:rPr lang="en-US" altLang="en-US">
                <a:solidFill>
                  <a:schemeClr val="bg1"/>
                </a:solidFill>
              </a:rPr>
              <a:t>)</a:t>
            </a:r>
          </a:p>
          <a:p>
            <a:r>
              <a:rPr lang="zh-CN" altLang="zh-CN">
                <a:solidFill>
                  <a:srgbClr val="C00000"/>
                </a:solidFill>
              </a:rPr>
              <a:t>故障子系统设计方案</a:t>
            </a:r>
            <a:r>
              <a:rPr lang="en-US" altLang="en-US">
                <a:solidFill>
                  <a:srgbClr val="C00000"/>
                </a:solidFill>
              </a:rPr>
              <a:t>(</a:t>
            </a:r>
            <a:r>
              <a:rPr lang="zh-CN" altLang="zh-CN">
                <a:solidFill>
                  <a:srgbClr val="C00000"/>
                </a:solidFill>
              </a:rPr>
              <a:t>详细</a:t>
            </a:r>
            <a:r>
              <a:rPr lang="en-US" altLang="en-US">
                <a:solidFill>
                  <a:srgbClr val="C00000"/>
                </a:solidFill>
              </a:rPr>
              <a:t>)</a:t>
            </a:r>
          </a:p>
          <a:p>
            <a:r>
              <a:rPr lang="en-US" altLang="en-US"/>
              <a:t>Q&amp;A</a:t>
            </a:r>
          </a:p>
          <a:p>
            <a:r>
              <a:rPr lang="zh-CN" altLang="zh-CN"/>
              <a:t>附录一：故障子系统实施现状</a:t>
            </a:r>
            <a:endParaRPr lang="en-US" altLang="en-US"/>
          </a:p>
          <a:p>
            <a:r>
              <a:rPr lang="zh-CN" altLang="zh-CN"/>
              <a:t>附录二：故障检测框架</a:t>
            </a:r>
            <a:endParaRPr lang="en-US" altLang="en-US"/>
          </a:p>
          <a:p>
            <a:r>
              <a:rPr lang="zh-CN" altLang="zh-CN"/>
              <a:t>附录三：系统硬件复杂度</a:t>
            </a:r>
            <a:endParaRPr lang="en-US" altLang="en-US"/>
          </a:p>
          <a:p>
            <a:r>
              <a:rPr lang="zh-CN" altLang="zh-CN"/>
              <a:t>附录四：系统软件复杂度</a:t>
            </a:r>
            <a:endParaRPr lang="en-US" altLang="en-US"/>
          </a:p>
          <a:p>
            <a:endParaRPr lang="zh-CN" altLang="zh-CN"/>
          </a:p>
        </p:txBody>
      </p:sp>
      <p:cxnSp>
        <p:nvCxnSpPr>
          <p:cNvPr id="4" name="直接连接符 3"/>
          <p:cNvCxnSpPr/>
          <p:nvPr/>
        </p:nvCxnSpPr>
        <p:spPr>
          <a:xfrm>
            <a:off x="0" y="706480"/>
            <a:ext cx="12192000" cy="0"/>
          </a:xfrm>
          <a:prstGeom prst="line">
            <a:avLst/>
          </a:prstGeom>
          <a:ln w="25400" cap="flat" cmpd="sng">
            <a:solidFill>
              <a:srgbClr val="C00000"/>
            </a:solidFill>
            <a:prstDash val="soli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lide Number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/>
          <a:lstStyle/>
          <a:p>
            <a:fld id="{059C2351-4BFA-444B-9F8C-2644BB56E549}" type="slidenum">
              <a:t>11</a:t>
            </a:fld>
          </a:p>
        </p:txBody>
      </p:sp>
      <p:cxnSp>
        <p:nvCxnSpPr>
          <p:cNvPr id="5" name="直接连接符 4"/>
          <p:cNvCxnSpPr/>
          <p:nvPr/>
        </p:nvCxnSpPr>
        <p:spPr>
          <a:xfrm>
            <a:off x="414215" y="595648"/>
            <a:ext cx="11777785" cy="0"/>
          </a:xfrm>
          <a:prstGeom prst="line">
            <a:avLst/>
          </a:prstGeom>
          <a:ln w="25400" cap="flat" cmpd="sng">
            <a:solidFill>
              <a:srgbClr val="C00000"/>
            </a:solidFill>
            <a:prstDash val="solid"/>
          </a:ln>
        </p:spPr>
      </p:cxnSp>
      <p:sp>
        <p:nvSpPr>
          <p:cNvPr id="7" name="文本占位符 3"/>
          <p:cNvSpPr txBox="1"/>
          <p:nvPr/>
        </p:nvSpPr>
        <p:spPr>
          <a:xfrm>
            <a:off x="587836" y="120379"/>
            <a:ext cx="11165304" cy="442701"/>
          </a:xfrm>
          <a:prstGeom prst="rect">
            <a:avLst/>
          </a:prstGeom>
        </p:spPr>
        <p:txBody>
          <a:bodyPr/>
          <a:lstStyle>
            <a:lvl1pPr marL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1pPr>
            <a:lvl2pPr marL="723900" lvl="1" indent="-2667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2pPr>
            <a:lvl3pPr marL="1234440" lvl="2" indent="-32004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3pPr>
            <a:lvl4pPr marL="1727200" lvl="3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4pPr>
            <a:lvl5pPr marL="2184400" lvl="4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5pPr>
            <a:lvl6pPr marL="2641600" lvl="5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6pPr>
            <a:lvl7pPr marL="3098800" lvl="6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7pPr>
            <a:lvl8pPr marL="3556000" lvl="7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8pPr>
            <a:lvl9pPr marL="4013200" lvl="8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9pPr>
          </a:lstStyle>
          <a:p>
            <a:r>
              <a:rPr lang="zh-CN" altLang="zh-CN"/>
              <a:t>故障详细设计</a:t>
            </a:r>
            <a:r>
              <a:rPr lang="en-US" altLang="en-US"/>
              <a:t>——</a:t>
            </a:r>
            <a:r>
              <a:rPr lang="zh-CN" altLang="zh-CN"/>
              <a:t>总体</a:t>
            </a:r>
            <a:endParaRPr lang="zh-CN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2308" t="11707" r="81923" b="11198"/>
          <a:stretch/>
        </p:blipFill>
        <p:spPr>
          <a:xfrm>
            <a:off x="10269416" y="0"/>
            <a:ext cx="1922584" cy="59396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/>
        </p:blipFill>
        <p:spPr>
          <a:xfrm rot="0">
            <a:off x="281596" y="595648"/>
            <a:ext cx="11777785" cy="5414376"/>
          </a:xfrm>
          <a:prstGeom prst="rect">
            <a:avLst/>
          </a:prstGeom>
        </p:spPr>
      </p:pic>
      <p:sp>
        <p:nvSpPr>
          <p:cNvPr id="10" name="讲清楚问题的背景…"/>
          <p:cNvSpPr txBox="1">
            <a:spLocks noGrp="1"/>
          </p:cNvSpPr>
          <p:nvPr>
            <p:ph type="body" idx="1"/>
          </p:nvPr>
        </p:nvSpPr>
        <p:spPr>
          <a:xfrm>
            <a:off x="3697172" y="6266780"/>
            <a:ext cx="8494827" cy="781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ts val="1000"/>
              </a:lnSpc>
              <a:spcBef>
                <a:spcPts val="600"/>
              </a:spcBef>
            </a:pPr>
            <a:r>
              <a:rPr lang="zh-CN" altLang="zh-CN" sz="1200">
                <a:latin typeface="微软雅黑"/>
                <a:ea typeface="微软雅黑"/>
              </a:rPr>
              <a:t>注： </a:t>
            </a:r>
            <a:endParaRPr lang="en-US" altLang="en-US" sz="1200">
              <a:latin typeface="微软雅黑"/>
              <a:ea typeface="微软雅黑"/>
            </a:endParaRPr>
          </a:p>
          <a:p>
            <a:pPr marL="285750" indent="-285750">
              <a:lnSpc>
                <a:spcPts val="1000"/>
              </a:lnSpc>
              <a:spcBef>
                <a:spcPts val="600"/>
              </a:spcBef>
              <a:buFont typeface="Wingdings" charset="2"/>
              <a:buChar char="p"/>
            </a:pPr>
            <a:r>
              <a:rPr lang="zh-CN" altLang="zh-CN" sz="1200">
                <a:latin typeface="微软雅黑"/>
                <a:ea typeface="微软雅黑"/>
              </a:rPr>
              <a:t>故障检测部分，分散部署在各个业务模块中，具体实施方式、策略由业务模块完成；</a:t>
            </a:r>
            <a:endParaRPr lang="en-US" altLang="en-US" sz="1200">
              <a:latin typeface="微软雅黑"/>
              <a:ea typeface="微软雅黑"/>
            </a:endParaRPr>
          </a:p>
          <a:p>
            <a:pPr marL="285750" indent="-285750">
              <a:lnSpc>
                <a:spcPts val="1000"/>
              </a:lnSpc>
              <a:spcBef>
                <a:spcPts val="600"/>
              </a:spcBef>
              <a:buFont typeface="Wingdings" charset="2"/>
              <a:buChar char="p"/>
            </a:pPr>
            <a:r>
              <a:rPr lang="zh-CN" altLang="zh-CN" sz="1200">
                <a:latin typeface="微软雅黑"/>
                <a:ea typeface="微软雅黑"/>
              </a:rPr>
              <a:t>软件平台提供：故障上报消息接口；故障上报消息通用框架；故障产生检测框架；具体如何使用由业务自己决定；</a:t>
            </a:r>
            <a:endParaRPr lang="en-US" altLang="en-US" sz="1200">
              <a:latin typeface="微软雅黑"/>
              <a:ea typeface="微软雅黑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0"/>
          </p:cNvPicPr>
          <p:nvPr/>
        </p:nvPicPr>
        <p:blipFill>
          <a:blip r:embed="rId3"/>
          <a:stretch/>
        </p:blipFill>
        <p:spPr>
          <a:xfrm>
            <a:off x="6355080" y="900551"/>
            <a:ext cx="6387119" cy="4036356"/>
          </a:xfrm>
          <a:prstGeom prst="rect">
            <a:avLst/>
          </a:prstGeom>
        </p:spPr>
      </p:pic>
      <p:sp>
        <p:nvSpPr>
          <p:cNvPr id="212" name="Slide Number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/>
          <a:lstStyle/>
          <a:p>
            <a:fld id="{E9437D02-1A61-406C-958E-A916984DE7ED}" type="slidenum">
              <a:t>12</a:t>
            </a:fld>
          </a:p>
        </p:txBody>
      </p:sp>
      <p:cxnSp>
        <p:nvCxnSpPr>
          <p:cNvPr id="5" name="直接连接符 4"/>
          <p:cNvCxnSpPr/>
          <p:nvPr/>
        </p:nvCxnSpPr>
        <p:spPr>
          <a:xfrm>
            <a:off x="414215" y="595648"/>
            <a:ext cx="11777785" cy="0"/>
          </a:xfrm>
          <a:prstGeom prst="line">
            <a:avLst/>
          </a:prstGeom>
          <a:ln w="25400" cap="flat" cmpd="sng">
            <a:solidFill>
              <a:srgbClr val="C00000"/>
            </a:solidFill>
            <a:prstDash val="solid"/>
          </a:ln>
        </p:spPr>
      </p:cxnSp>
      <p:sp>
        <p:nvSpPr>
          <p:cNvPr id="7" name="文本占位符 3"/>
          <p:cNvSpPr txBox="1"/>
          <p:nvPr/>
        </p:nvSpPr>
        <p:spPr>
          <a:xfrm>
            <a:off x="587836" y="120379"/>
            <a:ext cx="11165304" cy="442701"/>
          </a:xfrm>
          <a:prstGeom prst="rect">
            <a:avLst/>
          </a:prstGeom>
        </p:spPr>
        <p:txBody>
          <a:bodyPr/>
          <a:lstStyle>
            <a:lvl1pPr marL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1pPr>
            <a:lvl2pPr marL="723900" lvl="1" indent="-2667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2pPr>
            <a:lvl3pPr marL="1234440" lvl="2" indent="-32004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3pPr>
            <a:lvl4pPr marL="1727200" lvl="3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4pPr>
            <a:lvl5pPr marL="2184400" lvl="4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5pPr>
            <a:lvl6pPr marL="2641600" lvl="5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6pPr>
            <a:lvl7pPr marL="3098800" lvl="6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7pPr>
            <a:lvl8pPr marL="3556000" lvl="7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8pPr>
            <a:lvl9pPr marL="4013200" lvl="8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9pPr>
          </a:lstStyle>
          <a:p>
            <a:r>
              <a:rPr lang="zh-CN" altLang="zh-CN"/>
              <a:t>故障详细设计</a:t>
            </a:r>
            <a:r>
              <a:rPr lang="en-US" altLang="en-US"/>
              <a:t>——</a:t>
            </a:r>
            <a:r>
              <a:rPr lang="zh-CN" altLang="zh-CN"/>
              <a:t>故障静态数据</a:t>
            </a:r>
            <a:endParaRPr lang="zh-CN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/>
          <a:srcRect l="2308" t="11707" r="81923" b="11198"/>
          <a:stretch/>
        </p:blipFill>
        <p:spPr>
          <a:xfrm>
            <a:off x="10269416" y="0"/>
            <a:ext cx="1922584" cy="593969"/>
          </a:xfrm>
          <a:prstGeom prst="rect">
            <a:avLst/>
          </a:prstGeom>
        </p:spPr>
      </p:pic>
      <p:sp>
        <p:nvSpPr>
          <p:cNvPr id="9" name="讲清楚问题的背景…"/>
          <p:cNvSpPr txBox="1">
            <a:spLocks noGrp="1"/>
          </p:cNvSpPr>
          <p:nvPr>
            <p:ph type="body" idx="1"/>
          </p:nvPr>
        </p:nvSpPr>
        <p:spPr>
          <a:xfrm>
            <a:off x="501966" y="856710"/>
            <a:ext cx="11165307" cy="51007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buFont typeface="Wingdings" charset="2"/>
              <a:buChar char="p"/>
            </a:pPr>
            <a:r>
              <a:rPr lang="zh-CN" altLang="zh-CN">
                <a:latin typeface="微软雅黑"/>
                <a:ea typeface="微软雅黑"/>
              </a:rPr>
              <a:t>故障静态数据整理</a:t>
            </a:r>
            <a:r>
              <a:rPr lang="zh-CN" altLang="zh-CN">
                <a:latin typeface="微软雅黑"/>
                <a:ea typeface="微软雅黑"/>
              </a:rPr>
              <a:t>：</a:t>
            </a:r>
            <a:endParaRPr lang="en-US" altLang="en-US">
              <a:latin typeface="微软雅黑"/>
              <a:ea typeface="微软雅黑"/>
            </a:endParaRPr>
          </a:p>
          <a:p>
            <a:pPr marL="914400" lvl="1" indent="-285750">
              <a:buFont typeface="Wingdings" charset="2"/>
              <a:buChar char="u"/>
            </a:pPr>
            <a:r>
              <a:rPr lang="zh-CN" altLang="zh-CN">
                <a:latin typeface="微软雅黑"/>
                <a:ea typeface="微软雅黑"/>
              </a:rPr>
              <a:t>所有潜在故障清单信息整理：</a:t>
            </a:r>
            <a:r>
              <a:rPr lang="en-US" altLang="en-US">
                <a:latin typeface="微软雅黑"/>
                <a:ea typeface="微软雅黑"/>
              </a:rPr>
              <a:t>---- </a:t>
            </a:r>
            <a:r>
              <a:rPr lang="zh-CN" altLang="zh-CN">
                <a:latin typeface="微软雅黑"/>
                <a:ea typeface="微软雅黑"/>
              </a:rPr>
              <a:t>明韫</a:t>
            </a:r>
            <a:endParaRPr lang="en-US" altLang="en-US">
              <a:latin typeface="微软雅黑"/>
              <a:ea typeface="微软雅黑"/>
            </a:endParaRPr>
          </a:p>
          <a:p>
            <a:pPr marL="1405890" lvl="2" indent="-285750">
              <a:buFont typeface="Wingdings" charset="2"/>
              <a:buChar char="Ø"/>
            </a:pPr>
            <a:r>
              <a:rPr lang="en-US" altLang="en-US">
                <a:latin typeface="微软雅黑"/>
                <a:ea typeface="微软雅黑"/>
              </a:rPr>
              <a:t>ID</a:t>
            </a:r>
            <a:r>
              <a:rPr lang="zh-CN" altLang="zh-CN">
                <a:latin typeface="微软雅黑"/>
                <a:ea typeface="微软雅黑"/>
              </a:rPr>
              <a:t>、名称、类别、故障等级</a:t>
            </a:r>
            <a:endParaRPr lang="en-US" altLang="en-US">
              <a:latin typeface="微软雅黑"/>
              <a:ea typeface="微软雅黑"/>
            </a:endParaRPr>
          </a:p>
          <a:p>
            <a:pPr marL="1405890" lvl="2" indent="-285750">
              <a:buFont typeface="Wingdings" charset="2"/>
              <a:buChar char="Ø"/>
            </a:pPr>
            <a:r>
              <a:rPr lang="zh-CN" altLang="zh-CN">
                <a:latin typeface="微软雅黑"/>
                <a:ea typeface="微软雅黑"/>
              </a:rPr>
              <a:t>各种模式下危害级别、响应策略、原因等</a:t>
            </a:r>
            <a:endParaRPr lang="en-US" altLang="en-US">
              <a:latin typeface="微软雅黑"/>
              <a:ea typeface="微软雅黑"/>
            </a:endParaRPr>
          </a:p>
          <a:p>
            <a:pPr marL="914400" lvl="1" indent="-285750">
              <a:buFont typeface="Wingdings" charset="2"/>
              <a:buChar char="u"/>
            </a:pPr>
            <a:r>
              <a:rPr lang="zh-CN" altLang="zh-CN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</a:rPr>
              <a:t>所有故障间关系整理（规划，二期版本中进行</a:t>
            </a:r>
            <a:r>
              <a:rPr lang="en-US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</a:rPr>
              <a:t>?</a:t>
            </a:r>
            <a:r>
              <a:rPr lang="zh-CN" altLang="zh-CN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</a:rPr>
              <a:t>）</a:t>
            </a:r>
            <a:endParaRPr lang="en-US" altLang="en-US">
              <a:solidFill>
                <a:schemeClr val="tx1">
                  <a:lumMod val="50000"/>
                  <a:lumOff val="50000"/>
                </a:schemeClr>
              </a:solidFill>
              <a:latin typeface="微软雅黑"/>
              <a:ea typeface="微软雅黑"/>
            </a:endParaRPr>
          </a:p>
          <a:p>
            <a:pPr marL="914400" lvl="1" indent="-285750">
              <a:buFont typeface="Wingdings" charset="2"/>
              <a:buChar char="u"/>
            </a:pPr>
            <a:r>
              <a:rPr lang="zh-CN" altLang="zh-CN">
                <a:solidFill>
                  <a:srgbClr val="FFC000"/>
                </a:solidFill>
                <a:latin typeface="微软雅黑"/>
                <a:ea typeface="微软雅黑"/>
              </a:rPr>
              <a:t>所有故障</a:t>
            </a:r>
            <a:r>
              <a:rPr lang="en-US" altLang="en-US">
                <a:solidFill>
                  <a:srgbClr val="FFC000"/>
                </a:solidFill>
                <a:latin typeface="微软雅黑"/>
                <a:ea typeface="微软雅黑"/>
              </a:rPr>
              <a:t>ID</a:t>
            </a:r>
            <a:r>
              <a:rPr lang="zh-CN" altLang="zh-CN">
                <a:solidFill>
                  <a:srgbClr val="FFC000"/>
                </a:solidFill>
                <a:latin typeface="微软雅黑"/>
                <a:ea typeface="微软雅黑"/>
              </a:rPr>
              <a:t>与诊断</a:t>
            </a:r>
            <a:r>
              <a:rPr lang="en-US" altLang="en-US">
                <a:solidFill>
                  <a:srgbClr val="FFC000"/>
                </a:solidFill>
                <a:latin typeface="微软雅黑"/>
                <a:ea typeface="微软雅黑"/>
              </a:rPr>
              <a:t>ID--DTCID</a:t>
            </a:r>
            <a:r>
              <a:rPr lang="zh-CN" altLang="zh-CN">
                <a:solidFill>
                  <a:srgbClr val="FFC000"/>
                </a:solidFill>
                <a:latin typeface="微软雅黑"/>
                <a:ea typeface="微软雅黑"/>
              </a:rPr>
              <a:t>映射关系整理</a:t>
            </a:r>
            <a:r>
              <a:rPr lang="en-US" altLang="en-US">
                <a:solidFill>
                  <a:srgbClr val="FFC000"/>
                </a:solidFill>
                <a:latin typeface="微软雅黑"/>
                <a:ea typeface="微软雅黑"/>
              </a:rPr>
              <a:t>----</a:t>
            </a:r>
            <a:r>
              <a:rPr lang="zh-CN" altLang="zh-CN">
                <a:solidFill>
                  <a:srgbClr val="FFC000"/>
                </a:solidFill>
                <a:latin typeface="微软雅黑"/>
                <a:ea typeface="微软雅黑"/>
              </a:rPr>
              <a:t>半工</a:t>
            </a:r>
            <a:endParaRPr lang="en-US" altLang="en-US">
              <a:solidFill>
                <a:srgbClr val="FFC000"/>
              </a:solidFill>
              <a:latin typeface="微软雅黑"/>
              <a:ea typeface="微软雅黑"/>
            </a:endParaRPr>
          </a:p>
          <a:p>
            <a:pPr marL="914400" lvl="1" indent="-285750">
              <a:buFont typeface="Wingdings" charset="2"/>
              <a:buChar char="u"/>
            </a:pPr>
            <a:r>
              <a:rPr lang="zh-CN" altLang="zh-CN">
                <a:solidFill>
                  <a:srgbClr val="FF0000"/>
                </a:solidFill>
                <a:latin typeface="微软雅黑"/>
                <a:ea typeface="微软雅黑"/>
              </a:rPr>
              <a:t>所有故障</a:t>
            </a:r>
            <a:r>
              <a:rPr lang="en-US" altLang="en-US">
                <a:solidFill>
                  <a:srgbClr val="FF0000"/>
                </a:solidFill>
                <a:latin typeface="微软雅黑"/>
                <a:ea typeface="微软雅黑"/>
              </a:rPr>
              <a:t>ID</a:t>
            </a:r>
            <a:r>
              <a:rPr lang="zh-CN" altLang="zh-CN">
                <a:solidFill>
                  <a:srgbClr val="FF0000"/>
                </a:solidFill>
                <a:latin typeface="微软雅黑"/>
                <a:ea typeface="微软雅黑"/>
              </a:rPr>
              <a:t>在</a:t>
            </a:r>
            <a:r>
              <a:rPr lang="en-US" altLang="en-US">
                <a:solidFill>
                  <a:srgbClr val="FF0000"/>
                </a:solidFill>
                <a:latin typeface="微软雅黑"/>
                <a:ea typeface="微软雅黑"/>
              </a:rPr>
              <a:t>DHU/HMI</a:t>
            </a:r>
            <a:r>
              <a:rPr lang="zh-CN" altLang="zh-CN">
                <a:solidFill>
                  <a:srgbClr val="FF0000"/>
                </a:solidFill>
                <a:latin typeface="微软雅黑"/>
                <a:ea typeface="微软雅黑"/>
              </a:rPr>
              <a:t>上显示信息整理</a:t>
            </a:r>
            <a:endParaRPr lang="en-US" altLang="en-US">
              <a:solidFill>
                <a:srgbClr val="FF0000"/>
              </a:solidFill>
              <a:latin typeface="微软雅黑"/>
              <a:ea typeface="微软雅黑"/>
            </a:endParaRPr>
          </a:p>
          <a:p>
            <a:pPr marL="1405890" lvl="2" indent="-285750">
              <a:buFont typeface="Wingdings" charset="2"/>
              <a:buChar char="Ø"/>
            </a:pPr>
            <a:r>
              <a:rPr lang="en-US" altLang="en-US">
                <a:solidFill>
                  <a:srgbClr val="FF0000"/>
                </a:solidFill>
                <a:latin typeface="微软雅黑"/>
                <a:ea typeface="微软雅黑"/>
              </a:rPr>
              <a:t>1. </a:t>
            </a:r>
            <a:r>
              <a:rPr lang="zh-CN" altLang="zh-CN">
                <a:solidFill>
                  <a:srgbClr val="FF0000"/>
                </a:solidFill>
                <a:latin typeface="微软雅黑"/>
                <a:ea typeface="微软雅黑"/>
              </a:rPr>
              <a:t>分类</a:t>
            </a:r>
            <a:r>
              <a:rPr lang="en-US" altLang="en-US">
                <a:solidFill>
                  <a:srgbClr val="FF0000"/>
                </a:solidFill>
                <a:latin typeface="微软雅黑"/>
                <a:ea typeface="微软雅黑"/>
              </a:rPr>
              <a:t>--》</a:t>
            </a:r>
            <a:r>
              <a:rPr lang="zh-CN" altLang="zh-CN">
                <a:solidFill>
                  <a:srgbClr val="FF0000"/>
                </a:solidFill>
                <a:latin typeface="微软雅黑"/>
                <a:ea typeface="微软雅黑"/>
              </a:rPr>
              <a:t>处理策略 </a:t>
            </a:r>
            <a:r>
              <a:rPr lang="en-US" altLang="en-US">
                <a:solidFill>
                  <a:srgbClr val="FF0000"/>
                </a:solidFill>
                <a:latin typeface="微软雅黑"/>
                <a:ea typeface="微软雅黑"/>
              </a:rPr>
              <a:t>---- </a:t>
            </a:r>
            <a:r>
              <a:rPr lang="zh-CN" altLang="zh-CN">
                <a:solidFill>
                  <a:srgbClr val="FF0000"/>
                </a:solidFill>
                <a:latin typeface="微软雅黑"/>
                <a:ea typeface="微软雅黑"/>
              </a:rPr>
              <a:t>明韫</a:t>
            </a:r>
            <a:endParaRPr lang="en-US" altLang="en-US">
              <a:solidFill>
                <a:srgbClr val="FF0000"/>
              </a:solidFill>
              <a:latin typeface="微软雅黑"/>
              <a:ea typeface="微软雅黑"/>
            </a:endParaRPr>
          </a:p>
          <a:p>
            <a:pPr marL="1405890" lvl="2" indent="-285750">
              <a:buFont typeface="Wingdings" charset="2"/>
              <a:buChar char="Ø"/>
            </a:pPr>
            <a:r>
              <a:rPr lang="en-US" altLang="en-US">
                <a:solidFill>
                  <a:srgbClr val="FF0000"/>
                </a:solidFill>
                <a:latin typeface="微软雅黑"/>
                <a:ea typeface="微软雅黑"/>
              </a:rPr>
              <a:t>2. </a:t>
            </a:r>
            <a:r>
              <a:rPr lang="zh-CN" altLang="zh-CN">
                <a:solidFill>
                  <a:srgbClr val="FF0000"/>
                </a:solidFill>
                <a:latin typeface="微软雅黑"/>
                <a:ea typeface="微软雅黑"/>
              </a:rPr>
              <a:t>提示语言、方式</a:t>
            </a:r>
            <a:r>
              <a:rPr lang="en-US" altLang="en-US">
                <a:solidFill>
                  <a:srgbClr val="FF0000"/>
                </a:solidFill>
                <a:latin typeface="微软雅黑"/>
                <a:ea typeface="微软雅黑"/>
              </a:rPr>
              <a:t>--》HMI--》HMI Server </a:t>
            </a:r>
            <a:r>
              <a:rPr lang="zh-CN" altLang="zh-CN">
                <a:solidFill>
                  <a:srgbClr val="FF0000"/>
                </a:solidFill>
                <a:latin typeface="微软雅黑"/>
                <a:ea typeface="微软雅黑"/>
              </a:rPr>
              <a:t>映射、呈现 </a:t>
            </a:r>
            <a:r>
              <a:rPr lang="en-US" altLang="en-US">
                <a:solidFill>
                  <a:srgbClr val="FF0000"/>
                </a:solidFill>
                <a:latin typeface="微软雅黑"/>
                <a:ea typeface="微软雅黑"/>
              </a:rPr>
              <a:t>----</a:t>
            </a:r>
            <a:r>
              <a:rPr lang="zh-CN" altLang="zh-CN">
                <a:solidFill>
                  <a:srgbClr val="FF0000"/>
                </a:solidFill>
                <a:latin typeface="微软雅黑"/>
                <a:ea typeface="微软雅黑"/>
              </a:rPr>
              <a:t>俊兮</a:t>
            </a:r>
            <a:endParaRPr lang="en-US" altLang="en-US">
              <a:solidFill>
                <a:srgbClr val="FF0000"/>
              </a:solidFill>
              <a:latin typeface="微软雅黑"/>
              <a:ea typeface="微软雅黑"/>
            </a:endParaRPr>
          </a:p>
          <a:p>
            <a:pPr marL="1405890" lvl="2" indent="-285750">
              <a:buFont typeface="Wingdings" charset="2"/>
              <a:buChar char="Ø"/>
            </a:pPr>
            <a:r>
              <a:rPr lang="en-US" altLang="en-US">
                <a:solidFill>
                  <a:srgbClr val="FF0000"/>
                </a:solidFill>
                <a:latin typeface="微软雅黑"/>
                <a:ea typeface="微软雅黑"/>
              </a:rPr>
              <a:t>3. </a:t>
            </a:r>
            <a:r>
              <a:rPr lang="zh-CN" altLang="zh-CN">
                <a:solidFill>
                  <a:srgbClr val="FF0000"/>
                </a:solidFill>
                <a:latin typeface="微软雅黑"/>
                <a:ea typeface="微软雅黑"/>
              </a:rPr>
              <a:t>处理方式落地</a:t>
            </a:r>
            <a:r>
              <a:rPr lang="en-US" altLang="en-US">
                <a:solidFill>
                  <a:srgbClr val="FF0000"/>
                </a:solidFill>
                <a:latin typeface="微软雅黑"/>
                <a:ea typeface="微软雅黑"/>
              </a:rPr>
              <a:t>--》</a:t>
            </a:r>
            <a:r>
              <a:rPr lang="zh-CN" altLang="zh-CN">
                <a:solidFill>
                  <a:srgbClr val="FF0000"/>
                </a:solidFill>
                <a:latin typeface="微软雅黑"/>
                <a:ea typeface="微软雅黑"/>
              </a:rPr>
              <a:t>规控 </a:t>
            </a:r>
            <a:r>
              <a:rPr lang="en-US" altLang="en-US">
                <a:solidFill>
                  <a:srgbClr val="FF0000"/>
                </a:solidFill>
                <a:latin typeface="微软雅黑"/>
                <a:ea typeface="微软雅黑"/>
              </a:rPr>
              <a:t>---- </a:t>
            </a:r>
            <a:r>
              <a:rPr lang="zh-CN" altLang="zh-CN">
                <a:solidFill>
                  <a:srgbClr val="FF0000"/>
                </a:solidFill>
                <a:latin typeface="微软雅黑"/>
                <a:ea typeface="微软雅黑"/>
              </a:rPr>
              <a:t>伯恩</a:t>
            </a:r>
            <a:r>
              <a:rPr lang="en-US" altLang="en-US">
                <a:solidFill>
                  <a:srgbClr val="FF0000"/>
                </a:solidFill>
                <a:latin typeface="微软雅黑"/>
                <a:ea typeface="微软雅黑"/>
              </a:rPr>
              <a:t> </a:t>
            </a:r>
          </a:p>
          <a:p>
            <a:pPr marL="1405890" lvl="2" indent="-285750">
              <a:buFont typeface="Wingdings" charset="2"/>
              <a:buChar char="u"/>
            </a:pPr>
            <a:endParaRPr lang="en-US" altLang="en-US">
              <a:latin typeface="微软雅黑"/>
              <a:ea typeface="微软雅黑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lide Number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/>
          <a:lstStyle/>
          <a:p>
            <a:fld id="{B4E844BF-5D83-4953-AD07-AF723C6E1410}" type="slidenum">
              <a:t>13</a:t>
            </a:fld>
          </a:p>
        </p:txBody>
      </p:sp>
      <p:cxnSp>
        <p:nvCxnSpPr>
          <p:cNvPr id="5" name="直接连接符 4"/>
          <p:cNvCxnSpPr/>
          <p:nvPr/>
        </p:nvCxnSpPr>
        <p:spPr>
          <a:xfrm>
            <a:off x="414215" y="595648"/>
            <a:ext cx="11777785" cy="0"/>
          </a:xfrm>
          <a:prstGeom prst="line">
            <a:avLst/>
          </a:prstGeom>
          <a:ln w="25400" cap="flat" cmpd="sng">
            <a:solidFill>
              <a:srgbClr val="C00000"/>
            </a:solidFill>
            <a:prstDash val="solid"/>
          </a:ln>
        </p:spPr>
      </p:cxnSp>
      <p:sp>
        <p:nvSpPr>
          <p:cNvPr id="7" name="文本占位符 3"/>
          <p:cNvSpPr txBox="1"/>
          <p:nvPr/>
        </p:nvSpPr>
        <p:spPr>
          <a:xfrm>
            <a:off x="587836" y="120379"/>
            <a:ext cx="11165304" cy="442701"/>
          </a:xfrm>
          <a:prstGeom prst="rect">
            <a:avLst/>
          </a:prstGeom>
        </p:spPr>
        <p:txBody>
          <a:bodyPr/>
          <a:lstStyle>
            <a:lvl1pPr marL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1pPr>
            <a:lvl2pPr marL="723900" lvl="1" indent="-2667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2pPr>
            <a:lvl3pPr marL="1234440" lvl="2" indent="-32004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3pPr>
            <a:lvl4pPr marL="1727200" lvl="3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4pPr>
            <a:lvl5pPr marL="2184400" lvl="4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5pPr>
            <a:lvl6pPr marL="2641600" lvl="5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6pPr>
            <a:lvl7pPr marL="3098800" lvl="6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7pPr>
            <a:lvl8pPr marL="3556000" lvl="7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8pPr>
            <a:lvl9pPr marL="4013200" lvl="8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9pPr>
          </a:lstStyle>
          <a:p>
            <a:r>
              <a:rPr lang="zh-CN" altLang="zh-CN"/>
              <a:t>故障详细设计</a:t>
            </a:r>
            <a:r>
              <a:rPr lang="en-US" altLang="en-US"/>
              <a:t>——</a:t>
            </a:r>
            <a:r>
              <a:rPr lang="zh-CN" altLang="zh-CN"/>
              <a:t>故障静态数据</a:t>
            </a:r>
            <a:endParaRPr lang="zh-CN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2308" t="11707" r="81923" b="11198"/>
          <a:stretch/>
        </p:blipFill>
        <p:spPr>
          <a:xfrm>
            <a:off x="10269416" y="0"/>
            <a:ext cx="1922584" cy="593969"/>
          </a:xfrm>
          <a:prstGeom prst="rect">
            <a:avLst/>
          </a:prstGeom>
        </p:spPr>
      </p:pic>
      <p:sp>
        <p:nvSpPr>
          <p:cNvPr id="9" name="讲清楚问题的背景…"/>
          <p:cNvSpPr txBox="1">
            <a:spLocks noGrp="1"/>
          </p:cNvSpPr>
          <p:nvPr>
            <p:ph type="body" idx="1"/>
          </p:nvPr>
        </p:nvSpPr>
        <p:spPr>
          <a:xfrm>
            <a:off x="501966" y="856711"/>
            <a:ext cx="11165307" cy="42252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buFont typeface="Wingdings" charset="2"/>
              <a:buChar char="p"/>
            </a:pPr>
            <a:r>
              <a:rPr lang="zh-CN" altLang="zh-CN">
                <a:latin typeface="微软雅黑"/>
                <a:ea typeface="微软雅黑"/>
              </a:rPr>
              <a:t>故障数据</a:t>
            </a:r>
            <a:r>
              <a:rPr lang="en-US" altLang="en-US">
                <a:latin typeface="微软雅黑"/>
                <a:ea typeface="微软雅黑"/>
              </a:rPr>
              <a:t>——</a:t>
            </a:r>
            <a:r>
              <a:rPr lang="zh-CN" altLang="zh-CN">
                <a:latin typeface="微软雅黑"/>
                <a:ea typeface="微软雅黑"/>
              </a:rPr>
              <a:t>故障静态信息整理</a:t>
            </a:r>
            <a:endParaRPr lang="en-US" altLang="en-US">
              <a:latin typeface="微软雅黑"/>
              <a:ea typeface="微软雅黑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/>
        </p:blipFill>
        <p:spPr>
          <a:xfrm>
            <a:off x="127001" y="1540299"/>
            <a:ext cx="12192000" cy="2710768"/>
          </a:xfrm>
          <a:prstGeom prst="rect">
            <a:avLst/>
          </a:prstGeom>
        </p:spPr>
      </p:pic>
      <p:pic>
        <p:nvPicPr>
          <p:cNvPr id="6" name="对象 5"/>
          <p:cNvPicPr>
            <a:picLocks noChangeAspect="1"/>
          </p:cNvPicPr>
          <p:nvPr/>
        </p:nvPicPr>
        <p:blipFill>
          <a:blip r:embed="rId5"/>
          <a:stretch/>
        </p:blipFill>
        <p:spPr>
          <a:xfrm>
            <a:off x="9913816" y="4741589"/>
            <a:ext cx="1271420" cy="115222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0"/>
          </p:cNvPicPr>
          <p:nvPr/>
        </p:nvPicPr>
        <p:blipFill>
          <a:blip r:embed="rId6"/>
          <a:stretch/>
        </p:blipFill>
        <p:spPr>
          <a:xfrm>
            <a:off x="2166778" y="4339444"/>
            <a:ext cx="5706946" cy="2518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lide Number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/>
          <a:lstStyle/>
          <a:p>
            <a:fld id="{AF13764A-49CD-4510-8AC0-24EEC35B7D1D}" type="slidenum">
              <a:t>14</a:t>
            </a:fld>
          </a:p>
        </p:txBody>
      </p:sp>
      <p:cxnSp>
        <p:nvCxnSpPr>
          <p:cNvPr id="5" name="直接连接符 4"/>
          <p:cNvCxnSpPr/>
          <p:nvPr/>
        </p:nvCxnSpPr>
        <p:spPr>
          <a:xfrm>
            <a:off x="414215" y="595648"/>
            <a:ext cx="11777785" cy="0"/>
          </a:xfrm>
          <a:prstGeom prst="line">
            <a:avLst/>
          </a:prstGeom>
          <a:ln w="25400" cap="flat" cmpd="sng">
            <a:solidFill>
              <a:srgbClr val="C00000"/>
            </a:solidFill>
            <a:prstDash val="solid"/>
          </a:ln>
        </p:spPr>
      </p:cxnSp>
      <p:sp>
        <p:nvSpPr>
          <p:cNvPr id="7" name="文本占位符 3"/>
          <p:cNvSpPr txBox="1"/>
          <p:nvPr/>
        </p:nvSpPr>
        <p:spPr>
          <a:xfrm>
            <a:off x="587836" y="120379"/>
            <a:ext cx="11165304" cy="442701"/>
          </a:xfrm>
          <a:prstGeom prst="rect">
            <a:avLst/>
          </a:prstGeom>
        </p:spPr>
        <p:txBody>
          <a:bodyPr/>
          <a:lstStyle>
            <a:lvl1pPr marL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1pPr>
            <a:lvl2pPr marL="723900" lvl="1" indent="-2667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2pPr>
            <a:lvl3pPr marL="1234440" lvl="2" indent="-32004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3pPr>
            <a:lvl4pPr marL="1727200" lvl="3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4pPr>
            <a:lvl5pPr marL="2184400" lvl="4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5pPr>
            <a:lvl6pPr marL="2641600" lvl="5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6pPr>
            <a:lvl7pPr marL="3098800" lvl="6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7pPr>
            <a:lvl8pPr marL="3556000" lvl="7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8pPr>
            <a:lvl9pPr marL="4013200" lvl="8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9pPr>
          </a:lstStyle>
          <a:p>
            <a:r>
              <a:rPr lang="zh-CN" altLang="zh-CN"/>
              <a:t>故障详细设计</a:t>
            </a:r>
            <a:r>
              <a:rPr lang="en-US" altLang="en-US"/>
              <a:t>——</a:t>
            </a:r>
            <a:r>
              <a:rPr lang="zh-CN" altLang="zh-CN"/>
              <a:t>故障静态数据</a:t>
            </a:r>
            <a:endParaRPr lang="zh-CN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2308" t="11707" r="81923" b="11198"/>
          <a:stretch/>
        </p:blipFill>
        <p:spPr>
          <a:xfrm>
            <a:off x="10269416" y="0"/>
            <a:ext cx="1922584" cy="593969"/>
          </a:xfrm>
          <a:prstGeom prst="rect">
            <a:avLst/>
          </a:prstGeom>
        </p:spPr>
      </p:pic>
      <p:sp>
        <p:nvSpPr>
          <p:cNvPr id="9" name="讲清楚问题的背景…"/>
          <p:cNvSpPr txBox="1">
            <a:spLocks noGrp="1"/>
          </p:cNvSpPr>
          <p:nvPr>
            <p:ph type="body" idx="1"/>
          </p:nvPr>
        </p:nvSpPr>
        <p:spPr>
          <a:xfrm>
            <a:off x="501966" y="856711"/>
            <a:ext cx="11165307" cy="42252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buFont typeface="Wingdings" charset="2"/>
              <a:buChar char="p"/>
            </a:pPr>
            <a:r>
              <a:rPr lang="zh-CN" altLang="zh-CN">
                <a:latin typeface="微软雅黑"/>
                <a:ea typeface="微软雅黑"/>
              </a:rPr>
              <a:t>故障数据关键数据结构</a:t>
            </a:r>
            <a:r>
              <a:rPr lang="en-US" altLang="en-US">
                <a:latin typeface="微软雅黑"/>
                <a:ea typeface="微软雅黑"/>
              </a:rPr>
              <a:t>——</a:t>
            </a:r>
            <a:r>
              <a:rPr lang="zh-CN" altLang="zh-CN">
                <a:latin typeface="微软雅黑"/>
                <a:ea typeface="微软雅黑"/>
              </a:rPr>
              <a:t>故障静态信息对应消息接口</a:t>
            </a:r>
            <a:r>
              <a:rPr lang="en-US" altLang="en-US">
                <a:latin typeface="微软雅黑"/>
                <a:ea typeface="微软雅黑"/>
              </a:rPr>
              <a:t>/</a:t>
            </a:r>
            <a:r>
              <a:rPr lang="zh-CN" altLang="zh-CN">
                <a:latin typeface="微软雅黑"/>
                <a:ea typeface="微软雅黑"/>
              </a:rPr>
              <a:t>基类</a:t>
            </a:r>
            <a:endParaRPr lang="en-US" altLang="en-US">
              <a:latin typeface="微软雅黑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/>
          <a:srcRect b="9949"/>
          <a:stretch/>
        </p:blipFill>
        <p:spPr>
          <a:xfrm>
            <a:off x="703696" y="1210328"/>
            <a:ext cx="9029700" cy="349098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/>
        </p:blipFill>
        <p:spPr>
          <a:xfrm rot="0">
            <a:off x="3613246" y="3429064"/>
            <a:ext cx="8524875" cy="33242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lide Number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/>
          <a:lstStyle/>
          <a:p>
            <a:fld id="{DC2D922A-62D7-492A-87C3-1EC2BDDE759E}" type="slidenum">
              <a:t>15</a:t>
            </a:fld>
          </a:p>
        </p:txBody>
      </p:sp>
      <p:cxnSp>
        <p:nvCxnSpPr>
          <p:cNvPr id="5" name="直接连接符 4"/>
          <p:cNvCxnSpPr/>
          <p:nvPr/>
        </p:nvCxnSpPr>
        <p:spPr>
          <a:xfrm>
            <a:off x="414215" y="595648"/>
            <a:ext cx="11777785" cy="0"/>
          </a:xfrm>
          <a:prstGeom prst="line">
            <a:avLst/>
          </a:prstGeom>
          <a:ln w="25400" cap="flat" cmpd="sng">
            <a:solidFill>
              <a:srgbClr val="C00000"/>
            </a:solidFill>
            <a:prstDash val="solid"/>
          </a:ln>
        </p:spPr>
      </p:cxnSp>
      <p:sp>
        <p:nvSpPr>
          <p:cNvPr id="7" name="文本占位符 3"/>
          <p:cNvSpPr txBox="1"/>
          <p:nvPr/>
        </p:nvSpPr>
        <p:spPr>
          <a:xfrm>
            <a:off x="587836" y="120379"/>
            <a:ext cx="11165304" cy="442701"/>
          </a:xfrm>
          <a:prstGeom prst="rect">
            <a:avLst/>
          </a:prstGeom>
        </p:spPr>
        <p:txBody>
          <a:bodyPr/>
          <a:lstStyle>
            <a:lvl1pPr marL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1pPr>
            <a:lvl2pPr marL="723900" lvl="1" indent="-2667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2pPr>
            <a:lvl3pPr marL="1234440" lvl="2" indent="-32004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3pPr>
            <a:lvl4pPr marL="1727200" lvl="3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4pPr>
            <a:lvl5pPr marL="2184400" lvl="4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5pPr>
            <a:lvl6pPr marL="2641600" lvl="5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6pPr>
            <a:lvl7pPr marL="3098800" lvl="6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7pPr>
            <a:lvl8pPr marL="3556000" lvl="7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8pPr>
            <a:lvl9pPr marL="4013200" lvl="8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9pPr>
          </a:lstStyle>
          <a:p>
            <a:r>
              <a:rPr lang="zh-CN" altLang="zh-CN"/>
              <a:t>故障详细设计</a:t>
            </a:r>
            <a:r>
              <a:rPr lang="en-US" altLang="en-US"/>
              <a:t>——</a:t>
            </a:r>
            <a:r>
              <a:rPr lang="zh-CN" altLang="zh-CN"/>
              <a:t>故障检测</a:t>
            </a:r>
            <a:r>
              <a:rPr lang="en-US" altLang="en-US"/>
              <a:t>&amp;</a:t>
            </a:r>
            <a:r>
              <a:rPr lang="zh-CN" altLang="zh-CN"/>
              <a:t>上报</a:t>
            </a:r>
            <a:endParaRPr lang="zh-CN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2308" t="11707" r="81923" b="11198"/>
          <a:stretch/>
        </p:blipFill>
        <p:spPr>
          <a:xfrm>
            <a:off x="10269416" y="0"/>
            <a:ext cx="1922584" cy="593969"/>
          </a:xfrm>
          <a:prstGeom prst="rect">
            <a:avLst/>
          </a:prstGeom>
        </p:spPr>
      </p:pic>
      <p:sp>
        <p:nvSpPr>
          <p:cNvPr id="9" name="讲清楚问题的背景…"/>
          <p:cNvSpPr txBox="1">
            <a:spLocks noGrp="1"/>
          </p:cNvSpPr>
          <p:nvPr>
            <p:ph type="body" idx="1"/>
          </p:nvPr>
        </p:nvSpPr>
        <p:spPr>
          <a:xfrm>
            <a:off x="501966" y="856710"/>
            <a:ext cx="11165307" cy="51007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buFont typeface="Wingdings" charset="2"/>
              <a:buChar char="p"/>
            </a:pPr>
            <a:r>
              <a:rPr lang="zh-CN" altLang="zh-CN">
                <a:latin typeface="微软雅黑"/>
                <a:ea typeface="微软雅黑"/>
              </a:rPr>
              <a:t>故障动态检测 （可选）</a:t>
            </a:r>
            <a:endParaRPr lang="en-US" altLang="en-US">
              <a:latin typeface="微软雅黑"/>
              <a:ea typeface="微软雅黑"/>
            </a:endParaRPr>
          </a:p>
          <a:p>
            <a:pPr marL="914400" lvl="1" indent="-285750">
              <a:buFont typeface="Wingdings" charset="2"/>
              <a:buChar char="u"/>
            </a:pPr>
            <a:r>
              <a:rPr lang="zh-CN" altLang="zh-CN">
                <a:latin typeface="微软雅黑"/>
                <a:ea typeface="微软雅黑"/>
              </a:rPr>
              <a:t>故障对象主动上报：</a:t>
            </a:r>
            <a:r>
              <a:rPr lang="zh-CN" altLang="zh-CN" sz="1400">
                <a:latin typeface="微软雅黑"/>
                <a:ea typeface="微软雅黑"/>
              </a:rPr>
              <a:t>故障对象通过中断、事件、消息通知到业务；或者检测动作融进业务逻辑中；</a:t>
            </a:r>
            <a:endParaRPr lang="en-US" altLang="en-US" sz="1400">
              <a:latin typeface="微软雅黑"/>
              <a:ea typeface="微软雅黑"/>
            </a:endParaRPr>
          </a:p>
          <a:p>
            <a:pPr marL="914400" lvl="1" indent="-285750">
              <a:buFont typeface="Wingdings" charset="2"/>
              <a:buChar char="u"/>
            </a:pPr>
            <a:r>
              <a:rPr lang="zh-CN" altLang="zh-CN">
                <a:latin typeface="微软雅黑"/>
                <a:ea typeface="微软雅黑"/>
              </a:rPr>
              <a:t>周期检测故障对象是否发生：</a:t>
            </a:r>
            <a:r>
              <a:rPr lang="zh-CN" altLang="zh-CN" sz="1400">
                <a:latin typeface="微软雅黑"/>
                <a:ea typeface="微软雅黑"/>
              </a:rPr>
              <a:t>业务需要一个专门模块执行检测动作；</a:t>
            </a:r>
            <a:r>
              <a:rPr lang="en-US" altLang="en-US" sz="1400">
                <a:latin typeface="微软雅黑"/>
                <a:ea typeface="微软雅黑"/>
              </a:rPr>
              <a:t>(</a:t>
            </a:r>
            <a:r>
              <a:rPr lang="zh-CN" altLang="zh-CN" sz="1400">
                <a:latin typeface="微软雅黑"/>
                <a:ea typeface="微软雅黑"/>
              </a:rPr>
              <a:t>周期故障检测框架，见附录）</a:t>
            </a:r>
            <a:endParaRPr lang="en-US" altLang="en-US" sz="1400">
              <a:latin typeface="微软雅黑"/>
              <a:ea typeface="微软雅黑"/>
            </a:endParaRPr>
          </a:p>
          <a:p>
            <a:pPr marL="914400" lvl="1" indent="-285750">
              <a:buFont typeface="Wingdings" charset="2"/>
              <a:buChar char="u"/>
            </a:pPr>
            <a:endParaRPr lang="en-US" altLang="en-US" sz="1400">
              <a:latin typeface="微软雅黑"/>
              <a:ea typeface="微软雅黑"/>
            </a:endParaRPr>
          </a:p>
          <a:p>
            <a:pPr marL="285750" indent="-285750">
              <a:buFont typeface="Wingdings" charset="2"/>
              <a:buChar char="p"/>
            </a:pPr>
            <a:r>
              <a:rPr lang="zh-CN" altLang="zh-CN">
                <a:latin typeface="微软雅黑"/>
                <a:ea typeface="微软雅黑"/>
              </a:rPr>
              <a:t>故障上报（故障管理中心）方式</a:t>
            </a:r>
            <a:endParaRPr lang="en-US" altLang="en-US">
              <a:latin typeface="微软雅黑"/>
              <a:ea typeface="微软雅黑"/>
            </a:endParaRPr>
          </a:p>
          <a:p>
            <a:pPr marL="914400" lvl="1" indent="-285750">
              <a:buFont typeface="Wingdings" charset="2"/>
              <a:buChar char="u"/>
            </a:pPr>
            <a:r>
              <a:rPr lang="zh-CN" altLang="zh-CN">
                <a:latin typeface="微软雅黑"/>
                <a:ea typeface="微软雅黑"/>
              </a:rPr>
              <a:t>事件触发（一次性）</a:t>
            </a:r>
            <a:endParaRPr lang="en-US" altLang="en-US">
              <a:latin typeface="微软雅黑"/>
              <a:ea typeface="微软雅黑"/>
            </a:endParaRPr>
          </a:p>
          <a:p>
            <a:pPr marL="914400" lvl="1" indent="-285750">
              <a:buFont typeface="Wingdings" charset="2"/>
              <a:buChar char="u"/>
            </a:pPr>
            <a:r>
              <a:rPr lang="zh-CN" altLang="zh-CN">
                <a:latin typeface="微软雅黑"/>
                <a:ea typeface="微软雅黑"/>
              </a:rPr>
              <a:t>周期上报（有限次、无限次）</a:t>
            </a:r>
            <a:endParaRPr lang="en-US" altLang="en-US">
              <a:latin typeface="微软雅黑"/>
              <a:ea typeface="微软雅黑"/>
            </a:endParaRPr>
          </a:p>
        </p:txBody>
      </p:sp>
      <p:sp>
        <p:nvSpPr>
          <p:cNvPr id="8" name="讲清楚问题的背景…"/>
          <p:cNvSpPr txBox="1"/>
          <p:nvPr/>
        </p:nvSpPr>
        <p:spPr>
          <a:xfrm>
            <a:off x="501966" y="4104414"/>
            <a:ext cx="8494827" cy="781720"/>
          </a:xfrm>
          <a:prstGeom prst="rect">
            <a:avLst/>
          </a:prstGeom>
          <a:ln w="12700">
            <a:miter/>
          </a:ln>
        </p:spPr>
        <p:txBody>
          <a:bodyPr lIns="45719" rIns="45719">
            <a:normAutofit/>
          </a:bodyPr>
          <a:lstStyle>
            <a:lvl1pPr marL="0" lvl="0" indent="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1800" b="0" i="0" u="none" strike="noStrike" spc="0" baseline="0">
                <a:solidFill>
                  <a:srgbClr val="000000"/>
                </a:solidFill>
                <a:latin typeface="Arial"/>
                <a:ea typeface="Arial"/>
              </a:defRPr>
            </a:lvl1pPr>
            <a:lvl2pPr marL="628650" lvl="1" indent="-17145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1800" b="0" i="0" u="none" strike="noStrike" spc="0" baseline="0">
                <a:solidFill>
                  <a:srgbClr val="000000"/>
                </a:solidFill>
                <a:latin typeface="Arial"/>
                <a:ea typeface="Arial"/>
              </a:defRPr>
            </a:lvl2pPr>
            <a:lvl3pPr marL="1120140" lvl="2" indent="-20574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1800" b="0" i="0" u="none" strike="noStrike" spc="0" baseline="0">
                <a:solidFill>
                  <a:srgbClr val="000000"/>
                </a:solidFill>
                <a:latin typeface="Arial"/>
                <a:ea typeface="Arial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1800" b="0" i="0" u="none" strike="noStrike" spc="0" baseline="0">
                <a:solidFill>
                  <a:srgbClr val="000000"/>
                </a:solidFill>
                <a:latin typeface="Arial"/>
                <a:ea typeface="Arial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1800" b="0" i="0" u="none" strike="noStrike" spc="0" baseline="0">
                <a:solidFill>
                  <a:srgbClr val="000000"/>
                </a:solidFill>
                <a:latin typeface="Arial"/>
                <a:ea typeface="Arial"/>
              </a:defRPr>
            </a:lvl5pPr>
            <a:lvl6pPr marL="2641600" lvl="5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6pPr>
            <a:lvl7pPr marL="3098800" lvl="6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7pPr>
            <a:lvl8pPr marL="3556000" lvl="7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8pPr>
            <a:lvl9pPr marL="4013200" lvl="8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9pPr>
          </a:lstStyle>
          <a:p>
            <a:pPr>
              <a:lnSpc>
                <a:spcPts val="1000"/>
              </a:lnSpc>
              <a:spcBef>
                <a:spcPts val="600"/>
              </a:spcBef>
            </a:pPr>
            <a:r>
              <a:rPr lang="zh-CN" altLang="zh-CN" sz="1200">
                <a:latin typeface="微软雅黑"/>
                <a:ea typeface="微软雅黑"/>
              </a:rPr>
              <a:t>注： </a:t>
            </a:r>
            <a:endParaRPr lang="en-US" altLang="en-US" sz="1200">
              <a:latin typeface="微软雅黑"/>
              <a:ea typeface="微软雅黑"/>
            </a:endParaRPr>
          </a:p>
          <a:p>
            <a:pPr marL="285750" indent="-285750">
              <a:lnSpc>
                <a:spcPts val="1000"/>
              </a:lnSpc>
              <a:spcBef>
                <a:spcPts val="600"/>
              </a:spcBef>
              <a:buFont typeface="Wingdings" charset="2"/>
              <a:buChar char="p"/>
            </a:pPr>
            <a:r>
              <a:rPr lang="zh-CN" altLang="zh-CN" sz="1200">
                <a:latin typeface="微软雅黑"/>
                <a:ea typeface="微软雅黑"/>
              </a:rPr>
              <a:t>故障检测部分，分散部署在各个业务模块中，具体实施方式、策略由业务模块完成；</a:t>
            </a:r>
            <a:endParaRPr lang="en-US" altLang="en-US" sz="1200">
              <a:latin typeface="微软雅黑"/>
              <a:ea typeface="微软雅黑"/>
            </a:endParaRPr>
          </a:p>
          <a:p>
            <a:pPr marL="285750" indent="-285750">
              <a:lnSpc>
                <a:spcPts val="1000"/>
              </a:lnSpc>
              <a:spcBef>
                <a:spcPts val="600"/>
              </a:spcBef>
              <a:buFont typeface="Wingdings" charset="2"/>
              <a:buChar char="p"/>
            </a:pPr>
            <a:r>
              <a:rPr lang="zh-CN" altLang="zh-CN" sz="1200">
                <a:latin typeface="微软雅黑"/>
                <a:ea typeface="微软雅黑"/>
              </a:rPr>
              <a:t>软件平台提供：故障上报消息接口；故障上报消息通用框架；故障产生检测框架；具体如何使用由业务自己决定；</a:t>
            </a:r>
            <a:endParaRPr lang="en-US" altLang="en-US" sz="1200">
              <a:latin typeface="微软雅黑"/>
              <a:ea typeface="微软雅黑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lide Number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/>
          <a:lstStyle/>
          <a:p>
            <a:fld id="{8296D8E2-9F03-4880-8B9E-F9F4EAF3BF23}" type="slidenum">
              <a:t>16</a:t>
            </a:fld>
          </a:p>
        </p:txBody>
      </p:sp>
      <p:cxnSp>
        <p:nvCxnSpPr>
          <p:cNvPr id="5" name="直接连接符 4"/>
          <p:cNvCxnSpPr/>
          <p:nvPr/>
        </p:nvCxnSpPr>
        <p:spPr>
          <a:xfrm>
            <a:off x="414215" y="595648"/>
            <a:ext cx="11777785" cy="0"/>
          </a:xfrm>
          <a:prstGeom prst="line">
            <a:avLst/>
          </a:prstGeom>
          <a:ln w="25400" cap="flat" cmpd="sng">
            <a:solidFill>
              <a:srgbClr val="C00000"/>
            </a:solidFill>
            <a:prstDash val="solid"/>
          </a:ln>
        </p:spPr>
      </p:cxnSp>
      <p:sp>
        <p:nvSpPr>
          <p:cNvPr id="7" name="文本占位符 3"/>
          <p:cNvSpPr txBox="1"/>
          <p:nvPr/>
        </p:nvSpPr>
        <p:spPr>
          <a:xfrm>
            <a:off x="587836" y="120379"/>
            <a:ext cx="11165304" cy="442701"/>
          </a:xfrm>
          <a:prstGeom prst="rect">
            <a:avLst/>
          </a:prstGeom>
        </p:spPr>
        <p:txBody>
          <a:bodyPr/>
          <a:lstStyle>
            <a:lvl1pPr marL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1pPr>
            <a:lvl2pPr marL="723900" lvl="1" indent="-2667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2pPr>
            <a:lvl3pPr marL="1234440" lvl="2" indent="-32004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3pPr>
            <a:lvl4pPr marL="1727200" lvl="3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4pPr>
            <a:lvl5pPr marL="2184400" lvl="4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5pPr>
            <a:lvl6pPr marL="2641600" lvl="5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6pPr>
            <a:lvl7pPr marL="3098800" lvl="6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7pPr>
            <a:lvl8pPr marL="3556000" lvl="7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8pPr>
            <a:lvl9pPr marL="4013200" lvl="8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9pPr>
          </a:lstStyle>
          <a:p>
            <a:r>
              <a:rPr lang="zh-CN" altLang="zh-CN"/>
              <a:t>故障详细设计</a:t>
            </a:r>
            <a:r>
              <a:rPr lang="en-US" altLang="en-US"/>
              <a:t>——</a:t>
            </a:r>
            <a:r>
              <a:rPr lang="zh-CN" altLang="zh-CN"/>
              <a:t>故障检测</a:t>
            </a:r>
            <a:r>
              <a:rPr lang="en-US" altLang="en-US"/>
              <a:t>&amp;</a:t>
            </a:r>
            <a:r>
              <a:rPr lang="zh-CN" altLang="zh-CN"/>
              <a:t>上报</a:t>
            </a:r>
            <a:endParaRPr lang="zh-CN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2308" t="11707" r="81923" b="11198"/>
          <a:stretch/>
        </p:blipFill>
        <p:spPr>
          <a:xfrm>
            <a:off x="10269416" y="0"/>
            <a:ext cx="1922584" cy="593969"/>
          </a:xfrm>
          <a:prstGeom prst="rect">
            <a:avLst/>
          </a:prstGeom>
        </p:spPr>
      </p:pic>
      <p:sp>
        <p:nvSpPr>
          <p:cNvPr id="9" name="讲清楚问题的背景…"/>
          <p:cNvSpPr txBox="1">
            <a:spLocks noGrp="1"/>
          </p:cNvSpPr>
          <p:nvPr>
            <p:ph type="body" idx="1"/>
          </p:nvPr>
        </p:nvSpPr>
        <p:spPr>
          <a:xfrm>
            <a:off x="501966" y="856710"/>
            <a:ext cx="4088507" cy="131934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buFont typeface="Wingdings" charset="2"/>
              <a:buChar char="p"/>
            </a:pPr>
            <a:r>
              <a:rPr lang="zh-CN" altLang="zh-CN">
                <a:latin typeface="微软雅黑"/>
                <a:ea typeface="微软雅黑"/>
              </a:rPr>
              <a:t>故障上报</a:t>
            </a:r>
            <a:endParaRPr lang="en-US" altLang="en-US">
              <a:latin typeface="微软雅黑"/>
              <a:ea typeface="微软雅黑"/>
            </a:endParaRPr>
          </a:p>
          <a:p>
            <a:pPr marL="914400" lvl="1" indent="-285750">
              <a:buFont typeface="Wingdings" charset="2"/>
              <a:buChar char="u"/>
            </a:pPr>
            <a:r>
              <a:rPr lang="zh-CN" altLang="zh-CN">
                <a:latin typeface="微软雅黑"/>
                <a:ea typeface="微软雅黑"/>
              </a:rPr>
              <a:t>事件触发（一次性）</a:t>
            </a:r>
            <a:endParaRPr lang="en-US" altLang="en-US">
              <a:latin typeface="微软雅黑"/>
              <a:ea typeface="微软雅黑"/>
            </a:endParaRPr>
          </a:p>
          <a:p>
            <a:pPr marL="914400" lvl="1" indent="-285750">
              <a:buFont typeface="Wingdings" charset="2"/>
              <a:buChar char="u"/>
            </a:pPr>
            <a:r>
              <a:rPr lang="zh-CN" altLang="zh-CN">
                <a:latin typeface="微软雅黑"/>
                <a:ea typeface="微软雅黑"/>
              </a:rPr>
              <a:t>周期上报</a:t>
            </a:r>
            <a:endParaRPr lang="en-US" altLang="en-US">
              <a:latin typeface="微软雅黑"/>
              <a:ea typeface="微软雅黑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/>
        </p:blipFill>
        <p:spPr>
          <a:xfrm>
            <a:off x="501966" y="2232313"/>
            <a:ext cx="4154362" cy="2994727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" name="讲清楚问题的背景…"/>
          <p:cNvSpPr txBox="1"/>
          <p:nvPr/>
        </p:nvSpPr>
        <p:spPr>
          <a:xfrm>
            <a:off x="587835" y="5236493"/>
            <a:ext cx="2423219" cy="843795"/>
          </a:xfrm>
          <a:prstGeom prst="rect">
            <a:avLst/>
          </a:prstGeom>
          <a:ln w="12700">
            <a:miter/>
          </a:ln>
        </p:spPr>
        <p:txBody>
          <a:bodyPr lIns="45719" rIns="45719">
            <a:normAutofit fontScale="92500" lnSpcReduction="10000"/>
          </a:bodyPr>
          <a:lstStyle>
            <a:lvl1pPr lvl="0">
              <a:spcBef>
                <a:spcPts val="1000"/>
              </a:spcBef>
              <a:defRPr sz="1600">
                <a:solidFill>
                  <a:srgbClr val="002060"/>
                </a:solidFill>
                <a:latin typeface="微软雅黑"/>
                <a:ea typeface="微软雅黑"/>
              </a:defRPr>
            </a:lvl1pPr>
            <a:lvl2pPr marL="628650" lvl="1" indent="-171450">
              <a:spcBef>
                <a:spcPts val="100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lvl2pPr>
            <a:lvl3pPr marL="1120140" lvl="2" indent="-205740">
              <a:spcBef>
                <a:spcPts val="100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lvl3pPr>
            <a:lvl4pPr marL="1600200" lvl="3" indent="-228600">
              <a:spcBef>
                <a:spcPts val="100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lvl4pPr>
            <a:lvl5pPr marL="2057400" lvl="4" indent="-228600">
              <a:spcBef>
                <a:spcPts val="100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lvl5pPr>
            <a:lvl6pPr marL="2641600" lvl="5" indent="-355600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800">
                <a:latin typeface="Sofia Pro Extra Light"/>
                <a:ea typeface="Sofia Pro Extra Light"/>
              </a:defRPr>
            </a:lvl6pPr>
            <a:lvl7pPr marL="3098800" lvl="6" indent="-355600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800">
                <a:latin typeface="Sofia Pro Extra Light"/>
                <a:ea typeface="Sofia Pro Extra Light"/>
              </a:defRPr>
            </a:lvl7pPr>
            <a:lvl8pPr marL="3556000" lvl="7" indent="-355600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800">
                <a:latin typeface="Sofia Pro Extra Light"/>
                <a:ea typeface="Sofia Pro Extra Light"/>
              </a:defRPr>
            </a:lvl8pPr>
            <a:lvl9pPr marL="4013200" lvl="8" indent="-355600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800">
                <a:latin typeface="Sofia Pro Extra Light"/>
                <a:ea typeface="Sofia Pro Extra Light"/>
              </a:defRPr>
            </a:lvl9pPr>
          </a:lstStyle>
          <a:p>
            <a:r>
              <a:rPr lang="zh-CN" altLang="zh-CN"/>
              <a:t>故障上报消息接口</a:t>
            </a:r>
            <a:endParaRPr lang="en-US" altLang="en-US"/>
          </a:p>
          <a:p>
            <a:r>
              <a:rPr lang="zh-CN" altLang="zh-CN">
                <a:hlinkClick r:id="rId7" action="ppaction://hlinksldjump"/>
              </a:rPr>
              <a:t>附录</a:t>
            </a:r>
            <a:r>
              <a:rPr lang="en-US" altLang="en-US">
                <a:hlinkClick r:id="rId7" action="ppaction://hlinksldjump"/>
              </a:rPr>
              <a:t>4——</a:t>
            </a:r>
            <a:r>
              <a:rPr lang="zh-CN" altLang="zh-CN">
                <a:hlinkClick r:id="rId7" action="ppaction://hlinksldjump"/>
              </a:rPr>
              <a:t>故障上报实现</a:t>
            </a:r>
            <a:r>
              <a:rPr lang="en-US" altLang="en-US">
                <a:hlinkClick r:id="rId7" action="ppaction://hlinksldjump"/>
              </a:rPr>
              <a:t>demo</a:t>
            </a:r>
            <a:endParaRPr lang="zh-CN" altLang="zh-CN"/>
          </a:p>
          <a:p>
            <a:endParaRPr lang="en-US" altLang="en-US"/>
          </a:p>
          <a:p>
            <a:endParaRPr lang="en-US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/>
        </p:blipFill>
        <p:spPr>
          <a:xfrm>
            <a:off x="4735302" y="1080653"/>
            <a:ext cx="7254336" cy="428105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/>
        </p:blipFill>
        <p:spPr>
          <a:xfrm>
            <a:off x="4735302" y="5668877"/>
            <a:ext cx="7287907" cy="1683263"/>
          </a:xfrm>
          <a:prstGeom prst="rect">
            <a:avLst/>
          </a:prstGeom>
        </p:spPr>
      </p:pic>
      <p:sp>
        <p:nvSpPr>
          <p:cNvPr id="13" name="讲清楚问题的背景…"/>
          <p:cNvSpPr txBox="1"/>
          <p:nvPr/>
        </p:nvSpPr>
        <p:spPr>
          <a:xfrm>
            <a:off x="4735302" y="677459"/>
            <a:ext cx="2986298" cy="385580"/>
          </a:xfrm>
          <a:prstGeom prst="rect">
            <a:avLst/>
          </a:prstGeom>
          <a:ln w="12700">
            <a:miter/>
          </a:ln>
        </p:spPr>
        <p:txBody>
          <a:bodyPr lIns="45719" rIns="45719">
            <a:normAutofit/>
          </a:bodyPr>
          <a:lstStyle>
            <a:lvl1pPr marL="0" lvl="0" indent="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1800" b="0" i="0" u="none" strike="noStrike" spc="0" baseline="0">
                <a:solidFill>
                  <a:srgbClr val="000000"/>
                </a:solidFill>
                <a:latin typeface="Arial"/>
                <a:ea typeface="Arial"/>
              </a:defRPr>
            </a:lvl1pPr>
            <a:lvl2pPr marL="628650" lvl="1" indent="-17145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1800" b="0" i="0" u="none" strike="noStrike" spc="0" baseline="0">
                <a:solidFill>
                  <a:srgbClr val="000000"/>
                </a:solidFill>
                <a:latin typeface="Arial"/>
                <a:ea typeface="Arial"/>
              </a:defRPr>
            </a:lvl2pPr>
            <a:lvl3pPr marL="1120140" lvl="2" indent="-20574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1800" b="0" i="0" u="none" strike="noStrike" spc="0" baseline="0">
                <a:solidFill>
                  <a:srgbClr val="000000"/>
                </a:solidFill>
                <a:latin typeface="Arial"/>
                <a:ea typeface="Arial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1800" b="0" i="0" u="none" strike="noStrike" spc="0" baseline="0">
                <a:solidFill>
                  <a:srgbClr val="000000"/>
                </a:solidFill>
                <a:latin typeface="Arial"/>
                <a:ea typeface="Arial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1800" b="0" i="0" u="none" strike="noStrike" spc="0" baseline="0">
                <a:solidFill>
                  <a:srgbClr val="000000"/>
                </a:solidFill>
                <a:latin typeface="Arial"/>
                <a:ea typeface="Arial"/>
              </a:defRPr>
            </a:lvl5pPr>
            <a:lvl6pPr marL="2641600" lvl="5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6pPr>
            <a:lvl7pPr marL="3098800" lvl="6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7pPr>
            <a:lvl8pPr marL="3556000" lvl="7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8pPr>
            <a:lvl9pPr marL="4013200" lvl="8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9pPr>
          </a:lstStyle>
          <a:p>
            <a:r>
              <a:rPr lang="zh-CN" altLang="zh-CN" sz="1600">
                <a:solidFill>
                  <a:srgbClr val="002060"/>
                </a:solidFill>
                <a:latin typeface="微软雅黑"/>
                <a:ea typeface="微软雅黑"/>
              </a:rPr>
              <a:t>故障上报框架：故障源接口</a:t>
            </a:r>
            <a:endParaRPr lang="en-US" altLang="en-US" sz="1600">
              <a:solidFill>
                <a:srgbClr val="002060"/>
              </a:solidFill>
              <a:latin typeface="微软雅黑"/>
              <a:ea typeface="微软雅黑"/>
            </a:endParaRPr>
          </a:p>
        </p:txBody>
      </p:sp>
      <p:sp>
        <p:nvSpPr>
          <p:cNvPr id="14" name="讲清楚问题的背景…"/>
          <p:cNvSpPr txBox="1"/>
          <p:nvPr/>
        </p:nvSpPr>
        <p:spPr>
          <a:xfrm>
            <a:off x="4735302" y="5361708"/>
            <a:ext cx="2986298" cy="385580"/>
          </a:xfrm>
          <a:prstGeom prst="rect">
            <a:avLst/>
          </a:prstGeom>
          <a:ln w="12700">
            <a:miter/>
          </a:ln>
        </p:spPr>
        <p:txBody>
          <a:bodyPr lIns="45719" rIns="45719">
            <a:normAutofit fontScale="92500"/>
          </a:bodyPr>
          <a:lstStyle>
            <a:lvl1pPr marL="0" lvl="0" indent="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1800" b="0" i="0" u="none" strike="noStrike" spc="0" baseline="0">
                <a:solidFill>
                  <a:srgbClr val="000000"/>
                </a:solidFill>
                <a:latin typeface="Arial"/>
                <a:ea typeface="Arial"/>
              </a:defRPr>
            </a:lvl1pPr>
            <a:lvl2pPr marL="628650" lvl="1" indent="-17145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1800" b="0" i="0" u="none" strike="noStrike" spc="0" baseline="0">
                <a:solidFill>
                  <a:srgbClr val="000000"/>
                </a:solidFill>
                <a:latin typeface="Arial"/>
                <a:ea typeface="Arial"/>
              </a:defRPr>
            </a:lvl2pPr>
            <a:lvl3pPr marL="1120140" lvl="2" indent="-20574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1800" b="0" i="0" u="none" strike="noStrike" spc="0" baseline="0">
                <a:solidFill>
                  <a:srgbClr val="000000"/>
                </a:solidFill>
                <a:latin typeface="Arial"/>
                <a:ea typeface="Arial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1800" b="0" i="0" u="none" strike="noStrike" spc="0" baseline="0">
                <a:solidFill>
                  <a:srgbClr val="000000"/>
                </a:solidFill>
                <a:latin typeface="Arial"/>
                <a:ea typeface="Arial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1800" b="0" i="0" u="none" strike="noStrike" spc="0" baseline="0">
                <a:solidFill>
                  <a:srgbClr val="000000"/>
                </a:solidFill>
                <a:latin typeface="Arial"/>
                <a:ea typeface="Arial"/>
              </a:defRPr>
            </a:lvl5pPr>
            <a:lvl6pPr marL="2641600" lvl="5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6pPr>
            <a:lvl7pPr marL="3098800" lvl="6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7pPr>
            <a:lvl8pPr marL="3556000" lvl="7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8pPr>
            <a:lvl9pPr marL="4013200" lvl="8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9pPr>
          </a:lstStyle>
          <a:p>
            <a:r>
              <a:rPr lang="zh-CN" altLang="zh-CN" sz="1600">
                <a:solidFill>
                  <a:srgbClr val="002060"/>
                </a:solidFill>
                <a:latin typeface="微软雅黑"/>
                <a:ea typeface="微软雅黑"/>
              </a:rPr>
              <a:t>故障上报框架：故障上报处理接口</a:t>
            </a:r>
            <a:endParaRPr lang="en-US" altLang="en-US" sz="1600">
              <a:solidFill>
                <a:srgbClr val="002060"/>
              </a:solidFill>
              <a:latin typeface="微软雅黑"/>
              <a:ea typeface="微软雅黑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lide Number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/>
          <a:lstStyle/>
          <a:p>
            <a:fld id="{622AE104-FDF9-42AB-9345-A37AA714719A}" type="slidenum">
              <a:t>17</a:t>
            </a:fld>
          </a:p>
        </p:txBody>
      </p:sp>
      <p:cxnSp>
        <p:nvCxnSpPr>
          <p:cNvPr id="5" name="直接连接符 4"/>
          <p:cNvCxnSpPr/>
          <p:nvPr/>
        </p:nvCxnSpPr>
        <p:spPr>
          <a:xfrm>
            <a:off x="414215" y="595648"/>
            <a:ext cx="11777785" cy="0"/>
          </a:xfrm>
          <a:prstGeom prst="line">
            <a:avLst/>
          </a:prstGeom>
          <a:ln w="25400" cap="flat" cmpd="sng">
            <a:solidFill>
              <a:srgbClr val="C00000"/>
            </a:solidFill>
            <a:prstDash val="solid"/>
          </a:ln>
        </p:spPr>
      </p:cxnSp>
      <p:sp>
        <p:nvSpPr>
          <p:cNvPr id="7" name="文本占位符 3"/>
          <p:cNvSpPr txBox="1"/>
          <p:nvPr/>
        </p:nvSpPr>
        <p:spPr>
          <a:xfrm>
            <a:off x="587836" y="120379"/>
            <a:ext cx="11165304" cy="442701"/>
          </a:xfrm>
          <a:prstGeom prst="rect">
            <a:avLst/>
          </a:prstGeom>
        </p:spPr>
        <p:txBody>
          <a:bodyPr/>
          <a:lstStyle>
            <a:lvl1pPr marL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1pPr>
            <a:lvl2pPr marL="723900" lvl="1" indent="-2667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2pPr>
            <a:lvl3pPr marL="1234440" lvl="2" indent="-32004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3pPr>
            <a:lvl4pPr marL="1727200" lvl="3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4pPr>
            <a:lvl5pPr marL="2184400" lvl="4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5pPr>
            <a:lvl6pPr marL="2641600" lvl="5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6pPr>
            <a:lvl7pPr marL="3098800" lvl="6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7pPr>
            <a:lvl8pPr marL="3556000" lvl="7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8pPr>
            <a:lvl9pPr marL="4013200" lvl="8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9pPr>
          </a:lstStyle>
          <a:p>
            <a:r>
              <a:rPr lang="zh-CN" altLang="zh-CN"/>
              <a:t>故障详细设计</a:t>
            </a:r>
            <a:r>
              <a:rPr lang="en-US" altLang="en-US"/>
              <a:t>——</a:t>
            </a:r>
            <a:r>
              <a:rPr lang="zh-CN" altLang="zh-CN"/>
              <a:t>故障管理中心</a:t>
            </a:r>
            <a:endParaRPr lang="zh-CN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2308" t="11707" r="81923" b="11198"/>
          <a:stretch/>
        </p:blipFill>
        <p:spPr>
          <a:xfrm>
            <a:off x="10269416" y="0"/>
            <a:ext cx="1922584" cy="593969"/>
          </a:xfrm>
          <a:prstGeom prst="rect">
            <a:avLst/>
          </a:prstGeom>
        </p:spPr>
      </p:pic>
      <p:sp>
        <p:nvSpPr>
          <p:cNvPr id="9" name="讲清楚问题的背景…"/>
          <p:cNvSpPr txBox="1">
            <a:spLocks noGrp="1"/>
          </p:cNvSpPr>
          <p:nvPr>
            <p:ph type="body" idx="1"/>
          </p:nvPr>
        </p:nvSpPr>
        <p:spPr>
          <a:xfrm>
            <a:off x="501966" y="856711"/>
            <a:ext cx="11165307" cy="406627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85750" indent="-285750">
              <a:buFont typeface="Wingdings" charset="2"/>
              <a:buChar char="p"/>
            </a:pPr>
            <a:r>
              <a:rPr lang="zh-CN" altLang="zh-CN">
                <a:latin typeface="微软雅黑"/>
                <a:ea typeface="微软雅黑"/>
              </a:rPr>
              <a:t>故障管理中心主要类型</a:t>
            </a:r>
            <a:r>
              <a:rPr lang="zh-CN" altLang="zh-CN">
                <a:latin typeface="微软雅黑"/>
                <a:ea typeface="微软雅黑"/>
              </a:rPr>
              <a:t>：</a:t>
            </a:r>
            <a:endParaRPr lang="en-US" altLang="en-US">
              <a:latin typeface="微软雅黑"/>
              <a:ea typeface="微软雅黑"/>
            </a:endParaRPr>
          </a:p>
          <a:p>
            <a:pPr marL="914400" lvl="1" indent="-285750">
              <a:buFont typeface="Wingdings" charset="2"/>
              <a:buChar char="u"/>
            </a:pPr>
            <a:r>
              <a:rPr lang="zh-CN" altLang="zh-CN">
                <a:latin typeface="微软雅黑"/>
                <a:ea typeface="微软雅黑"/>
              </a:rPr>
              <a:t>故障</a:t>
            </a:r>
            <a:r>
              <a:rPr lang="en-US" altLang="en-US">
                <a:latin typeface="微软雅黑"/>
                <a:ea typeface="微软雅黑"/>
              </a:rPr>
              <a:t>Local</a:t>
            </a:r>
            <a:r>
              <a:rPr lang="zh-CN" altLang="zh-CN">
                <a:latin typeface="微软雅黑"/>
                <a:ea typeface="微软雅黑"/>
              </a:rPr>
              <a:t>管理中心：汇聚本芯片内所有故障数据、根据需要做适当转换、汇聚、以及处理；</a:t>
            </a:r>
            <a:endParaRPr lang="en-US" altLang="en-US">
              <a:latin typeface="微软雅黑"/>
              <a:ea typeface="微软雅黑"/>
            </a:endParaRPr>
          </a:p>
          <a:p>
            <a:pPr marL="914400" lvl="1" indent="-285750">
              <a:buFont typeface="Wingdings" charset="2"/>
              <a:buChar char="u"/>
            </a:pPr>
            <a:r>
              <a:rPr lang="zh-CN" altLang="zh-CN">
                <a:latin typeface="微软雅黑"/>
                <a:ea typeface="微软雅黑"/>
              </a:rPr>
              <a:t>故障</a:t>
            </a:r>
            <a:r>
              <a:rPr lang="en-US" altLang="en-US">
                <a:latin typeface="微软雅黑"/>
                <a:ea typeface="微软雅黑"/>
              </a:rPr>
              <a:t>Master</a:t>
            </a:r>
            <a:r>
              <a:rPr lang="zh-CN" altLang="zh-CN">
                <a:latin typeface="微软雅黑"/>
                <a:ea typeface="微软雅黑"/>
              </a:rPr>
              <a:t>管理中心：接收整个</a:t>
            </a:r>
            <a:r>
              <a:rPr lang="en-US" altLang="en-US">
                <a:latin typeface="微软雅黑"/>
                <a:ea typeface="微软雅黑"/>
              </a:rPr>
              <a:t>ADCU</a:t>
            </a:r>
            <a:r>
              <a:rPr lang="zh-CN" altLang="zh-CN">
                <a:latin typeface="微软雅黑"/>
                <a:ea typeface="微软雅黑"/>
              </a:rPr>
              <a:t>系统内所有故障数据，根据需要做适当处理，分发给合适的模块进行下部处理；</a:t>
            </a:r>
            <a:endParaRPr lang="en-US" altLang="en-US">
              <a:latin typeface="微软雅黑"/>
              <a:ea typeface="微软雅黑"/>
            </a:endParaRPr>
          </a:p>
          <a:p>
            <a:pPr lvl="1" indent="0">
              <a:buNone/>
            </a:pPr>
            <a:endParaRPr lang="en-US" altLang="en-US">
              <a:latin typeface="微软雅黑"/>
              <a:ea typeface="微软雅黑"/>
            </a:endParaRPr>
          </a:p>
          <a:p>
            <a:pPr marL="285750" indent="-285750">
              <a:buFont typeface="Wingdings" charset="2"/>
              <a:buChar char="p"/>
            </a:pPr>
            <a:r>
              <a:rPr lang="zh-CN" altLang="zh-CN">
                <a:latin typeface="微软雅黑"/>
                <a:ea typeface="微软雅黑"/>
              </a:rPr>
              <a:t>故障中心主要工作：</a:t>
            </a:r>
            <a:endParaRPr lang="en-US" altLang="en-US">
              <a:latin typeface="微软雅黑"/>
              <a:ea typeface="微软雅黑"/>
            </a:endParaRPr>
          </a:p>
          <a:p>
            <a:pPr marL="914400" lvl="1" indent="-285750">
              <a:buFont typeface="Wingdings" charset="2"/>
              <a:buChar char="u"/>
            </a:pPr>
            <a:r>
              <a:rPr lang="zh-CN" altLang="zh-CN">
                <a:latin typeface="微软雅黑"/>
                <a:ea typeface="微软雅黑"/>
              </a:rPr>
              <a:t>故障去重</a:t>
            </a:r>
            <a:endParaRPr lang="en-US" altLang="en-US">
              <a:latin typeface="微软雅黑"/>
              <a:ea typeface="微软雅黑"/>
            </a:endParaRPr>
          </a:p>
          <a:p>
            <a:pPr marL="914400" lvl="1" indent="-285750">
              <a:buFont typeface="Wingdings" charset="2"/>
              <a:buChar char="u"/>
            </a:pPr>
            <a:r>
              <a:rPr lang="zh-CN" altLang="zh-CN">
                <a:latin typeface="微软雅黑"/>
                <a:ea typeface="微软雅黑"/>
              </a:rPr>
              <a:t>故障数据转换：</a:t>
            </a:r>
            <a:r>
              <a:rPr lang="zh-CN" altLang="zh-CN" strike="sngStrike">
                <a:solidFill>
                  <a:schemeClr val="bg2">
                    <a:lumMod val="60000"/>
                    <a:lumOff val="40000"/>
                  </a:schemeClr>
                </a:solidFill>
                <a:latin typeface="微软雅黑"/>
                <a:ea typeface="微软雅黑"/>
              </a:rPr>
              <a:t>分类、衍生合并、沉默、抑制，以及</a:t>
            </a:r>
            <a:r>
              <a:rPr lang="zh-CN" altLang="zh-CN">
                <a:latin typeface="微软雅黑"/>
                <a:ea typeface="微软雅黑"/>
              </a:rPr>
              <a:t>汇总等；</a:t>
            </a:r>
            <a:endParaRPr lang="en-US" altLang="en-US">
              <a:latin typeface="微软雅黑"/>
              <a:ea typeface="微软雅黑"/>
            </a:endParaRPr>
          </a:p>
          <a:p>
            <a:pPr marL="914400" lvl="1" indent="-285750">
              <a:buFont typeface="Wingdings" charset="2"/>
              <a:buChar char="u"/>
            </a:pPr>
            <a:r>
              <a:rPr lang="zh-CN" altLang="zh-CN" strike="sngStrike">
                <a:solidFill>
                  <a:schemeClr val="bg2">
                    <a:lumMod val="60000"/>
                    <a:lumOff val="40000"/>
                  </a:schemeClr>
                </a:solidFill>
                <a:latin typeface="微软雅黑"/>
                <a:ea typeface="微软雅黑"/>
              </a:rPr>
              <a:t>存储</a:t>
            </a:r>
            <a:endParaRPr lang="en-US" altLang="en-US" strike="sngStrike">
              <a:solidFill>
                <a:schemeClr val="bg2">
                  <a:lumMod val="60000"/>
                  <a:lumOff val="40000"/>
                </a:schemeClr>
              </a:solidFill>
              <a:latin typeface="微软雅黑"/>
              <a:ea typeface="微软雅黑"/>
            </a:endParaRPr>
          </a:p>
          <a:p>
            <a:pPr marL="914400" lvl="1" indent="-285750">
              <a:buFont typeface="Wingdings" charset="2"/>
              <a:buChar char="u"/>
            </a:pPr>
            <a:r>
              <a:rPr lang="zh-CN" altLang="zh-CN">
                <a:latin typeface="微软雅黑"/>
                <a:ea typeface="微软雅黑"/>
              </a:rPr>
              <a:t>通知上报，给</a:t>
            </a:r>
            <a:r>
              <a:rPr lang="en-US" altLang="en-US">
                <a:latin typeface="微软雅黑"/>
                <a:ea typeface="微软雅黑"/>
              </a:rPr>
              <a:t>FSM</a:t>
            </a:r>
            <a:r>
              <a:rPr lang="zh-CN" altLang="zh-CN">
                <a:latin typeface="微软雅黑"/>
                <a:ea typeface="微软雅黑"/>
              </a:rPr>
              <a:t>、以及诊断</a:t>
            </a:r>
            <a:r>
              <a:rPr lang="en-US" altLang="en-US">
                <a:latin typeface="微软雅黑"/>
                <a:ea typeface="微软雅黑"/>
              </a:rPr>
              <a:t>DEM</a:t>
            </a:r>
            <a:r>
              <a:rPr lang="zh-CN" altLang="zh-CN">
                <a:latin typeface="微软雅黑"/>
                <a:ea typeface="微软雅黑"/>
              </a:rPr>
              <a:t>模块；</a:t>
            </a:r>
            <a:endParaRPr lang="en-US" altLang="en-US">
              <a:latin typeface="微软雅黑"/>
              <a:ea typeface="微软雅黑"/>
            </a:endParaRPr>
          </a:p>
          <a:p>
            <a:pPr marL="914400" lvl="1" indent="-285750">
              <a:buFont typeface="Wingdings" charset="2"/>
              <a:buChar char="u"/>
            </a:pPr>
            <a:r>
              <a:rPr lang="zh-CN" altLang="zh-CN">
                <a:latin typeface="微软雅黑"/>
                <a:ea typeface="微软雅黑"/>
              </a:rPr>
              <a:t>故障数据信息统计</a:t>
            </a:r>
            <a:endParaRPr lang="en-US" altLang="en-US">
              <a:latin typeface="微软雅黑"/>
              <a:ea typeface="微软雅黑"/>
            </a:endParaRPr>
          </a:p>
        </p:txBody>
      </p:sp>
      <p:sp>
        <p:nvSpPr>
          <p:cNvPr id="14" name="讲清楚问题的背景…"/>
          <p:cNvSpPr txBox="1"/>
          <p:nvPr/>
        </p:nvSpPr>
        <p:spPr>
          <a:xfrm>
            <a:off x="587836" y="5269334"/>
            <a:ext cx="11165307" cy="701866"/>
          </a:xfrm>
          <a:prstGeom prst="rect">
            <a:avLst/>
          </a:prstGeom>
          <a:ln w="12700">
            <a:miter/>
          </a:ln>
        </p:spPr>
        <p:txBody>
          <a:bodyPr lIns="45719" rIns="45719">
            <a:normAutofit fontScale="92500" lnSpcReduction="10000"/>
          </a:bodyPr>
          <a:lstStyle>
            <a:lvl1pPr marL="0" lvl="0" indent="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1800" b="0" i="0" u="none" strike="noStrike" spc="0" baseline="0">
                <a:solidFill>
                  <a:srgbClr val="000000"/>
                </a:solidFill>
                <a:latin typeface="Arial"/>
                <a:ea typeface="Arial"/>
              </a:defRPr>
            </a:lvl1pPr>
            <a:lvl2pPr marL="628650" lvl="1" indent="-17145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1800" b="0" i="0" u="none" strike="noStrike" spc="0" baseline="0">
                <a:solidFill>
                  <a:srgbClr val="000000"/>
                </a:solidFill>
                <a:latin typeface="Arial"/>
                <a:ea typeface="Arial"/>
              </a:defRPr>
            </a:lvl2pPr>
            <a:lvl3pPr marL="1120140" lvl="2" indent="-20574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1800" b="0" i="0" u="none" strike="noStrike" spc="0" baseline="0">
                <a:solidFill>
                  <a:srgbClr val="000000"/>
                </a:solidFill>
                <a:latin typeface="Arial"/>
                <a:ea typeface="Arial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1800" b="0" i="0" u="none" strike="noStrike" spc="0" baseline="0">
                <a:solidFill>
                  <a:srgbClr val="000000"/>
                </a:solidFill>
                <a:latin typeface="Arial"/>
                <a:ea typeface="Arial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1800" b="0" i="0" u="none" strike="noStrike" spc="0" baseline="0">
                <a:solidFill>
                  <a:srgbClr val="000000"/>
                </a:solidFill>
                <a:latin typeface="Arial"/>
                <a:ea typeface="Arial"/>
              </a:defRPr>
            </a:lvl5pPr>
            <a:lvl6pPr marL="2641600" lvl="5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6pPr>
            <a:lvl7pPr marL="3098800" lvl="6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7pPr>
            <a:lvl8pPr marL="3556000" lvl="7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8pPr>
            <a:lvl9pPr marL="4013200" lvl="8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9pPr>
          </a:lstStyle>
          <a:p>
            <a:r>
              <a:rPr lang="zh-CN" altLang="zh-CN">
                <a:solidFill>
                  <a:srgbClr val="C00000"/>
                </a:solidFill>
                <a:latin typeface="微软雅黑"/>
                <a:ea typeface="微软雅黑"/>
              </a:rPr>
              <a:t>注：</a:t>
            </a:r>
            <a:endParaRPr lang="en-US" altLang="en-US">
              <a:solidFill>
                <a:srgbClr val="C00000"/>
              </a:solidFill>
              <a:latin typeface="微软雅黑"/>
              <a:ea typeface="微软雅黑"/>
            </a:endParaRPr>
          </a:p>
          <a:p>
            <a:r>
              <a:rPr lang="zh-CN" altLang="zh-CN">
                <a:latin typeface="微软雅黑"/>
                <a:ea typeface="微软雅黑"/>
              </a:rPr>
              <a:t>“</a:t>
            </a:r>
            <a:r>
              <a:rPr lang="zh-CN" altLang="zh-CN" strike="sngStrike">
                <a:solidFill>
                  <a:schemeClr val="bg2">
                    <a:lumMod val="60000"/>
                    <a:lumOff val="40000"/>
                  </a:schemeClr>
                </a:solidFill>
                <a:latin typeface="微软雅黑"/>
                <a:ea typeface="微软雅黑"/>
              </a:rPr>
              <a:t>分类</a:t>
            </a:r>
            <a:r>
              <a:rPr lang="zh-CN" altLang="zh-CN">
                <a:latin typeface="微软雅黑"/>
                <a:ea typeface="微软雅黑"/>
              </a:rPr>
              <a:t>”含义为：按照系统设计不包含此部分功能、但是框架上已经预留接口</a:t>
            </a:r>
            <a:endParaRPr lang="en-US" altLang="en-US">
              <a:latin typeface="微软雅黑"/>
              <a:ea typeface="微软雅黑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lide Number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/>
          <a:lstStyle/>
          <a:p>
            <a:fld id="{6A4F1649-ED50-4429-AAFB-EC252FC83BC5}" type="slidenum">
              <a:t>18</a:t>
            </a:fld>
          </a:p>
        </p:txBody>
      </p:sp>
      <p:cxnSp>
        <p:nvCxnSpPr>
          <p:cNvPr id="5" name="直接连接符 4"/>
          <p:cNvCxnSpPr/>
          <p:nvPr/>
        </p:nvCxnSpPr>
        <p:spPr>
          <a:xfrm>
            <a:off x="414215" y="595648"/>
            <a:ext cx="11777785" cy="0"/>
          </a:xfrm>
          <a:prstGeom prst="line">
            <a:avLst/>
          </a:prstGeom>
          <a:ln w="25400" cap="flat" cmpd="sng">
            <a:solidFill>
              <a:srgbClr val="C00000"/>
            </a:solidFill>
            <a:prstDash val="solid"/>
          </a:ln>
        </p:spPr>
      </p:cxnSp>
      <p:sp>
        <p:nvSpPr>
          <p:cNvPr id="7" name="文本占位符 3"/>
          <p:cNvSpPr txBox="1"/>
          <p:nvPr/>
        </p:nvSpPr>
        <p:spPr>
          <a:xfrm>
            <a:off x="587836" y="120379"/>
            <a:ext cx="11165304" cy="442701"/>
          </a:xfrm>
          <a:prstGeom prst="rect">
            <a:avLst/>
          </a:prstGeom>
        </p:spPr>
        <p:txBody>
          <a:bodyPr/>
          <a:lstStyle>
            <a:lvl1pPr marL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1pPr>
            <a:lvl2pPr marL="723900" lvl="1" indent="-2667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2pPr>
            <a:lvl3pPr marL="1234440" lvl="2" indent="-32004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3pPr>
            <a:lvl4pPr marL="1727200" lvl="3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4pPr>
            <a:lvl5pPr marL="2184400" lvl="4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5pPr>
            <a:lvl6pPr marL="2641600" lvl="5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6pPr>
            <a:lvl7pPr marL="3098800" lvl="6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7pPr>
            <a:lvl8pPr marL="3556000" lvl="7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8pPr>
            <a:lvl9pPr marL="4013200" lvl="8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9pPr>
          </a:lstStyle>
          <a:p>
            <a:r>
              <a:rPr lang="zh-CN" altLang="zh-CN"/>
              <a:t>故障详细设计</a:t>
            </a:r>
            <a:r>
              <a:rPr lang="en-US" altLang="en-US"/>
              <a:t>——</a:t>
            </a:r>
            <a:r>
              <a:rPr lang="zh-CN" altLang="zh-CN"/>
              <a:t>故障管理中心</a:t>
            </a:r>
            <a:endParaRPr lang="zh-CN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2308" t="11707" r="81923" b="11198"/>
          <a:stretch/>
        </p:blipFill>
        <p:spPr>
          <a:xfrm>
            <a:off x="10269416" y="0"/>
            <a:ext cx="1922584" cy="593969"/>
          </a:xfrm>
          <a:prstGeom prst="rect">
            <a:avLst/>
          </a:prstGeom>
        </p:spPr>
      </p:pic>
      <p:sp>
        <p:nvSpPr>
          <p:cNvPr id="9" name="讲清楚问题的背景…"/>
          <p:cNvSpPr txBox="1">
            <a:spLocks noGrp="1"/>
          </p:cNvSpPr>
          <p:nvPr>
            <p:ph type="body" idx="1"/>
          </p:nvPr>
        </p:nvSpPr>
        <p:spPr>
          <a:xfrm>
            <a:off x="501966" y="856711"/>
            <a:ext cx="11165307" cy="4363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buFont typeface="Wingdings" charset="2"/>
              <a:buChar char="p"/>
            </a:pPr>
            <a:r>
              <a:rPr lang="zh-CN" altLang="zh-CN">
                <a:latin typeface="微软雅黑"/>
                <a:ea typeface="微软雅黑"/>
              </a:rPr>
              <a:t>故障管理中心消息接口定义</a:t>
            </a:r>
            <a:r>
              <a:rPr lang="zh-CN" altLang="zh-CN">
                <a:latin typeface="微软雅黑"/>
                <a:ea typeface="微软雅黑"/>
              </a:rPr>
              <a:t>：</a:t>
            </a:r>
            <a:endParaRPr lang="en-US" altLang="en-US">
              <a:latin typeface="微软雅黑"/>
              <a:ea typeface="微软雅黑"/>
            </a:endParaRPr>
          </a:p>
        </p:txBody>
      </p:sp>
      <p:pic>
        <p:nvPicPr>
          <p:cNvPr id="10" name="图片 9"/>
          <p:cNvPicPr>
            <a:picLocks noChangeAspect="0"/>
          </p:cNvPicPr>
          <p:nvPr/>
        </p:nvPicPr>
        <p:blipFill rotWithShape="1">
          <a:blip r:embed="rId4"/>
          <a:srcRect r="2568"/>
          <a:stretch/>
        </p:blipFill>
        <p:spPr>
          <a:xfrm>
            <a:off x="829771" y="1200676"/>
            <a:ext cx="9874418" cy="5061676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lide Number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/>
          <a:lstStyle/>
          <a:p>
            <a:fld id="{35E1F54B-A07A-408C-81FF-03F13D542BBB}" type="slidenum">
              <a:t>19</a:t>
            </a:fld>
          </a:p>
        </p:txBody>
      </p:sp>
      <p:cxnSp>
        <p:nvCxnSpPr>
          <p:cNvPr id="5" name="直接连接符 4"/>
          <p:cNvCxnSpPr/>
          <p:nvPr/>
        </p:nvCxnSpPr>
        <p:spPr>
          <a:xfrm>
            <a:off x="414215" y="595648"/>
            <a:ext cx="11777785" cy="0"/>
          </a:xfrm>
          <a:prstGeom prst="line">
            <a:avLst/>
          </a:prstGeom>
          <a:ln w="25400" cap="flat" cmpd="sng">
            <a:solidFill>
              <a:srgbClr val="C00000"/>
            </a:solidFill>
            <a:prstDash val="solid"/>
          </a:ln>
        </p:spPr>
      </p:cxnSp>
      <p:sp>
        <p:nvSpPr>
          <p:cNvPr id="7" name="文本占位符 3"/>
          <p:cNvSpPr txBox="1"/>
          <p:nvPr/>
        </p:nvSpPr>
        <p:spPr>
          <a:xfrm>
            <a:off x="587836" y="120379"/>
            <a:ext cx="11165304" cy="442701"/>
          </a:xfrm>
          <a:prstGeom prst="rect">
            <a:avLst/>
          </a:prstGeom>
        </p:spPr>
        <p:txBody>
          <a:bodyPr/>
          <a:lstStyle>
            <a:lvl1pPr marL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1pPr>
            <a:lvl2pPr marL="723900" lvl="1" indent="-2667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2pPr>
            <a:lvl3pPr marL="1234440" lvl="2" indent="-32004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3pPr>
            <a:lvl4pPr marL="1727200" lvl="3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4pPr>
            <a:lvl5pPr marL="2184400" lvl="4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5pPr>
            <a:lvl6pPr marL="2641600" lvl="5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6pPr>
            <a:lvl7pPr marL="3098800" lvl="6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7pPr>
            <a:lvl8pPr marL="3556000" lvl="7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8pPr>
            <a:lvl9pPr marL="4013200" lvl="8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9pPr>
          </a:lstStyle>
          <a:p>
            <a:r>
              <a:rPr lang="zh-CN" altLang="zh-CN"/>
              <a:t>故障详细设计</a:t>
            </a:r>
            <a:r>
              <a:rPr lang="en-US" altLang="en-US"/>
              <a:t>——</a:t>
            </a:r>
            <a:r>
              <a:rPr lang="zh-CN" altLang="zh-CN"/>
              <a:t>故障管理中心</a:t>
            </a:r>
            <a:endParaRPr lang="zh-CN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2308" t="11707" r="81923" b="11198"/>
          <a:stretch/>
        </p:blipFill>
        <p:spPr>
          <a:xfrm>
            <a:off x="10269416" y="0"/>
            <a:ext cx="1922584" cy="593969"/>
          </a:xfrm>
          <a:prstGeom prst="rect">
            <a:avLst/>
          </a:prstGeom>
        </p:spPr>
      </p:pic>
      <p:sp>
        <p:nvSpPr>
          <p:cNvPr id="9" name="讲清楚问题的背景…"/>
          <p:cNvSpPr txBox="1">
            <a:spLocks noGrp="1"/>
          </p:cNvSpPr>
          <p:nvPr>
            <p:ph type="body" idx="1"/>
          </p:nvPr>
        </p:nvSpPr>
        <p:spPr>
          <a:xfrm>
            <a:off x="501966" y="856711"/>
            <a:ext cx="11165307" cy="4363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buFont typeface="Wingdings" charset="2"/>
              <a:buChar char="p"/>
            </a:pPr>
            <a:r>
              <a:rPr lang="zh-CN" altLang="zh-CN">
                <a:latin typeface="微软雅黑"/>
                <a:ea typeface="微软雅黑"/>
              </a:rPr>
              <a:t>故障管理中心类图</a:t>
            </a:r>
            <a:r>
              <a:rPr lang="zh-CN" altLang="zh-CN">
                <a:latin typeface="微软雅黑"/>
                <a:ea typeface="微软雅黑"/>
              </a:rPr>
              <a:t>：</a:t>
            </a:r>
            <a:endParaRPr lang="en-US" altLang="en-US">
              <a:latin typeface="微软雅黑"/>
              <a:ea typeface="微软雅黑"/>
            </a:endParaRPr>
          </a:p>
        </p:txBody>
      </p:sp>
      <p:pic>
        <p:nvPicPr>
          <p:cNvPr id="8" name="图片 7"/>
          <p:cNvPicPr>
            <a:picLocks noChangeAspect="0"/>
          </p:cNvPicPr>
          <p:nvPr/>
        </p:nvPicPr>
        <p:blipFill>
          <a:blip r:embed="rId4"/>
          <a:stretch/>
        </p:blipFill>
        <p:spPr>
          <a:xfrm>
            <a:off x="1895994" y="1224853"/>
            <a:ext cx="9575569" cy="543765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t="16296" b="12493"/>
          <a:stretch/>
        </p:blipFill>
        <p:spPr>
          <a:xfrm>
            <a:off x="0" y="6241773"/>
            <a:ext cx="12192000" cy="548640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>
                <a:solidFill>
                  <a:srgbClr val="C00000"/>
                </a:solidFill>
              </a:rPr>
              <a:t>故障设计概述</a:t>
            </a:r>
            <a:endParaRPr lang="en-US" altLang="en-US">
              <a:solidFill>
                <a:srgbClr val="C00000"/>
              </a:solidFill>
            </a:endParaRPr>
          </a:p>
          <a:p>
            <a:r>
              <a:rPr lang="zh-CN" altLang="zh-CN"/>
              <a:t>故障子系统设计方案</a:t>
            </a:r>
            <a:r>
              <a:rPr lang="en-US" altLang="en-US"/>
              <a:t>(</a:t>
            </a:r>
            <a:r>
              <a:rPr lang="zh-CN" altLang="zh-CN"/>
              <a:t>概要</a:t>
            </a:r>
            <a:r>
              <a:rPr lang="en-US" altLang="en-US"/>
              <a:t>)</a:t>
            </a:r>
          </a:p>
          <a:p>
            <a:r>
              <a:rPr lang="zh-CN" altLang="zh-CN"/>
              <a:t>故障子系统设计方案</a:t>
            </a:r>
            <a:r>
              <a:rPr lang="en-US" altLang="en-US"/>
              <a:t>(</a:t>
            </a:r>
            <a:r>
              <a:rPr lang="zh-CN" altLang="zh-CN"/>
              <a:t>详细</a:t>
            </a:r>
            <a:r>
              <a:rPr lang="en-US" altLang="en-US"/>
              <a:t>)</a:t>
            </a:r>
          </a:p>
          <a:p>
            <a:r>
              <a:rPr lang="en-US" altLang="en-US"/>
              <a:t>Q&amp;A</a:t>
            </a:r>
          </a:p>
          <a:p>
            <a:r>
              <a:rPr lang="zh-CN" altLang="zh-CN"/>
              <a:t>附录一：故障子系统实施现状</a:t>
            </a:r>
            <a:endParaRPr lang="en-US" altLang="en-US"/>
          </a:p>
          <a:p>
            <a:r>
              <a:rPr lang="zh-CN" altLang="zh-CN"/>
              <a:t>附录二：故障检测框架</a:t>
            </a:r>
            <a:endParaRPr lang="en-US" altLang="en-US"/>
          </a:p>
          <a:p>
            <a:r>
              <a:rPr lang="zh-CN" altLang="zh-CN"/>
              <a:t>附录三：系统硬件复杂度</a:t>
            </a:r>
            <a:endParaRPr lang="en-US" altLang="en-US"/>
          </a:p>
          <a:p>
            <a:r>
              <a:rPr lang="zh-CN" altLang="zh-CN"/>
              <a:t>附录四：系统软件复杂度</a:t>
            </a:r>
            <a:endParaRPr lang="en-US" altLang="en-US"/>
          </a:p>
          <a:p>
            <a:endParaRPr lang="zh-CN" altLang="zh-CN"/>
          </a:p>
        </p:txBody>
      </p:sp>
      <p:cxnSp>
        <p:nvCxnSpPr>
          <p:cNvPr id="4" name="直接连接符 3"/>
          <p:cNvCxnSpPr/>
          <p:nvPr/>
        </p:nvCxnSpPr>
        <p:spPr>
          <a:xfrm>
            <a:off x="0" y="706480"/>
            <a:ext cx="12192000" cy="0"/>
          </a:xfrm>
          <a:prstGeom prst="line">
            <a:avLst/>
          </a:prstGeom>
          <a:ln w="25400" cap="flat" cmpd="sng">
            <a:solidFill>
              <a:srgbClr val="C00000"/>
            </a:solidFill>
            <a:prstDash val="soli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lide Number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/>
          <a:lstStyle/>
          <a:p>
            <a:fld id="{4571C7DE-248D-411C-AA50-5D32D6ADDB40}" type="slidenum">
              <a:t>20</a:t>
            </a:fld>
          </a:p>
        </p:txBody>
      </p:sp>
      <p:cxnSp>
        <p:nvCxnSpPr>
          <p:cNvPr id="5" name="直接连接符 4"/>
          <p:cNvCxnSpPr/>
          <p:nvPr/>
        </p:nvCxnSpPr>
        <p:spPr>
          <a:xfrm>
            <a:off x="414215" y="595648"/>
            <a:ext cx="11777785" cy="0"/>
          </a:xfrm>
          <a:prstGeom prst="line">
            <a:avLst/>
          </a:prstGeom>
          <a:ln w="25400" cap="flat" cmpd="sng">
            <a:solidFill>
              <a:srgbClr val="C00000"/>
            </a:solidFill>
            <a:prstDash val="solid"/>
          </a:ln>
        </p:spPr>
      </p:cxnSp>
      <p:sp>
        <p:nvSpPr>
          <p:cNvPr id="7" name="文本占位符 3"/>
          <p:cNvSpPr txBox="1"/>
          <p:nvPr/>
        </p:nvSpPr>
        <p:spPr>
          <a:xfrm>
            <a:off x="587836" y="120379"/>
            <a:ext cx="11165304" cy="442701"/>
          </a:xfrm>
          <a:prstGeom prst="rect">
            <a:avLst/>
          </a:prstGeom>
        </p:spPr>
        <p:txBody>
          <a:bodyPr/>
          <a:lstStyle>
            <a:lvl1pPr marL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1pPr>
            <a:lvl2pPr marL="723900" lvl="1" indent="-2667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2pPr>
            <a:lvl3pPr marL="1234440" lvl="2" indent="-32004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3pPr>
            <a:lvl4pPr marL="1727200" lvl="3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4pPr>
            <a:lvl5pPr marL="2184400" lvl="4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5pPr>
            <a:lvl6pPr marL="2641600" lvl="5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6pPr>
            <a:lvl7pPr marL="3098800" lvl="6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7pPr>
            <a:lvl8pPr marL="3556000" lvl="7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8pPr>
            <a:lvl9pPr marL="4013200" lvl="8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9pPr>
          </a:lstStyle>
          <a:p>
            <a:r>
              <a:rPr lang="zh-CN" altLang="zh-CN"/>
              <a:t>故障详细设计</a:t>
            </a:r>
            <a:r>
              <a:rPr lang="en-US" altLang="en-US"/>
              <a:t>——</a:t>
            </a:r>
            <a:r>
              <a:rPr lang="zh-CN" altLang="zh-CN"/>
              <a:t>故障管理中心关键结构</a:t>
            </a:r>
            <a:endParaRPr lang="zh-CN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2308" t="11707" r="81923" b="11198"/>
          <a:stretch/>
        </p:blipFill>
        <p:spPr>
          <a:xfrm>
            <a:off x="10269416" y="0"/>
            <a:ext cx="1922584" cy="59396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/>
          <a:srcRect b="12971"/>
          <a:stretch/>
        </p:blipFill>
        <p:spPr>
          <a:xfrm>
            <a:off x="587836" y="722706"/>
            <a:ext cx="8903852" cy="299032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/>
        </p:blipFill>
        <p:spPr>
          <a:xfrm>
            <a:off x="4511110" y="3737484"/>
            <a:ext cx="6719598" cy="3120516"/>
          </a:xfrm>
          <a:prstGeom prst="rect">
            <a:avLst/>
          </a:prstGeom>
        </p:spPr>
      </p:pic>
      <p:sp>
        <p:nvSpPr>
          <p:cNvPr id="14" name="讲清楚问题的背景…"/>
          <p:cNvSpPr txBox="1"/>
          <p:nvPr/>
        </p:nvSpPr>
        <p:spPr>
          <a:xfrm>
            <a:off x="2272147" y="4438061"/>
            <a:ext cx="2327564" cy="1482448"/>
          </a:xfrm>
          <a:prstGeom prst="rect">
            <a:avLst/>
          </a:prstGeom>
          <a:ln w="12700">
            <a:miter/>
          </a:ln>
        </p:spPr>
        <p:txBody>
          <a:bodyPr lIns="45719" rIns="45719">
            <a:normAutofit/>
          </a:bodyPr>
          <a:lstStyle>
            <a:lvl1pPr marL="0" lvl="0" indent="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1800" b="0" i="0" u="none" strike="noStrike" spc="0" baseline="0">
                <a:solidFill>
                  <a:srgbClr val="000000"/>
                </a:solidFill>
                <a:latin typeface="Arial"/>
                <a:ea typeface="Arial"/>
              </a:defRPr>
            </a:lvl1pPr>
            <a:lvl2pPr marL="628650" lvl="1" indent="-17145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1800" b="0" i="0" u="none" strike="noStrike" spc="0" baseline="0">
                <a:solidFill>
                  <a:srgbClr val="000000"/>
                </a:solidFill>
                <a:latin typeface="Arial"/>
                <a:ea typeface="Arial"/>
              </a:defRPr>
            </a:lvl2pPr>
            <a:lvl3pPr marL="1120140" lvl="2" indent="-20574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1800" b="0" i="0" u="none" strike="noStrike" spc="0" baseline="0">
                <a:solidFill>
                  <a:srgbClr val="000000"/>
                </a:solidFill>
                <a:latin typeface="Arial"/>
                <a:ea typeface="Arial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1800" b="0" i="0" u="none" strike="noStrike" spc="0" baseline="0">
                <a:solidFill>
                  <a:srgbClr val="000000"/>
                </a:solidFill>
                <a:latin typeface="Arial"/>
                <a:ea typeface="Arial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1800" b="0" i="0" u="none" strike="noStrike" spc="0" baseline="0">
                <a:solidFill>
                  <a:srgbClr val="000000"/>
                </a:solidFill>
                <a:latin typeface="Arial"/>
                <a:ea typeface="Arial"/>
              </a:defRPr>
            </a:lvl5pPr>
            <a:lvl6pPr marL="2641600" lvl="5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6pPr>
            <a:lvl7pPr marL="3098800" lvl="6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7pPr>
            <a:lvl8pPr marL="3556000" lvl="7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8pPr>
            <a:lvl9pPr marL="4013200" lvl="8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9pPr>
          </a:lstStyle>
          <a:p>
            <a:pPr marL="285750" indent="-285750">
              <a:buFont typeface="Wingdings" charset="2"/>
              <a:buChar char="p"/>
            </a:pPr>
            <a:r>
              <a:rPr lang="zh-CN" altLang="zh-CN">
                <a:latin typeface="微软雅黑"/>
                <a:ea typeface="微软雅黑"/>
              </a:rPr>
              <a:t>故障管理中心类</a:t>
            </a:r>
            <a:endParaRPr lang="en-US" altLang="en-US">
              <a:latin typeface="微软雅黑"/>
              <a:ea typeface="微软雅黑"/>
            </a:endParaRPr>
          </a:p>
        </p:txBody>
      </p:sp>
      <p:sp>
        <p:nvSpPr>
          <p:cNvPr id="15" name="讲清楚问题的背景…"/>
          <p:cNvSpPr txBox="1"/>
          <p:nvPr/>
        </p:nvSpPr>
        <p:spPr>
          <a:xfrm>
            <a:off x="9601201" y="1089879"/>
            <a:ext cx="2327564" cy="1482448"/>
          </a:xfrm>
          <a:prstGeom prst="rect">
            <a:avLst/>
          </a:prstGeom>
          <a:ln w="12700">
            <a:miter/>
          </a:ln>
        </p:spPr>
        <p:txBody>
          <a:bodyPr lIns="45719" rIns="45719">
            <a:normAutofit/>
          </a:bodyPr>
          <a:lstStyle>
            <a:lvl1pPr marL="0" lvl="0" indent="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1800" b="0" i="0" u="none" strike="noStrike" spc="0" baseline="0">
                <a:solidFill>
                  <a:srgbClr val="000000"/>
                </a:solidFill>
                <a:latin typeface="Arial"/>
                <a:ea typeface="Arial"/>
              </a:defRPr>
            </a:lvl1pPr>
            <a:lvl2pPr marL="628650" lvl="1" indent="-17145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1800" b="0" i="0" u="none" strike="noStrike" spc="0" baseline="0">
                <a:solidFill>
                  <a:srgbClr val="000000"/>
                </a:solidFill>
                <a:latin typeface="Arial"/>
                <a:ea typeface="Arial"/>
              </a:defRPr>
            </a:lvl2pPr>
            <a:lvl3pPr marL="1120140" lvl="2" indent="-20574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1800" b="0" i="0" u="none" strike="noStrike" spc="0" baseline="0">
                <a:solidFill>
                  <a:srgbClr val="000000"/>
                </a:solidFill>
                <a:latin typeface="Arial"/>
                <a:ea typeface="Arial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1800" b="0" i="0" u="none" strike="noStrike" spc="0" baseline="0">
                <a:solidFill>
                  <a:srgbClr val="000000"/>
                </a:solidFill>
                <a:latin typeface="Arial"/>
                <a:ea typeface="Arial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1800" b="0" i="0" u="none" strike="noStrike" spc="0" baseline="0">
                <a:solidFill>
                  <a:srgbClr val="000000"/>
                </a:solidFill>
                <a:latin typeface="Arial"/>
                <a:ea typeface="Arial"/>
              </a:defRPr>
            </a:lvl5pPr>
            <a:lvl6pPr marL="2641600" lvl="5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6pPr>
            <a:lvl7pPr marL="3098800" lvl="6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7pPr>
            <a:lvl8pPr marL="3556000" lvl="7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8pPr>
            <a:lvl9pPr marL="4013200" lvl="8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9pPr>
          </a:lstStyle>
          <a:p>
            <a:pPr marL="285750" indent="-285750">
              <a:buFont typeface="Wingdings" charset="2"/>
              <a:buChar char="p"/>
            </a:pPr>
            <a:r>
              <a:rPr lang="zh-CN" altLang="zh-CN">
                <a:latin typeface="微软雅黑"/>
                <a:ea typeface="微软雅黑"/>
              </a:rPr>
              <a:t>故障类</a:t>
            </a:r>
            <a:endParaRPr lang="en-US" altLang="en-US">
              <a:latin typeface="微软雅黑"/>
              <a:ea typeface="微软雅黑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lide Number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/>
          <a:lstStyle/>
          <a:p>
            <a:fld id="{0215CF66-1546-4DA9-85EE-A35E706D0638}" type="slidenum">
              <a:t>21</a:t>
            </a:fld>
          </a:p>
        </p:txBody>
      </p:sp>
      <p:cxnSp>
        <p:nvCxnSpPr>
          <p:cNvPr id="5" name="直接连接符 4"/>
          <p:cNvCxnSpPr/>
          <p:nvPr/>
        </p:nvCxnSpPr>
        <p:spPr>
          <a:xfrm>
            <a:off x="414215" y="595648"/>
            <a:ext cx="11777785" cy="0"/>
          </a:xfrm>
          <a:prstGeom prst="line">
            <a:avLst/>
          </a:prstGeom>
          <a:ln w="25400" cap="flat" cmpd="sng">
            <a:solidFill>
              <a:srgbClr val="C00000"/>
            </a:solidFill>
            <a:prstDash val="solid"/>
          </a:ln>
        </p:spPr>
      </p:cxnSp>
      <p:sp>
        <p:nvSpPr>
          <p:cNvPr id="7" name="文本占位符 3"/>
          <p:cNvSpPr txBox="1"/>
          <p:nvPr/>
        </p:nvSpPr>
        <p:spPr>
          <a:xfrm>
            <a:off x="587836" y="120379"/>
            <a:ext cx="11165304" cy="442701"/>
          </a:xfrm>
          <a:prstGeom prst="rect">
            <a:avLst/>
          </a:prstGeom>
        </p:spPr>
        <p:txBody>
          <a:bodyPr/>
          <a:lstStyle>
            <a:lvl1pPr marL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1pPr>
            <a:lvl2pPr marL="723900" lvl="1" indent="-2667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2pPr>
            <a:lvl3pPr marL="1234440" lvl="2" indent="-32004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3pPr>
            <a:lvl4pPr marL="1727200" lvl="3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4pPr>
            <a:lvl5pPr marL="2184400" lvl="4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5pPr>
            <a:lvl6pPr marL="2641600" lvl="5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6pPr>
            <a:lvl7pPr marL="3098800" lvl="6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7pPr>
            <a:lvl8pPr marL="3556000" lvl="7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8pPr>
            <a:lvl9pPr marL="4013200" lvl="8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9pPr>
          </a:lstStyle>
          <a:p>
            <a:r>
              <a:rPr lang="zh-CN" altLang="zh-CN"/>
              <a:t>软件平台</a:t>
            </a:r>
            <a:r>
              <a:rPr lang="en-US" altLang="en-US"/>
              <a:t>——</a:t>
            </a:r>
            <a:r>
              <a:rPr lang="zh-CN" altLang="zh-CN"/>
              <a:t>故障子系统</a:t>
            </a:r>
            <a:endParaRPr lang="zh-CN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2308" t="11707" r="81923" b="11198"/>
          <a:stretch/>
        </p:blipFill>
        <p:spPr>
          <a:xfrm>
            <a:off x="10269416" y="0"/>
            <a:ext cx="1922584" cy="593969"/>
          </a:xfrm>
          <a:prstGeom prst="rect">
            <a:avLst/>
          </a:prstGeom>
        </p:spPr>
      </p:pic>
      <p:sp>
        <p:nvSpPr>
          <p:cNvPr id="14" name="讲清楚问题的背景…"/>
          <p:cNvSpPr txBox="1"/>
          <p:nvPr/>
        </p:nvSpPr>
        <p:spPr>
          <a:xfrm>
            <a:off x="4119419" y="2366169"/>
            <a:ext cx="3011053" cy="1482448"/>
          </a:xfrm>
          <a:prstGeom prst="rect">
            <a:avLst/>
          </a:prstGeom>
          <a:ln w="12700">
            <a:miter/>
          </a:ln>
        </p:spPr>
        <p:txBody>
          <a:bodyPr lIns="45719" rIns="45719"/>
          <a:lstStyle>
            <a:lvl1pPr marL="0" lvl="0" indent="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1800" b="0" i="0" u="none" strike="noStrike" spc="0" baseline="0">
                <a:solidFill>
                  <a:srgbClr val="000000"/>
                </a:solidFill>
                <a:latin typeface="Arial"/>
                <a:ea typeface="Arial"/>
              </a:defRPr>
            </a:lvl1pPr>
            <a:lvl2pPr marL="628650" lvl="1" indent="-17145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1800" b="0" i="0" u="none" strike="noStrike" spc="0" baseline="0">
                <a:solidFill>
                  <a:srgbClr val="000000"/>
                </a:solidFill>
                <a:latin typeface="Arial"/>
                <a:ea typeface="Arial"/>
              </a:defRPr>
            </a:lvl2pPr>
            <a:lvl3pPr marL="1120140" lvl="2" indent="-20574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1800" b="0" i="0" u="none" strike="noStrike" spc="0" baseline="0">
                <a:solidFill>
                  <a:srgbClr val="000000"/>
                </a:solidFill>
                <a:latin typeface="Arial"/>
                <a:ea typeface="Arial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1800" b="0" i="0" u="none" strike="noStrike" spc="0" baseline="0">
                <a:solidFill>
                  <a:srgbClr val="000000"/>
                </a:solidFill>
                <a:latin typeface="Arial"/>
                <a:ea typeface="Arial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1800" b="0" i="0" u="none" strike="noStrike" spc="0" baseline="0">
                <a:solidFill>
                  <a:srgbClr val="000000"/>
                </a:solidFill>
                <a:latin typeface="Arial"/>
                <a:ea typeface="Arial"/>
              </a:defRPr>
            </a:lvl5pPr>
            <a:lvl6pPr marL="2641600" lvl="5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6pPr>
            <a:lvl7pPr marL="3098800" lvl="6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7pPr>
            <a:lvl8pPr marL="3556000" lvl="7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8pPr>
            <a:lvl9pPr marL="4013200" lvl="8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9pPr>
          </a:lstStyle>
          <a:p>
            <a:r>
              <a:rPr lang="en-US" altLang="en-US" sz="6600">
                <a:latin typeface="微软雅黑"/>
                <a:ea typeface="微软雅黑"/>
              </a:rPr>
              <a:t>Q &amp; A</a:t>
            </a:r>
            <a:endParaRPr lang="en-US" altLang="en-US" sz="6600">
              <a:latin typeface="微软雅黑"/>
              <a:ea typeface="微软雅黑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lide Number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/>
          <a:lstStyle/>
          <a:p>
            <a:fld id="{9968696B-E559-48C2-82B8-7CF7ABE47712}" type="slidenum">
              <a:t>22</a:t>
            </a:fld>
          </a:p>
        </p:txBody>
      </p:sp>
      <p:cxnSp>
        <p:nvCxnSpPr>
          <p:cNvPr id="5" name="直接连接符 4"/>
          <p:cNvCxnSpPr/>
          <p:nvPr/>
        </p:nvCxnSpPr>
        <p:spPr>
          <a:xfrm>
            <a:off x="414215" y="595648"/>
            <a:ext cx="11777785" cy="0"/>
          </a:xfrm>
          <a:prstGeom prst="line">
            <a:avLst/>
          </a:prstGeom>
          <a:ln w="25400" cap="flat" cmpd="sng">
            <a:solidFill>
              <a:srgbClr val="C00000"/>
            </a:solidFill>
            <a:prstDash val="solid"/>
          </a:ln>
        </p:spPr>
      </p:cxnSp>
      <p:sp>
        <p:nvSpPr>
          <p:cNvPr id="7" name="文本占位符 3"/>
          <p:cNvSpPr txBox="1"/>
          <p:nvPr/>
        </p:nvSpPr>
        <p:spPr>
          <a:xfrm>
            <a:off x="587836" y="120379"/>
            <a:ext cx="11165304" cy="442701"/>
          </a:xfrm>
          <a:prstGeom prst="rect">
            <a:avLst/>
          </a:prstGeom>
        </p:spPr>
        <p:txBody>
          <a:bodyPr/>
          <a:lstStyle>
            <a:lvl1pPr marL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1pPr>
            <a:lvl2pPr marL="723900" lvl="1" indent="-2667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2pPr>
            <a:lvl3pPr marL="1234440" lvl="2" indent="-32004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3pPr>
            <a:lvl4pPr marL="1727200" lvl="3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4pPr>
            <a:lvl5pPr marL="2184400" lvl="4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5pPr>
            <a:lvl6pPr marL="2641600" lvl="5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6pPr>
            <a:lvl7pPr marL="3098800" lvl="6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7pPr>
            <a:lvl8pPr marL="3556000" lvl="7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8pPr>
            <a:lvl9pPr marL="4013200" lvl="8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9pPr>
          </a:lstStyle>
          <a:p>
            <a:r>
              <a:rPr lang="zh-CN" altLang="zh-CN"/>
              <a:t>附录</a:t>
            </a:r>
            <a:r>
              <a:rPr lang="en-US" altLang="en-US"/>
              <a:t>1——</a:t>
            </a:r>
            <a:r>
              <a:rPr lang="zh-CN" altLang="zh-CN"/>
              <a:t>故障子系统开发现状</a:t>
            </a:r>
            <a:endParaRPr lang="zh-CN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2308" t="11707" r="81923" b="11198"/>
          <a:stretch/>
        </p:blipFill>
        <p:spPr>
          <a:xfrm>
            <a:off x="10269416" y="0"/>
            <a:ext cx="1922584" cy="59396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/>
        </p:blipFill>
        <p:spPr>
          <a:xfrm rot="0" flipH="0" flipV="0">
            <a:off x="1181322" y="297048"/>
            <a:ext cx="13486261" cy="866221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lide Number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/>
          <a:lstStyle/>
          <a:p>
            <a:fld id="{8707D6C2-D4BC-4B51-B1E5-F3EB30A2F0D6}" type="slidenum">
              <a:t>23</a:t>
            </a:fld>
          </a:p>
        </p:txBody>
      </p:sp>
      <p:cxnSp>
        <p:nvCxnSpPr>
          <p:cNvPr id="5" name="直接连接符 4"/>
          <p:cNvCxnSpPr/>
          <p:nvPr/>
        </p:nvCxnSpPr>
        <p:spPr>
          <a:xfrm>
            <a:off x="414215" y="595648"/>
            <a:ext cx="11777785" cy="0"/>
          </a:xfrm>
          <a:prstGeom prst="line">
            <a:avLst/>
          </a:prstGeom>
          <a:ln w="25400" cap="flat" cmpd="sng">
            <a:solidFill>
              <a:srgbClr val="C00000"/>
            </a:solidFill>
            <a:prstDash val="solid"/>
          </a:ln>
        </p:spPr>
      </p:cxnSp>
      <p:sp>
        <p:nvSpPr>
          <p:cNvPr id="7" name="文本占位符 3"/>
          <p:cNvSpPr txBox="1"/>
          <p:nvPr/>
        </p:nvSpPr>
        <p:spPr>
          <a:xfrm>
            <a:off x="587836" y="120379"/>
            <a:ext cx="11165304" cy="442701"/>
          </a:xfrm>
          <a:prstGeom prst="rect">
            <a:avLst/>
          </a:prstGeom>
        </p:spPr>
        <p:txBody>
          <a:bodyPr/>
          <a:lstStyle>
            <a:lvl1pPr marL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1pPr>
            <a:lvl2pPr marL="723900" lvl="1" indent="-2667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2pPr>
            <a:lvl3pPr marL="1234440" lvl="2" indent="-32004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3pPr>
            <a:lvl4pPr marL="1727200" lvl="3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4pPr>
            <a:lvl5pPr marL="2184400" lvl="4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5pPr>
            <a:lvl6pPr marL="2641600" lvl="5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6pPr>
            <a:lvl7pPr marL="3098800" lvl="6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7pPr>
            <a:lvl8pPr marL="3556000" lvl="7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8pPr>
            <a:lvl9pPr marL="4013200" lvl="8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9pPr>
          </a:lstStyle>
          <a:p>
            <a:r>
              <a:rPr lang="zh-CN" altLang="zh-CN"/>
              <a:t>附录</a:t>
            </a:r>
            <a:r>
              <a:rPr lang="en-US" altLang="en-US"/>
              <a:t>2——</a:t>
            </a:r>
            <a:r>
              <a:rPr lang="zh-CN" altLang="zh-CN"/>
              <a:t>故障检测</a:t>
            </a:r>
            <a:r>
              <a:rPr lang="en-US" altLang="en-US"/>
              <a:t>&amp;</a:t>
            </a:r>
            <a:r>
              <a:rPr lang="zh-CN" altLang="zh-CN"/>
              <a:t>上报</a:t>
            </a:r>
            <a:endParaRPr lang="zh-CN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2308" t="11707" r="81923" b="11198"/>
          <a:stretch/>
        </p:blipFill>
        <p:spPr>
          <a:xfrm>
            <a:off x="10269416" y="0"/>
            <a:ext cx="1922584" cy="593969"/>
          </a:xfrm>
          <a:prstGeom prst="rect">
            <a:avLst/>
          </a:prstGeom>
        </p:spPr>
      </p:pic>
      <p:sp>
        <p:nvSpPr>
          <p:cNvPr id="9" name="讲清楚问题的背景…"/>
          <p:cNvSpPr txBox="1">
            <a:spLocks noGrp="1"/>
          </p:cNvSpPr>
          <p:nvPr>
            <p:ph type="body" idx="1"/>
          </p:nvPr>
        </p:nvSpPr>
        <p:spPr>
          <a:xfrm>
            <a:off x="501966" y="856710"/>
            <a:ext cx="11165307" cy="405469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buFont typeface="Wingdings" charset="2"/>
              <a:buChar char="p"/>
            </a:pPr>
            <a:r>
              <a:rPr lang="zh-CN" altLang="zh-CN">
                <a:latin typeface="微软雅黑"/>
                <a:ea typeface="微软雅黑"/>
              </a:rPr>
              <a:t>故障周期检测框架</a:t>
            </a:r>
            <a:endParaRPr lang="en-US" altLang="en-US">
              <a:latin typeface="微软雅黑"/>
              <a:ea typeface="微软雅黑"/>
            </a:endParaRPr>
          </a:p>
        </p:txBody>
      </p:sp>
      <p:pic>
        <p:nvPicPr>
          <p:cNvPr id="10" name="图片 9"/>
          <p:cNvPicPr>
            <a:picLocks noChangeAspect="0"/>
          </p:cNvPicPr>
          <p:nvPr/>
        </p:nvPicPr>
        <p:blipFill>
          <a:blip r:embed="rId4"/>
          <a:stretch/>
        </p:blipFill>
        <p:spPr>
          <a:xfrm rot="0" flipH="0" flipV="0">
            <a:off x="-156610" y="-437377"/>
            <a:ext cx="12654196" cy="695128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lide Number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/>
          <a:lstStyle/>
          <a:p>
            <a:fld id="{BA3BA7DA-CA1B-43F2-B462-E9B3598A39B4}" type="slidenum">
              <a:t>24</a:t>
            </a:fld>
          </a:p>
        </p:txBody>
      </p:sp>
      <p:cxnSp>
        <p:nvCxnSpPr>
          <p:cNvPr id="5" name="直接连接符 4"/>
          <p:cNvCxnSpPr/>
          <p:nvPr/>
        </p:nvCxnSpPr>
        <p:spPr>
          <a:xfrm>
            <a:off x="414215" y="595648"/>
            <a:ext cx="11777785" cy="0"/>
          </a:xfrm>
          <a:prstGeom prst="line">
            <a:avLst/>
          </a:prstGeom>
          <a:ln w="25400" cap="flat" cmpd="sng">
            <a:solidFill>
              <a:srgbClr val="C00000"/>
            </a:solidFill>
            <a:prstDash val="solid"/>
          </a:ln>
        </p:spPr>
      </p:cxnSp>
      <p:sp>
        <p:nvSpPr>
          <p:cNvPr id="7" name="文本占位符 3"/>
          <p:cNvSpPr txBox="1"/>
          <p:nvPr/>
        </p:nvSpPr>
        <p:spPr>
          <a:xfrm>
            <a:off x="587836" y="120379"/>
            <a:ext cx="11165304" cy="442701"/>
          </a:xfrm>
          <a:prstGeom prst="rect">
            <a:avLst/>
          </a:prstGeom>
        </p:spPr>
        <p:txBody>
          <a:bodyPr/>
          <a:lstStyle>
            <a:lvl1pPr marL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1pPr>
            <a:lvl2pPr marL="723900" lvl="1" indent="-2667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2pPr>
            <a:lvl3pPr marL="1234440" lvl="2" indent="-32004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3pPr>
            <a:lvl4pPr marL="1727200" lvl="3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4pPr>
            <a:lvl5pPr marL="2184400" lvl="4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5pPr>
            <a:lvl6pPr marL="2641600" lvl="5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6pPr>
            <a:lvl7pPr marL="3098800" lvl="6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7pPr>
            <a:lvl8pPr marL="3556000" lvl="7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8pPr>
            <a:lvl9pPr marL="4013200" lvl="8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9pPr>
          </a:lstStyle>
          <a:p>
            <a:r>
              <a:rPr lang="zh-CN" altLang="zh-CN"/>
              <a:t>附录</a:t>
            </a:r>
            <a:r>
              <a:rPr lang="en-US" altLang="en-US"/>
              <a:t>2——</a:t>
            </a:r>
            <a:r>
              <a:rPr lang="zh-CN" altLang="zh-CN"/>
              <a:t>故障检测</a:t>
            </a:r>
            <a:r>
              <a:rPr lang="en-US" altLang="en-US"/>
              <a:t>&amp;</a:t>
            </a:r>
            <a:r>
              <a:rPr lang="zh-CN" altLang="zh-CN"/>
              <a:t>上报</a:t>
            </a:r>
            <a:endParaRPr lang="zh-CN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2308" t="11707" r="81923" b="11198"/>
          <a:stretch/>
        </p:blipFill>
        <p:spPr>
          <a:xfrm>
            <a:off x="10269416" y="0"/>
            <a:ext cx="1922584" cy="593969"/>
          </a:xfrm>
          <a:prstGeom prst="rect">
            <a:avLst/>
          </a:prstGeom>
        </p:spPr>
      </p:pic>
      <p:sp>
        <p:nvSpPr>
          <p:cNvPr id="9" name="讲清楚问题的背景…"/>
          <p:cNvSpPr txBox="1">
            <a:spLocks noGrp="1"/>
          </p:cNvSpPr>
          <p:nvPr>
            <p:ph type="body" idx="1"/>
          </p:nvPr>
        </p:nvSpPr>
        <p:spPr>
          <a:xfrm>
            <a:off x="501966" y="856711"/>
            <a:ext cx="11165307" cy="51027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buFont typeface="Wingdings" charset="2"/>
              <a:buChar char="p"/>
            </a:pPr>
            <a:r>
              <a:rPr lang="zh-CN" altLang="zh-CN">
                <a:latin typeface="微软雅黑"/>
                <a:ea typeface="微软雅黑"/>
              </a:rPr>
              <a:t>故障周期检测关键数据结构</a:t>
            </a:r>
            <a:endParaRPr lang="en-US" altLang="en-US">
              <a:latin typeface="微软雅黑"/>
              <a:ea typeface="微软雅黑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l="127" r="2400"/>
          <a:stretch/>
        </p:blipFill>
        <p:spPr>
          <a:xfrm>
            <a:off x="3945123" y="3632192"/>
            <a:ext cx="7780309" cy="11239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/>
        </p:blipFill>
        <p:spPr>
          <a:xfrm>
            <a:off x="587836" y="1211696"/>
            <a:ext cx="8467725" cy="2400300"/>
          </a:xfrm>
          <a:prstGeom prst="rect">
            <a:avLst/>
          </a:prstGeom>
        </p:spPr>
      </p:pic>
      <p:sp>
        <p:nvSpPr>
          <p:cNvPr id="13" name="讲清楚问题的背景…"/>
          <p:cNvSpPr txBox="1"/>
          <p:nvPr/>
        </p:nvSpPr>
        <p:spPr>
          <a:xfrm>
            <a:off x="9163958" y="1206171"/>
            <a:ext cx="2440206" cy="1622118"/>
          </a:xfrm>
          <a:prstGeom prst="rect">
            <a:avLst/>
          </a:prstGeom>
          <a:ln w="12700">
            <a:miter/>
          </a:ln>
        </p:spPr>
        <p:txBody>
          <a:bodyPr lIns="45719" rIns="45719">
            <a:normAutofit/>
          </a:bodyPr>
          <a:lstStyle>
            <a:lvl1pPr marL="0" lvl="0" indent="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1800" b="0" i="0" u="none" strike="noStrike" spc="0" baseline="0">
                <a:solidFill>
                  <a:srgbClr val="000000"/>
                </a:solidFill>
                <a:latin typeface="Arial"/>
                <a:ea typeface="Arial"/>
              </a:defRPr>
            </a:lvl1pPr>
            <a:lvl2pPr marL="628650" lvl="1" indent="-17145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1800" b="0" i="0" u="none" strike="noStrike" spc="0" baseline="0">
                <a:solidFill>
                  <a:srgbClr val="000000"/>
                </a:solidFill>
                <a:latin typeface="Arial"/>
                <a:ea typeface="Arial"/>
              </a:defRPr>
            </a:lvl2pPr>
            <a:lvl3pPr marL="1120140" lvl="2" indent="-20574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1800" b="0" i="0" u="none" strike="noStrike" spc="0" baseline="0">
                <a:solidFill>
                  <a:srgbClr val="000000"/>
                </a:solidFill>
                <a:latin typeface="Arial"/>
                <a:ea typeface="Arial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1800" b="0" i="0" u="none" strike="noStrike" spc="0" baseline="0">
                <a:solidFill>
                  <a:srgbClr val="000000"/>
                </a:solidFill>
                <a:latin typeface="Arial"/>
                <a:ea typeface="Arial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1800" b="0" i="0" u="none" strike="noStrike" spc="0" baseline="0">
                <a:solidFill>
                  <a:srgbClr val="000000"/>
                </a:solidFill>
                <a:latin typeface="Arial"/>
                <a:ea typeface="Arial"/>
              </a:defRPr>
            </a:lvl5pPr>
            <a:lvl6pPr marL="2641600" lvl="5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6pPr>
            <a:lvl7pPr marL="3098800" lvl="6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7pPr>
            <a:lvl8pPr marL="3556000" lvl="7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8pPr>
            <a:lvl9pPr marL="4013200" lvl="8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9pPr>
          </a:lstStyle>
          <a:p>
            <a:pPr marL="285750" indent="-285750">
              <a:buFont typeface="Wingdings" charset="2"/>
              <a:buChar char="l"/>
            </a:pPr>
            <a:r>
              <a:rPr lang="zh-CN" altLang="zh-CN">
                <a:latin typeface="微软雅黑"/>
                <a:ea typeface="微软雅黑"/>
              </a:rPr>
              <a:t>故障源</a:t>
            </a:r>
            <a:r>
              <a:rPr lang="en-US" altLang="en-US">
                <a:latin typeface="微软雅黑"/>
                <a:ea typeface="微软雅黑"/>
              </a:rPr>
              <a:t>Raw</a:t>
            </a:r>
            <a:r>
              <a:rPr lang="zh-CN" altLang="zh-CN">
                <a:latin typeface="微软雅黑"/>
                <a:ea typeface="微软雅黑"/>
              </a:rPr>
              <a:t>接口：</a:t>
            </a:r>
            <a:endParaRPr lang="en-US" altLang="en-US">
              <a:latin typeface="微软雅黑"/>
              <a:ea typeface="微软雅黑"/>
            </a:endParaRPr>
          </a:p>
          <a:p>
            <a:r>
              <a:rPr lang="zh-CN" altLang="zh-CN">
                <a:latin typeface="微软雅黑"/>
                <a:ea typeface="微软雅黑"/>
              </a:rPr>
              <a:t>描述故障</a:t>
            </a:r>
            <a:r>
              <a:rPr lang="en-US" altLang="en-US">
                <a:latin typeface="微软雅黑"/>
                <a:ea typeface="微软雅黑"/>
              </a:rPr>
              <a:t>debounce</a:t>
            </a:r>
            <a:r>
              <a:rPr lang="zh-CN" altLang="zh-CN">
                <a:latin typeface="微软雅黑"/>
                <a:ea typeface="微软雅黑"/>
              </a:rPr>
              <a:t>策略；</a:t>
            </a:r>
            <a:endParaRPr lang="en-US" altLang="en-US">
              <a:latin typeface="微软雅黑"/>
              <a:ea typeface="微软雅黑"/>
            </a:endParaRPr>
          </a:p>
          <a:p>
            <a:r>
              <a:rPr lang="zh-CN" altLang="zh-CN">
                <a:latin typeface="微软雅黑"/>
                <a:ea typeface="微软雅黑"/>
              </a:rPr>
              <a:t>故障产生时快照信息等；</a:t>
            </a:r>
            <a:endParaRPr lang="en-US" altLang="en-US">
              <a:latin typeface="微软雅黑"/>
              <a:ea typeface="微软雅黑"/>
            </a:endParaRPr>
          </a:p>
        </p:txBody>
      </p:sp>
      <p:sp>
        <p:nvSpPr>
          <p:cNvPr id="14" name="讲清楚问题的背景…"/>
          <p:cNvSpPr txBox="1"/>
          <p:nvPr/>
        </p:nvSpPr>
        <p:spPr>
          <a:xfrm>
            <a:off x="1433945" y="3647158"/>
            <a:ext cx="2440206" cy="867640"/>
          </a:xfrm>
          <a:prstGeom prst="rect">
            <a:avLst/>
          </a:prstGeom>
          <a:ln w="12700">
            <a:miter/>
          </a:ln>
        </p:spPr>
        <p:txBody>
          <a:bodyPr lIns="45719" rIns="45719">
            <a:normAutofit fontScale="85000" lnSpcReduction="10000"/>
          </a:bodyPr>
          <a:lstStyle>
            <a:lvl1pPr marL="0" lvl="0" indent="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1800" b="0" i="0" u="none" strike="noStrike" spc="0" baseline="0">
                <a:solidFill>
                  <a:srgbClr val="000000"/>
                </a:solidFill>
                <a:latin typeface="Arial"/>
                <a:ea typeface="Arial"/>
              </a:defRPr>
            </a:lvl1pPr>
            <a:lvl2pPr marL="628650" lvl="1" indent="-17145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1800" b="0" i="0" u="none" strike="noStrike" spc="0" baseline="0">
                <a:solidFill>
                  <a:srgbClr val="000000"/>
                </a:solidFill>
                <a:latin typeface="Arial"/>
                <a:ea typeface="Arial"/>
              </a:defRPr>
            </a:lvl2pPr>
            <a:lvl3pPr marL="1120140" lvl="2" indent="-20574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1800" b="0" i="0" u="none" strike="noStrike" spc="0" baseline="0">
                <a:solidFill>
                  <a:srgbClr val="000000"/>
                </a:solidFill>
                <a:latin typeface="Arial"/>
                <a:ea typeface="Arial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1800" b="0" i="0" u="none" strike="noStrike" spc="0" baseline="0">
                <a:solidFill>
                  <a:srgbClr val="000000"/>
                </a:solidFill>
                <a:latin typeface="Arial"/>
                <a:ea typeface="Arial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1800" b="0" i="0" u="none" strike="noStrike" spc="0" baseline="0">
                <a:solidFill>
                  <a:srgbClr val="000000"/>
                </a:solidFill>
                <a:latin typeface="Arial"/>
                <a:ea typeface="Arial"/>
              </a:defRPr>
            </a:lvl5pPr>
            <a:lvl6pPr marL="2641600" lvl="5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6pPr>
            <a:lvl7pPr marL="3098800" lvl="6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7pPr>
            <a:lvl8pPr marL="3556000" lvl="7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8pPr>
            <a:lvl9pPr marL="4013200" lvl="8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9pPr>
          </a:lstStyle>
          <a:p>
            <a:pPr marL="285750" indent="-285750">
              <a:buFont typeface="Wingdings" charset="2"/>
              <a:buChar char="l"/>
            </a:pPr>
            <a:r>
              <a:rPr lang="zh-CN" altLang="zh-CN">
                <a:latin typeface="微软雅黑"/>
                <a:ea typeface="微软雅黑"/>
              </a:rPr>
              <a:t>故障检测对象抽象接口：</a:t>
            </a:r>
            <a:endParaRPr lang="en-US" altLang="en-US">
              <a:latin typeface="微软雅黑"/>
              <a:ea typeface="微软雅黑"/>
            </a:endParaRPr>
          </a:p>
          <a:p>
            <a:r>
              <a:rPr lang="zh-CN" altLang="zh-CN">
                <a:latin typeface="微软雅黑"/>
                <a:ea typeface="微软雅黑"/>
              </a:rPr>
              <a:t>主要用来描述每一种故障检测方法的；</a:t>
            </a:r>
            <a:endParaRPr lang="en-US" altLang="en-US">
              <a:latin typeface="微软雅黑"/>
              <a:ea typeface="微软雅黑"/>
            </a:endParaRPr>
          </a:p>
        </p:txBody>
      </p:sp>
      <p:sp>
        <p:nvSpPr>
          <p:cNvPr id="15" name="讲清楚问题的背景…"/>
          <p:cNvSpPr txBox="1"/>
          <p:nvPr/>
        </p:nvSpPr>
        <p:spPr>
          <a:xfrm>
            <a:off x="9163958" y="5218009"/>
            <a:ext cx="2440206" cy="867640"/>
          </a:xfrm>
          <a:prstGeom prst="rect">
            <a:avLst/>
          </a:prstGeom>
          <a:ln w="12700">
            <a:miter/>
          </a:ln>
        </p:spPr>
        <p:txBody>
          <a:bodyPr lIns="45719" rIns="45719">
            <a:normAutofit fontScale="70000" lnSpcReduction="20000"/>
          </a:bodyPr>
          <a:lstStyle>
            <a:lvl1pPr marL="0" lvl="0" indent="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1800" b="0" i="0" u="none" strike="noStrike" spc="0" baseline="0">
                <a:solidFill>
                  <a:srgbClr val="000000"/>
                </a:solidFill>
                <a:latin typeface="Arial"/>
                <a:ea typeface="Arial"/>
              </a:defRPr>
            </a:lvl1pPr>
            <a:lvl2pPr marL="628650" lvl="1" indent="-17145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1800" b="0" i="0" u="none" strike="noStrike" spc="0" baseline="0">
                <a:solidFill>
                  <a:srgbClr val="000000"/>
                </a:solidFill>
                <a:latin typeface="Arial"/>
                <a:ea typeface="Arial"/>
              </a:defRPr>
            </a:lvl2pPr>
            <a:lvl3pPr marL="1120140" lvl="2" indent="-20574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1800" b="0" i="0" u="none" strike="noStrike" spc="0" baseline="0">
                <a:solidFill>
                  <a:srgbClr val="000000"/>
                </a:solidFill>
                <a:latin typeface="Arial"/>
                <a:ea typeface="Arial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1800" b="0" i="0" u="none" strike="noStrike" spc="0" baseline="0">
                <a:solidFill>
                  <a:srgbClr val="000000"/>
                </a:solidFill>
                <a:latin typeface="Arial"/>
                <a:ea typeface="Arial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1800" b="0" i="0" u="none" strike="noStrike" spc="0" baseline="0">
                <a:solidFill>
                  <a:srgbClr val="000000"/>
                </a:solidFill>
                <a:latin typeface="Arial"/>
                <a:ea typeface="Arial"/>
              </a:defRPr>
            </a:lvl5pPr>
            <a:lvl6pPr marL="2641600" lvl="5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6pPr>
            <a:lvl7pPr marL="3098800" lvl="6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7pPr>
            <a:lvl8pPr marL="3556000" lvl="7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8pPr>
            <a:lvl9pPr marL="4013200" lvl="8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9pPr>
          </a:lstStyle>
          <a:p>
            <a:pPr marL="285750" indent="-285750">
              <a:buFont typeface="Wingdings" charset="2"/>
              <a:buChar char="l"/>
            </a:pPr>
            <a:r>
              <a:rPr lang="zh-CN" altLang="zh-CN">
                <a:latin typeface="微软雅黑"/>
                <a:ea typeface="微软雅黑"/>
              </a:rPr>
              <a:t>故障检测工作类；</a:t>
            </a:r>
            <a:endParaRPr lang="en-US" altLang="en-US">
              <a:latin typeface="微软雅黑"/>
              <a:ea typeface="微软雅黑"/>
            </a:endParaRPr>
          </a:p>
          <a:p>
            <a:r>
              <a:rPr lang="zh-CN" altLang="zh-CN">
                <a:latin typeface="微软雅黑"/>
                <a:ea typeface="微软雅黑"/>
              </a:rPr>
              <a:t>至少含有一个故障检测对象集合；</a:t>
            </a:r>
            <a:endParaRPr lang="en-US" altLang="en-US">
              <a:latin typeface="微软雅黑"/>
              <a:ea typeface="微软雅黑"/>
            </a:endParaRPr>
          </a:p>
          <a:p>
            <a:r>
              <a:rPr lang="zh-CN" altLang="zh-CN">
                <a:latin typeface="微软雅黑"/>
                <a:ea typeface="微软雅黑"/>
              </a:rPr>
              <a:t>还需要一个定时</a:t>
            </a:r>
            <a:r>
              <a:rPr lang="en-US" altLang="en-US">
                <a:latin typeface="微软雅黑"/>
                <a:ea typeface="微软雅黑"/>
              </a:rPr>
              <a:t>timer</a:t>
            </a:r>
            <a:r>
              <a:rPr lang="zh-CN" altLang="zh-CN">
                <a:latin typeface="微软雅黑"/>
                <a:ea typeface="微软雅黑"/>
              </a:rPr>
              <a:t>；</a:t>
            </a:r>
            <a:endParaRPr lang="en-US" altLang="en-US">
              <a:latin typeface="微软雅黑"/>
              <a:ea typeface="微软雅黑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/>
        </p:blipFill>
        <p:spPr>
          <a:xfrm>
            <a:off x="521161" y="4791304"/>
            <a:ext cx="8534400" cy="19621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lide Number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/>
          <a:lstStyle/>
          <a:p>
            <a:fld id="{F6271D49-32A3-4600-B88D-9A18D65472B1}" type="slidenum">
              <a:t>25</a:t>
            </a:fld>
          </a:p>
        </p:txBody>
      </p:sp>
      <p:cxnSp>
        <p:nvCxnSpPr>
          <p:cNvPr id="5" name="直接连接符 4"/>
          <p:cNvCxnSpPr/>
          <p:nvPr/>
        </p:nvCxnSpPr>
        <p:spPr>
          <a:xfrm>
            <a:off x="414215" y="595648"/>
            <a:ext cx="11777785" cy="0"/>
          </a:xfrm>
          <a:prstGeom prst="line">
            <a:avLst/>
          </a:prstGeom>
          <a:ln w="25400" cap="flat" cmpd="sng">
            <a:solidFill>
              <a:srgbClr val="C00000"/>
            </a:solidFill>
            <a:prstDash val="solid"/>
          </a:ln>
        </p:spPr>
      </p:cxnSp>
      <p:sp>
        <p:nvSpPr>
          <p:cNvPr id="7" name="文本占位符 3"/>
          <p:cNvSpPr txBox="1"/>
          <p:nvPr/>
        </p:nvSpPr>
        <p:spPr>
          <a:xfrm>
            <a:off x="587836" y="120379"/>
            <a:ext cx="11165304" cy="442701"/>
          </a:xfrm>
          <a:prstGeom prst="rect">
            <a:avLst/>
          </a:prstGeom>
        </p:spPr>
        <p:txBody>
          <a:bodyPr/>
          <a:lstStyle>
            <a:lvl1pPr marL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1pPr>
            <a:lvl2pPr marL="723900" lvl="1" indent="-2667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2pPr>
            <a:lvl3pPr marL="1234440" lvl="2" indent="-32004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3pPr>
            <a:lvl4pPr marL="1727200" lvl="3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4pPr>
            <a:lvl5pPr marL="2184400" lvl="4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5pPr>
            <a:lvl6pPr marL="2641600" lvl="5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6pPr>
            <a:lvl7pPr marL="3098800" lvl="6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7pPr>
            <a:lvl8pPr marL="3556000" lvl="7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8pPr>
            <a:lvl9pPr marL="4013200" lvl="8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9pPr>
          </a:lstStyle>
          <a:p>
            <a:r>
              <a:rPr lang="zh-CN" altLang="zh-CN"/>
              <a:t>附录</a:t>
            </a:r>
            <a:r>
              <a:rPr lang="en-US" altLang="en-US"/>
              <a:t>3——</a:t>
            </a:r>
            <a:r>
              <a:rPr lang="zh-CN" altLang="zh-CN"/>
              <a:t>硬件复杂度</a:t>
            </a:r>
            <a:endParaRPr lang="zh-CN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2308" t="11707" r="81923" b="11198"/>
          <a:stretch/>
        </p:blipFill>
        <p:spPr>
          <a:xfrm>
            <a:off x="10269416" y="0"/>
            <a:ext cx="1922584" cy="59396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/>
        </p:blipFill>
        <p:spPr>
          <a:xfrm>
            <a:off x="1131730" y="753269"/>
            <a:ext cx="10342754" cy="576064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lide Number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/>
          <a:lstStyle/>
          <a:p>
            <a:fld id="{60B8DADF-91BC-4B97-81CF-DB64B0A93D32}" type="slidenum">
              <a:t>26</a:t>
            </a:fld>
          </a:p>
        </p:txBody>
      </p:sp>
      <p:cxnSp>
        <p:nvCxnSpPr>
          <p:cNvPr id="5" name="直接连接符 4"/>
          <p:cNvCxnSpPr/>
          <p:nvPr/>
        </p:nvCxnSpPr>
        <p:spPr>
          <a:xfrm>
            <a:off x="414215" y="595648"/>
            <a:ext cx="11777785" cy="0"/>
          </a:xfrm>
          <a:prstGeom prst="line">
            <a:avLst/>
          </a:prstGeom>
          <a:ln w="25400" cap="flat" cmpd="sng">
            <a:solidFill>
              <a:srgbClr val="C00000"/>
            </a:solidFill>
            <a:prstDash val="solid"/>
          </a:ln>
        </p:spPr>
      </p:cxnSp>
      <p:sp>
        <p:nvSpPr>
          <p:cNvPr id="7" name="文本占位符 3"/>
          <p:cNvSpPr txBox="1"/>
          <p:nvPr/>
        </p:nvSpPr>
        <p:spPr>
          <a:xfrm>
            <a:off x="587836" y="120379"/>
            <a:ext cx="11165304" cy="442701"/>
          </a:xfrm>
          <a:prstGeom prst="rect">
            <a:avLst/>
          </a:prstGeom>
        </p:spPr>
        <p:txBody>
          <a:bodyPr/>
          <a:lstStyle>
            <a:lvl1pPr marL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1pPr>
            <a:lvl2pPr marL="723900" lvl="1" indent="-2667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2pPr>
            <a:lvl3pPr marL="1234440" lvl="2" indent="-32004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3pPr>
            <a:lvl4pPr marL="1727200" lvl="3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4pPr>
            <a:lvl5pPr marL="2184400" lvl="4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5pPr>
            <a:lvl6pPr marL="2641600" lvl="5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6pPr>
            <a:lvl7pPr marL="3098800" lvl="6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7pPr>
            <a:lvl8pPr marL="3556000" lvl="7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8pPr>
            <a:lvl9pPr marL="4013200" lvl="8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9pPr>
          </a:lstStyle>
          <a:p>
            <a:r>
              <a:rPr lang="zh-CN" altLang="zh-CN"/>
              <a:t>附录</a:t>
            </a:r>
            <a:r>
              <a:rPr lang="en-US" altLang="en-US"/>
              <a:t>4——</a:t>
            </a:r>
            <a:r>
              <a:rPr lang="zh-CN" altLang="zh-CN"/>
              <a:t>软件复杂度</a:t>
            </a:r>
            <a:endParaRPr lang="zh-CN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2308" t="11707" r="81923" b="11198"/>
          <a:stretch/>
        </p:blipFill>
        <p:spPr>
          <a:xfrm>
            <a:off x="10269416" y="0"/>
            <a:ext cx="1922584" cy="5939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/>
        </p:blipFill>
        <p:spPr>
          <a:xfrm>
            <a:off x="1523070" y="640148"/>
            <a:ext cx="10641527" cy="5751411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414215" y="595648"/>
            <a:ext cx="11777785" cy="0"/>
          </a:xfrm>
          <a:prstGeom prst="line">
            <a:avLst/>
          </a:prstGeom>
          <a:ln w="25400" cap="flat" cmpd="sng">
            <a:solidFill>
              <a:srgbClr val="C00000"/>
            </a:solidFill>
            <a:prstDash val="solid"/>
          </a:ln>
        </p:spPr>
      </p:cxnSp>
      <p:sp>
        <p:nvSpPr>
          <p:cNvPr id="7" name="文本占位符 3"/>
          <p:cNvSpPr txBox="1"/>
          <p:nvPr/>
        </p:nvSpPr>
        <p:spPr>
          <a:xfrm>
            <a:off x="587836" y="120379"/>
            <a:ext cx="11165304" cy="442701"/>
          </a:xfrm>
          <a:prstGeom prst="rect">
            <a:avLst/>
          </a:prstGeom>
        </p:spPr>
        <p:txBody>
          <a:bodyPr/>
          <a:lstStyle>
            <a:lvl1pPr marL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1pPr>
            <a:lvl2pPr marL="723900" lvl="1" indent="-2667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2pPr>
            <a:lvl3pPr marL="1234440" lvl="2" indent="-32004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3pPr>
            <a:lvl4pPr marL="1727200" lvl="3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4pPr>
            <a:lvl5pPr marL="2184400" lvl="4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5pPr>
            <a:lvl6pPr marL="2641600" lvl="5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6pPr>
            <a:lvl7pPr marL="3098800" lvl="6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7pPr>
            <a:lvl8pPr marL="3556000" lvl="7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8pPr>
            <a:lvl9pPr marL="4013200" lvl="8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9pPr>
          </a:lstStyle>
          <a:p>
            <a:r>
              <a:rPr lang="zh-CN" altLang="zh-CN"/>
              <a:t>附录</a:t>
            </a:r>
            <a:r>
              <a:rPr lang="en-US" altLang="en-US"/>
              <a:t>4——</a:t>
            </a:r>
            <a:r>
              <a:rPr lang="zh-CN" altLang="zh-CN"/>
              <a:t>故障上报实现</a:t>
            </a:r>
            <a:r>
              <a:rPr lang="en-US" altLang="en-US"/>
              <a:t>demo</a:t>
            </a:r>
            <a:endParaRPr lang="zh-CN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2308" t="11707" r="81923" b="11198"/>
          <a:stretch/>
        </p:blipFill>
        <p:spPr>
          <a:xfrm>
            <a:off x="10269416" y="0"/>
            <a:ext cx="1922584" cy="59396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/>
        </p:blipFill>
        <p:spPr>
          <a:xfrm>
            <a:off x="587836" y="782977"/>
            <a:ext cx="9039823" cy="498622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lide Number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/>
          <a:lstStyle/>
          <a:p>
            <a:fld id="{C00DEA25-A5BC-48AE-9973-3A75AD15D69D}" type="slidenum">
              <a:t>3</a:t>
            </a:fld>
          </a:p>
        </p:txBody>
      </p:sp>
      <p:cxnSp>
        <p:nvCxnSpPr>
          <p:cNvPr id="5" name="直接连接符 4"/>
          <p:cNvCxnSpPr/>
          <p:nvPr/>
        </p:nvCxnSpPr>
        <p:spPr>
          <a:xfrm>
            <a:off x="414215" y="595648"/>
            <a:ext cx="11777785" cy="0"/>
          </a:xfrm>
          <a:prstGeom prst="line">
            <a:avLst/>
          </a:prstGeom>
          <a:ln w="25400" cap="flat" cmpd="sng">
            <a:solidFill>
              <a:srgbClr val="C00000"/>
            </a:solidFill>
            <a:prstDash val="solid"/>
          </a:ln>
        </p:spPr>
      </p:cxnSp>
      <p:sp>
        <p:nvSpPr>
          <p:cNvPr id="7" name="文本占位符 3"/>
          <p:cNvSpPr txBox="1"/>
          <p:nvPr/>
        </p:nvSpPr>
        <p:spPr>
          <a:xfrm>
            <a:off x="587836" y="120379"/>
            <a:ext cx="11165304" cy="442701"/>
          </a:xfrm>
          <a:prstGeom prst="rect">
            <a:avLst/>
          </a:prstGeom>
        </p:spPr>
        <p:txBody>
          <a:bodyPr/>
          <a:lstStyle>
            <a:lvl1pPr marL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1pPr>
            <a:lvl2pPr marL="723900" lvl="1" indent="-2667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2pPr>
            <a:lvl3pPr marL="1234440" lvl="2" indent="-32004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3pPr>
            <a:lvl4pPr marL="1727200" lvl="3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4pPr>
            <a:lvl5pPr marL="2184400" lvl="4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5pPr>
            <a:lvl6pPr marL="2641600" lvl="5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6pPr>
            <a:lvl7pPr marL="3098800" lvl="6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7pPr>
            <a:lvl8pPr marL="3556000" lvl="7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8pPr>
            <a:lvl9pPr marL="4013200" lvl="8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9pPr>
          </a:lstStyle>
          <a:p>
            <a:r>
              <a:rPr lang="zh-CN" altLang="zh-CN"/>
              <a:t>故障设计概述</a:t>
            </a:r>
            <a:endParaRPr lang="zh-CN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2308" t="11707" r="81923" b="11198"/>
          <a:stretch/>
        </p:blipFill>
        <p:spPr>
          <a:xfrm>
            <a:off x="10269416" y="0"/>
            <a:ext cx="1922584" cy="593969"/>
          </a:xfrm>
          <a:prstGeom prst="rect">
            <a:avLst/>
          </a:prstGeom>
        </p:spPr>
      </p:pic>
      <p:sp>
        <p:nvSpPr>
          <p:cNvPr id="9" name="讲清楚问题的背景…"/>
          <p:cNvSpPr txBox="1">
            <a:spLocks noGrp="1"/>
          </p:cNvSpPr>
          <p:nvPr>
            <p:ph type="body" idx="1"/>
          </p:nvPr>
        </p:nvSpPr>
        <p:spPr>
          <a:xfrm>
            <a:off x="501966" y="856710"/>
            <a:ext cx="11165307" cy="514457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buFont typeface="Wingdings" charset="2"/>
              <a:buChar char="p"/>
            </a:pPr>
            <a:r>
              <a:rPr lang="zh-CN" altLang="zh-CN">
                <a:latin typeface="微软雅黑"/>
                <a:ea typeface="微软雅黑"/>
              </a:rPr>
              <a:t>必要性</a:t>
            </a:r>
            <a:r>
              <a:rPr lang="zh-CN" altLang="zh-CN">
                <a:latin typeface="微软雅黑"/>
                <a:ea typeface="微软雅黑"/>
              </a:rPr>
              <a:t>：</a:t>
            </a:r>
            <a:endParaRPr lang="en-US" altLang="en-US">
              <a:latin typeface="微软雅黑"/>
              <a:ea typeface="微软雅黑"/>
            </a:endParaRPr>
          </a:p>
          <a:p>
            <a:r>
              <a:rPr lang="en-US" altLang="en-US">
                <a:latin typeface="微软雅黑"/>
                <a:ea typeface="微软雅黑"/>
              </a:rPr>
              <a:t>1. </a:t>
            </a:r>
            <a:r>
              <a:rPr lang="zh-CN" altLang="zh-CN">
                <a:latin typeface="微软雅黑"/>
                <a:ea typeface="微软雅黑"/>
              </a:rPr>
              <a:t>忽略</a:t>
            </a:r>
            <a:r>
              <a:rPr lang="en-US" altLang="en-US">
                <a:latin typeface="微软雅黑"/>
                <a:ea typeface="微软雅黑"/>
              </a:rPr>
              <a:t>ADCU</a:t>
            </a:r>
            <a:r>
              <a:rPr lang="zh-CN" altLang="zh-CN">
                <a:latin typeface="微软雅黑"/>
                <a:ea typeface="微软雅黑"/>
              </a:rPr>
              <a:t>系统故障带来的危害、损失无法估量；</a:t>
            </a:r>
            <a:endParaRPr lang="en-US" altLang="en-US">
              <a:latin typeface="微软雅黑"/>
              <a:ea typeface="微软雅黑"/>
            </a:endParaRPr>
          </a:p>
          <a:p>
            <a:pPr marL="0" lvl="1" indent="0">
              <a:buSzTx/>
              <a:buNone/>
            </a:pPr>
            <a:r>
              <a:rPr lang="en-US" altLang="en-US">
                <a:latin typeface="微软雅黑"/>
                <a:ea typeface="微软雅黑"/>
              </a:rPr>
              <a:t>2. </a:t>
            </a:r>
            <a:r>
              <a:rPr lang="en-US" altLang="en-US">
                <a:latin typeface="微软雅黑"/>
                <a:ea typeface="微软雅黑"/>
              </a:rPr>
              <a:t>ADCU</a:t>
            </a:r>
            <a:r>
              <a:rPr lang="zh-CN" altLang="zh-CN">
                <a:latin typeface="微软雅黑"/>
                <a:ea typeface="微软雅黑"/>
              </a:rPr>
              <a:t>系统复杂性衍生出故障高可能性</a:t>
            </a:r>
            <a:r>
              <a:rPr lang="zh-CN" altLang="zh-CN">
                <a:latin typeface="微软雅黑"/>
                <a:ea typeface="微软雅黑"/>
              </a:rPr>
              <a:t>：</a:t>
            </a:r>
            <a:endParaRPr lang="en-US" altLang="en-US">
              <a:latin typeface="微软雅黑"/>
              <a:ea typeface="微软雅黑"/>
            </a:endParaRPr>
          </a:p>
          <a:p>
            <a:pPr marL="914400" lvl="1" indent="-285750">
              <a:buFont typeface="Wingdings" charset="2"/>
              <a:buChar char="Ø"/>
            </a:pPr>
            <a:r>
              <a:rPr lang="zh-CN" altLang="zh-CN" sz="1400">
                <a:latin typeface="微软雅黑"/>
                <a:ea typeface="微软雅黑"/>
              </a:rPr>
              <a:t>硬件复杂性</a:t>
            </a:r>
            <a:r>
              <a:rPr lang="en-US" altLang="en-US" sz="1400">
                <a:latin typeface="微软雅黑"/>
                <a:ea typeface="微软雅黑"/>
              </a:rPr>
              <a:t>: </a:t>
            </a:r>
            <a:r>
              <a:rPr lang="zh-CN" altLang="zh-CN" sz="1400">
                <a:latin typeface="微软雅黑"/>
                <a:ea typeface="微软雅黑"/>
              </a:rPr>
              <a:t>多路传感器接入，多种总线，多</a:t>
            </a:r>
            <a:r>
              <a:rPr lang="en-US" altLang="en-US" sz="1400">
                <a:latin typeface="微软雅黑"/>
                <a:ea typeface="微软雅黑"/>
              </a:rPr>
              <a:t>MCU+SOC</a:t>
            </a:r>
            <a:r>
              <a:rPr lang="zh-CN" altLang="zh-CN" sz="1400">
                <a:latin typeface="微软雅黑"/>
                <a:ea typeface="微软雅黑"/>
              </a:rPr>
              <a:t>计算单元</a:t>
            </a:r>
            <a:r>
              <a:rPr lang="en-US" altLang="en-US" sz="1400">
                <a:latin typeface="微软雅黑"/>
                <a:ea typeface="微软雅黑"/>
              </a:rPr>
              <a:t>…</a:t>
            </a:r>
          </a:p>
          <a:p>
            <a:pPr marL="914400" lvl="1" indent="-285750">
              <a:buFont typeface="Wingdings" charset="2"/>
              <a:buChar char="Ø"/>
            </a:pPr>
            <a:r>
              <a:rPr lang="zh-CN" altLang="zh-CN" sz="1400">
                <a:latin typeface="微软雅黑"/>
                <a:ea typeface="微软雅黑"/>
              </a:rPr>
              <a:t>软件复杂性</a:t>
            </a:r>
            <a:r>
              <a:rPr lang="en-US" altLang="en-US" sz="1400">
                <a:latin typeface="微软雅黑"/>
                <a:ea typeface="微软雅黑"/>
              </a:rPr>
              <a:t>: CP/AP + Linux + NV middleware + Algorithm + </a:t>
            </a:r>
            <a:r>
              <a:rPr lang="en-US" altLang="en-US" sz="1400"/>
              <a:t>Scenarios</a:t>
            </a:r>
            <a:endParaRPr lang="en-US" altLang="en-US" sz="1400">
              <a:latin typeface="微软雅黑"/>
              <a:ea typeface="微软雅黑"/>
            </a:endParaRPr>
          </a:p>
          <a:p>
            <a:pPr marL="914400" lvl="1" indent="-285750">
              <a:buFont typeface="Wingdings" charset="2"/>
              <a:buChar char="Ø"/>
            </a:pPr>
            <a:r>
              <a:rPr lang="zh-CN" altLang="zh-CN" sz="1400">
                <a:latin typeface="微软雅黑"/>
                <a:ea typeface="微软雅黑"/>
              </a:rPr>
              <a:t>多个域外交互：</a:t>
            </a:r>
            <a:r>
              <a:rPr lang="en-US" altLang="en-US" sz="1400">
                <a:latin typeface="微软雅黑"/>
                <a:ea typeface="微软雅黑"/>
              </a:rPr>
              <a:t>DHU</a:t>
            </a:r>
            <a:r>
              <a:rPr lang="zh-CN" altLang="zh-CN" sz="1400">
                <a:latin typeface="微软雅黑"/>
                <a:ea typeface="微软雅黑"/>
              </a:rPr>
              <a:t>，</a:t>
            </a:r>
            <a:r>
              <a:rPr lang="en-US" altLang="en-US" sz="1400">
                <a:latin typeface="微软雅黑"/>
                <a:ea typeface="微软雅黑"/>
              </a:rPr>
              <a:t>V2X…</a:t>
            </a:r>
            <a:endParaRPr lang="en-US" altLang="en-US" sz="1400">
              <a:latin typeface="微软雅黑"/>
              <a:ea typeface="微软雅黑"/>
            </a:endParaRPr>
          </a:p>
          <a:p>
            <a:pPr marL="0" lvl="1" indent="0">
              <a:buSzTx/>
              <a:buNone/>
            </a:pPr>
            <a:r>
              <a:rPr lang="en-US" altLang="en-US">
                <a:latin typeface="微软雅黑"/>
                <a:ea typeface="微软雅黑"/>
              </a:rPr>
              <a:t>3. </a:t>
            </a:r>
            <a:r>
              <a:rPr lang="zh-CN" altLang="zh-CN">
                <a:latin typeface="微软雅黑"/>
                <a:ea typeface="微软雅黑"/>
              </a:rPr>
              <a:t>法规要求</a:t>
            </a:r>
            <a:r>
              <a:rPr lang="zh-CN" altLang="zh-CN">
                <a:latin typeface="微软雅黑"/>
                <a:ea typeface="微软雅黑"/>
              </a:rPr>
              <a:t>；</a:t>
            </a:r>
            <a:endParaRPr lang="en-US" altLang="en-US">
              <a:latin typeface="微软雅黑"/>
              <a:ea typeface="微软雅黑"/>
            </a:endParaRPr>
          </a:p>
          <a:p>
            <a:endParaRPr lang="en-US" altLang="en-US">
              <a:latin typeface="微软雅黑"/>
              <a:ea typeface="微软雅黑"/>
            </a:endParaRPr>
          </a:p>
          <a:p>
            <a:pPr marL="285750" indent="-285750">
              <a:buFont typeface="Wingdings" charset="2"/>
              <a:buChar char="p"/>
            </a:pPr>
            <a:r>
              <a:rPr lang="zh-CN" altLang="zh-CN">
                <a:latin typeface="微软雅黑"/>
                <a:ea typeface="微软雅黑"/>
              </a:rPr>
              <a:t>方案目的：</a:t>
            </a:r>
            <a:endParaRPr lang="en-US" altLang="en-US">
              <a:latin typeface="微软雅黑"/>
              <a:ea typeface="微软雅黑"/>
            </a:endParaRPr>
          </a:p>
          <a:p>
            <a:r>
              <a:rPr lang="en-US" altLang="en-US">
                <a:latin typeface="微软雅黑"/>
                <a:ea typeface="微软雅黑"/>
              </a:rPr>
              <a:t>1. </a:t>
            </a:r>
            <a:r>
              <a:rPr lang="zh-CN" altLang="zh-CN">
                <a:solidFill>
                  <a:srgbClr val="FF0000"/>
                </a:solidFill>
                <a:latin typeface="微软雅黑"/>
                <a:ea typeface="微软雅黑"/>
              </a:rPr>
              <a:t>及时准确感知系统所有故障</a:t>
            </a:r>
            <a:r>
              <a:rPr lang="en-US" altLang="en-US">
                <a:solidFill>
                  <a:srgbClr val="FF0000"/>
                </a:solidFill>
                <a:latin typeface="微软雅黑"/>
                <a:ea typeface="微软雅黑"/>
              </a:rPr>
              <a:t>+</a:t>
            </a:r>
            <a:r>
              <a:rPr lang="zh-CN" altLang="zh-CN">
                <a:solidFill>
                  <a:srgbClr val="FF0000"/>
                </a:solidFill>
                <a:latin typeface="微软雅黑"/>
                <a:ea typeface="微软雅黑"/>
              </a:rPr>
              <a:t>采取合适有效措施</a:t>
            </a:r>
            <a:r>
              <a:rPr lang="zh-CN" altLang="zh-CN">
                <a:latin typeface="微软雅黑"/>
                <a:ea typeface="微软雅黑"/>
              </a:rPr>
              <a:t>，最大限度避免或减轻故障带来的危害；</a:t>
            </a:r>
            <a:endParaRPr lang="en-US" altLang="en-US">
              <a:latin typeface="微软雅黑"/>
              <a:ea typeface="微软雅黑"/>
            </a:endParaRPr>
          </a:p>
          <a:p>
            <a:r>
              <a:rPr lang="en-US" altLang="en-US">
                <a:latin typeface="微软雅黑"/>
                <a:ea typeface="微软雅黑"/>
              </a:rPr>
              <a:t>2. </a:t>
            </a:r>
            <a:r>
              <a:rPr lang="zh-CN" altLang="zh-CN">
                <a:latin typeface="微软雅黑"/>
                <a:ea typeface="微软雅黑"/>
              </a:rPr>
              <a:t>实时反馈并记录故障信息，支持故障诊断以及问题定位，为系统的持续完善奠定基础</a:t>
            </a:r>
            <a:r>
              <a:rPr lang="zh-CN" altLang="zh-CN">
                <a:latin typeface="微软雅黑"/>
                <a:ea typeface="微软雅黑"/>
              </a:rPr>
              <a:t>。</a:t>
            </a:r>
            <a:endParaRPr lang="en-US" altLang="en-US">
              <a:latin typeface="微软雅黑"/>
              <a:ea typeface="微软雅黑"/>
            </a:endParaRPr>
          </a:p>
          <a:p>
            <a:r>
              <a:rPr lang="en-US" altLang="en-US">
                <a:latin typeface="微软雅黑"/>
                <a:ea typeface="微软雅黑"/>
              </a:rPr>
              <a:t>3. </a:t>
            </a:r>
            <a:r>
              <a:rPr lang="zh-CN" altLang="zh-CN">
                <a:latin typeface="微软雅黑"/>
                <a:ea typeface="微软雅黑"/>
              </a:rPr>
              <a:t>依法依规</a:t>
            </a:r>
            <a:r>
              <a:rPr lang="zh-CN" altLang="zh-CN">
                <a:latin typeface="微软雅黑"/>
                <a:ea typeface="微软雅黑"/>
              </a:rPr>
              <a:t>，力争我司</a:t>
            </a:r>
            <a:r>
              <a:rPr lang="en-US" altLang="en-US">
                <a:latin typeface="微软雅黑"/>
                <a:ea typeface="微软雅黑"/>
              </a:rPr>
              <a:t>ADCU</a:t>
            </a:r>
            <a:r>
              <a:rPr lang="zh-CN" altLang="zh-CN">
                <a:latin typeface="微软雅黑"/>
                <a:ea typeface="微软雅黑"/>
              </a:rPr>
              <a:t>系统安全等级强要求</a:t>
            </a:r>
            <a:r>
              <a:rPr lang="en-US" altLang="en-US">
                <a:latin typeface="微软雅黑"/>
                <a:ea typeface="微软雅黑"/>
              </a:rPr>
              <a:t>:MCU</a:t>
            </a:r>
            <a:r>
              <a:rPr lang="zh-CN" altLang="zh-CN">
                <a:latin typeface="微软雅黑"/>
                <a:ea typeface="微软雅黑"/>
              </a:rPr>
              <a:t>满足</a:t>
            </a:r>
            <a:r>
              <a:rPr lang="en-US" altLang="en-US">
                <a:latin typeface="微软雅黑"/>
                <a:ea typeface="微软雅黑"/>
              </a:rPr>
              <a:t>ASIL-D   SOC</a:t>
            </a:r>
            <a:r>
              <a:rPr lang="zh-CN" altLang="zh-CN">
                <a:latin typeface="微软雅黑"/>
                <a:ea typeface="微软雅黑"/>
              </a:rPr>
              <a:t>满足</a:t>
            </a:r>
            <a:r>
              <a:rPr lang="en-US" altLang="en-US">
                <a:latin typeface="微软雅黑"/>
                <a:ea typeface="微软雅黑"/>
              </a:rPr>
              <a:t>ASIL-B</a:t>
            </a:r>
            <a:endParaRPr lang="en-US" altLang="en-US">
              <a:latin typeface="微软雅黑"/>
              <a:ea typeface="微软雅黑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t="16296" b="12493"/>
          <a:stretch/>
        </p:blipFill>
        <p:spPr>
          <a:xfrm>
            <a:off x="0" y="6241773"/>
            <a:ext cx="12192000" cy="548640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故障设计概述</a:t>
            </a:r>
            <a:endParaRPr lang="en-US" altLang="en-US"/>
          </a:p>
          <a:p>
            <a:r>
              <a:rPr lang="zh-CN" altLang="zh-CN">
                <a:solidFill>
                  <a:srgbClr val="C00000"/>
                </a:solidFill>
              </a:rPr>
              <a:t>故障子系统设计方案</a:t>
            </a:r>
            <a:r>
              <a:rPr lang="en-US" altLang="en-US">
                <a:solidFill>
                  <a:srgbClr val="C00000"/>
                </a:solidFill>
              </a:rPr>
              <a:t>(</a:t>
            </a:r>
            <a:r>
              <a:rPr lang="zh-CN" altLang="zh-CN">
                <a:solidFill>
                  <a:srgbClr val="C00000"/>
                </a:solidFill>
              </a:rPr>
              <a:t>概要</a:t>
            </a:r>
            <a:r>
              <a:rPr lang="en-US" altLang="en-US">
                <a:solidFill>
                  <a:srgbClr val="C00000"/>
                </a:solidFill>
              </a:rPr>
              <a:t>)</a:t>
            </a:r>
          </a:p>
          <a:p>
            <a:r>
              <a:rPr lang="zh-CN" altLang="zh-CN"/>
              <a:t>故障子系统设计方案</a:t>
            </a:r>
            <a:r>
              <a:rPr lang="en-US" altLang="en-US"/>
              <a:t>(</a:t>
            </a:r>
            <a:r>
              <a:rPr lang="zh-CN" altLang="zh-CN"/>
              <a:t>详细</a:t>
            </a:r>
            <a:r>
              <a:rPr lang="en-US" altLang="en-US"/>
              <a:t>)</a:t>
            </a:r>
          </a:p>
          <a:p>
            <a:r>
              <a:rPr lang="en-US" altLang="en-US"/>
              <a:t>Q&amp;A</a:t>
            </a:r>
          </a:p>
          <a:p>
            <a:r>
              <a:rPr lang="zh-CN" altLang="zh-CN"/>
              <a:t>附录一：故障子系统实施现状</a:t>
            </a:r>
            <a:endParaRPr lang="en-US" altLang="en-US"/>
          </a:p>
          <a:p>
            <a:r>
              <a:rPr lang="zh-CN" altLang="zh-CN"/>
              <a:t>附录二：故障检测框架</a:t>
            </a:r>
            <a:endParaRPr lang="en-US" altLang="en-US"/>
          </a:p>
          <a:p>
            <a:r>
              <a:rPr lang="zh-CN" altLang="zh-CN"/>
              <a:t>附录三：系统硬件复杂度</a:t>
            </a:r>
            <a:endParaRPr lang="en-US" altLang="en-US"/>
          </a:p>
          <a:p>
            <a:r>
              <a:rPr lang="zh-CN" altLang="zh-CN"/>
              <a:t>附录四：系统软件复杂度</a:t>
            </a:r>
            <a:endParaRPr lang="en-US" altLang="en-US"/>
          </a:p>
          <a:p>
            <a:endParaRPr lang="zh-CN" altLang="zh-CN"/>
          </a:p>
        </p:txBody>
      </p:sp>
      <p:cxnSp>
        <p:nvCxnSpPr>
          <p:cNvPr id="4" name="直接连接符 3"/>
          <p:cNvCxnSpPr/>
          <p:nvPr/>
        </p:nvCxnSpPr>
        <p:spPr>
          <a:xfrm>
            <a:off x="0" y="706480"/>
            <a:ext cx="12192000" cy="0"/>
          </a:xfrm>
          <a:prstGeom prst="line">
            <a:avLst/>
          </a:prstGeom>
          <a:ln w="25400" cap="flat" cmpd="sng">
            <a:solidFill>
              <a:srgbClr val="C00000"/>
            </a:solidFill>
            <a:prstDash val="soli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lide Number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/>
          <a:lstStyle/>
          <a:p>
            <a:fld id="{967928BE-0A8E-45C8-B3C0-A1B5AF3A5C0D}" type="slidenum">
              <a:t>5</a:t>
            </a:fld>
          </a:p>
        </p:txBody>
      </p:sp>
      <p:cxnSp>
        <p:nvCxnSpPr>
          <p:cNvPr id="5" name="直接连接符 4"/>
          <p:cNvCxnSpPr/>
          <p:nvPr/>
        </p:nvCxnSpPr>
        <p:spPr>
          <a:xfrm>
            <a:off x="414215" y="595648"/>
            <a:ext cx="11777785" cy="0"/>
          </a:xfrm>
          <a:prstGeom prst="line">
            <a:avLst/>
          </a:prstGeom>
          <a:ln w="25400" cap="flat" cmpd="sng">
            <a:solidFill>
              <a:srgbClr val="C00000"/>
            </a:solidFill>
            <a:prstDash val="solid"/>
          </a:ln>
        </p:spPr>
      </p:cxnSp>
      <p:sp>
        <p:nvSpPr>
          <p:cNvPr id="7" name="文本占位符 3"/>
          <p:cNvSpPr txBox="1"/>
          <p:nvPr/>
        </p:nvSpPr>
        <p:spPr>
          <a:xfrm>
            <a:off x="587836" y="120379"/>
            <a:ext cx="11165304" cy="442701"/>
          </a:xfrm>
          <a:prstGeom prst="rect">
            <a:avLst/>
          </a:prstGeom>
        </p:spPr>
        <p:txBody>
          <a:bodyPr/>
          <a:lstStyle>
            <a:lvl1pPr marL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1pPr>
            <a:lvl2pPr marL="723900" lvl="1" indent="-2667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2pPr>
            <a:lvl3pPr marL="1234440" lvl="2" indent="-32004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3pPr>
            <a:lvl4pPr marL="1727200" lvl="3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4pPr>
            <a:lvl5pPr marL="2184400" lvl="4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5pPr>
            <a:lvl6pPr marL="2641600" lvl="5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6pPr>
            <a:lvl7pPr marL="3098800" lvl="6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7pPr>
            <a:lvl8pPr marL="3556000" lvl="7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8pPr>
            <a:lvl9pPr marL="4013200" lvl="8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9pPr>
          </a:lstStyle>
          <a:p>
            <a:r>
              <a:rPr lang="zh-CN" altLang="zh-CN"/>
              <a:t>故障概要设计</a:t>
            </a:r>
            <a:endParaRPr lang="zh-CN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2308" t="11707" r="81923" b="11198"/>
          <a:stretch/>
        </p:blipFill>
        <p:spPr>
          <a:xfrm>
            <a:off x="10269416" y="0"/>
            <a:ext cx="1922584" cy="593969"/>
          </a:xfrm>
          <a:prstGeom prst="rect">
            <a:avLst/>
          </a:prstGeom>
        </p:spPr>
      </p:pic>
      <p:sp>
        <p:nvSpPr>
          <p:cNvPr id="9" name="讲清楚问题的背景…"/>
          <p:cNvSpPr txBox="1">
            <a:spLocks noGrp="1"/>
          </p:cNvSpPr>
          <p:nvPr>
            <p:ph type="body" idx="1"/>
          </p:nvPr>
        </p:nvSpPr>
        <p:spPr>
          <a:xfrm>
            <a:off x="501966" y="856711"/>
            <a:ext cx="11165307" cy="6141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buFont typeface="Wingdings" charset="2"/>
              <a:buChar char="p"/>
            </a:pPr>
            <a:r>
              <a:rPr lang="zh-CN" altLang="zh-CN">
                <a:latin typeface="微软雅黑"/>
                <a:ea typeface="微软雅黑"/>
              </a:rPr>
              <a:t>故障处理步骤</a:t>
            </a:r>
            <a:r>
              <a:rPr lang="zh-CN" altLang="zh-CN">
                <a:latin typeface="微软雅黑"/>
                <a:ea typeface="微软雅黑"/>
              </a:rPr>
              <a:t>：</a:t>
            </a:r>
            <a:endParaRPr lang="en-US" altLang="en-US">
              <a:latin typeface="微软雅黑"/>
              <a:ea typeface="微软雅黑"/>
            </a:endParaRPr>
          </a:p>
        </p:txBody>
      </p:sp>
      <p:pic>
        <p:nvPicPr>
          <p:cNvPr id="8" name="图片 7"/>
          <p:cNvPicPr>
            <a:picLocks noChangeAspect="0"/>
          </p:cNvPicPr>
          <p:nvPr/>
        </p:nvPicPr>
        <p:blipFill>
          <a:blip r:embed="rId4"/>
          <a:stretch/>
        </p:blipFill>
        <p:spPr>
          <a:xfrm>
            <a:off x="859376" y="1728851"/>
            <a:ext cx="10122660" cy="2889577"/>
          </a:xfrm>
          <a:prstGeom prst="rect">
            <a:avLst/>
          </a:prstGeom>
        </p:spPr>
      </p:pic>
      <p:sp>
        <p:nvSpPr>
          <p:cNvPr id="10" name="讲清楚问题的背景…"/>
          <p:cNvSpPr txBox="1"/>
          <p:nvPr/>
        </p:nvSpPr>
        <p:spPr>
          <a:xfrm>
            <a:off x="9216080" y="3999592"/>
            <a:ext cx="1765956" cy="844227"/>
          </a:xfrm>
          <a:prstGeom prst="rect">
            <a:avLst/>
          </a:prstGeom>
          <a:ln w="12700">
            <a:miter/>
          </a:ln>
        </p:spPr>
        <p:txBody>
          <a:bodyPr lIns="45719" rIns="45719">
            <a:normAutofit/>
          </a:bodyPr>
          <a:lstStyle>
            <a:lvl1pPr marL="0" lvl="0" indent="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1800" b="0" i="0" u="none" strike="noStrike" spc="0" baseline="0">
                <a:solidFill>
                  <a:srgbClr val="000000"/>
                </a:solidFill>
                <a:latin typeface="Arial"/>
                <a:ea typeface="Arial"/>
              </a:defRPr>
            </a:lvl1pPr>
            <a:lvl2pPr marL="628650" lvl="1" indent="-17145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1800" b="0" i="0" u="none" strike="noStrike" spc="0" baseline="0">
                <a:solidFill>
                  <a:srgbClr val="000000"/>
                </a:solidFill>
                <a:latin typeface="Arial"/>
                <a:ea typeface="Arial"/>
              </a:defRPr>
            </a:lvl2pPr>
            <a:lvl3pPr marL="1120140" lvl="2" indent="-20574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1800" b="0" i="0" u="none" strike="noStrike" spc="0" baseline="0">
                <a:solidFill>
                  <a:srgbClr val="000000"/>
                </a:solidFill>
                <a:latin typeface="Arial"/>
                <a:ea typeface="Arial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1800" b="0" i="0" u="none" strike="noStrike" spc="0" baseline="0">
                <a:solidFill>
                  <a:srgbClr val="000000"/>
                </a:solidFill>
                <a:latin typeface="Arial"/>
                <a:ea typeface="Arial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1800" b="0" i="0" u="none" strike="noStrike" spc="0" baseline="0">
                <a:solidFill>
                  <a:srgbClr val="000000"/>
                </a:solidFill>
                <a:latin typeface="Arial"/>
                <a:ea typeface="Arial"/>
              </a:defRPr>
            </a:lvl5pPr>
            <a:lvl6pPr marL="2641600" lvl="5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6pPr>
            <a:lvl7pPr marL="3098800" lvl="6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7pPr>
            <a:lvl8pPr marL="3556000" lvl="7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8pPr>
            <a:lvl9pPr marL="4013200" lvl="8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9pPr>
          </a:lstStyle>
          <a:p>
            <a:pPr algn="ctr"/>
            <a:r>
              <a:rPr lang="zh-CN" altLang="zh-CN">
                <a:latin typeface="微软雅黑"/>
                <a:ea typeface="微软雅黑"/>
              </a:rPr>
              <a:t>故障决策与执行</a:t>
            </a:r>
            <a:endParaRPr lang="en-US" altLang="en-US">
              <a:latin typeface="微软雅黑"/>
              <a:ea typeface="微软雅黑"/>
            </a:endParaRPr>
          </a:p>
          <a:p>
            <a:pPr algn="ctr"/>
            <a:r>
              <a:rPr lang="zh-CN" altLang="zh-CN">
                <a:latin typeface="微软雅黑"/>
                <a:ea typeface="微软雅黑"/>
              </a:rPr>
              <a:t>故障诊断</a:t>
            </a:r>
            <a:endParaRPr lang="en-US" altLang="en-US">
              <a:latin typeface="微软雅黑"/>
              <a:ea typeface="微软雅黑"/>
            </a:endParaRPr>
          </a:p>
        </p:txBody>
      </p:sp>
      <p:sp>
        <p:nvSpPr>
          <p:cNvPr id="11" name="讲清楚问题的背景…"/>
          <p:cNvSpPr txBox="1"/>
          <p:nvPr/>
        </p:nvSpPr>
        <p:spPr>
          <a:xfrm>
            <a:off x="859376" y="5350166"/>
            <a:ext cx="10224260" cy="614179"/>
          </a:xfrm>
          <a:prstGeom prst="rect">
            <a:avLst/>
          </a:prstGeom>
          <a:ln w="12700">
            <a:miter/>
          </a:ln>
        </p:spPr>
        <p:txBody>
          <a:bodyPr lIns="45719" rIns="45719">
            <a:normAutofit fontScale="85000" lnSpcReduction="20000"/>
          </a:bodyPr>
          <a:lstStyle>
            <a:lvl1pPr marL="0" lvl="0" indent="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1800" b="0" i="0" u="none" strike="noStrike" spc="0" baseline="0">
                <a:solidFill>
                  <a:srgbClr val="000000"/>
                </a:solidFill>
                <a:latin typeface="Arial"/>
                <a:ea typeface="Arial"/>
              </a:defRPr>
            </a:lvl1pPr>
            <a:lvl2pPr marL="628650" lvl="1" indent="-17145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1800" b="0" i="0" u="none" strike="noStrike" spc="0" baseline="0">
                <a:solidFill>
                  <a:srgbClr val="000000"/>
                </a:solidFill>
                <a:latin typeface="Arial"/>
                <a:ea typeface="Arial"/>
              </a:defRPr>
            </a:lvl2pPr>
            <a:lvl3pPr marL="1120140" lvl="2" indent="-20574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1800" b="0" i="0" u="none" strike="noStrike" spc="0" baseline="0">
                <a:solidFill>
                  <a:srgbClr val="000000"/>
                </a:solidFill>
                <a:latin typeface="Arial"/>
                <a:ea typeface="Arial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1800" b="0" i="0" u="none" strike="noStrike" spc="0" baseline="0">
                <a:solidFill>
                  <a:srgbClr val="000000"/>
                </a:solidFill>
                <a:latin typeface="Arial"/>
                <a:ea typeface="Arial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1800" b="0" i="0" u="none" strike="noStrike" spc="0" baseline="0">
                <a:solidFill>
                  <a:srgbClr val="000000"/>
                </a:solidFill>
                <a:latin typeface="Arial"/>
                <a:ea typeface="Arial"/>
              </a:defRPr>
            </a:lvl5pPr>
            <a:lvl6pPr marL="2641600" lvl="5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6pPr>
            <a:lvl7pPr marL="3098800" lvl="6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7pPr>
            <a:lvl8pPr marL="3556000" lvl="7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8pPr>
            <a:lvl9pPr marL="4013200" lvl="8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9pPr>
          </a:lstStyle>
          <a:p>
            <a:r>
              <a:rPr lang="zh-CN" altLang="zh-CN">
                <a:latin typeface="微软雅黑"/>
                <a:ea typeface="微软雅黑"/>
              </a:rPr>
              <a:t>注：</a:t>
            </a:r>
            <a:endParaRPr lang="en-US" altLang="en-US">
              <a:latin typeface="微软雅黑"/>
              <a:ea typeface="微软雅黑"/>
            </a:endParaRPr>
          </a:p>
          <a:p>
            <a:r>
              <a:rPr lang="zh-CN" altLang="zh-CN">
                <a:latin typeface="微软雅黑"/>
                <a:ea typeface="微软雅黑"/>
              </a:rPr>
              <a:t>按照系统设计，故障决策、执行由规控模块完成，故本篇重点关注前两部分；</a:t>
            </a:r>
            <a:endParaRPr lang="en-US" altLang="en-US">
              <a:latin typeface="微软雅黑"/>
              <a:ea typeface="微软雅黑"/>
            </a:endParaRPr>
          </a:p>
        </p:txBody>
      </p:sp>
      <p:sp>
        <p:nvSpPr>
          <p:cNvPr id="12" name="讲清楚问题的背景…"/>
          <p:cNvSpPr txBox="1"/>
          <p:nvPr/>
        </p:nvSpPr>
        <p:spPr>
          <a:xfrm>
            <a:off x="1661130" y="4488684"/>
            <a:ext cx="1710143" cy="401464"/>
          </a:xfrm>
          <a:prstGeom prst="rect">
            <a:avLst/>
          </a:prstGeom>
          <a:ln w="12700">
            <a:miter/>
          </a:ln>
        </p:spPr>
        <p:txBody>
          <a:bodyPr lIns="45719" rIns="45719">
            <a:normAutofit/>
          </a:bodyPr>
          <a:lstStyle>
            <a:lvl1pPr marL="0" lvl="0" indent="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1800" b="0" i="0" u="none" strike="noStrike" spc="0" baseline="0">
                <a:solidFill>
                  <a:srgbClr val="000000"/>
                </a:solidFill>
                <a:latin typeface="Arial"/>
                <a:ea typeface="Arial"/>
              </a:defRPr>
            </a:lvl1pPr>
            <a:lvl2pPr marL="628650" lvl="1" indent="-17145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1800" b="0" i="0" u="none" strike="noStrike" spc="0" baseline="0">
                <a:solidFill>
                  <a:srgbClr val="000000"/>
                </a:solidFill>
                <a:latin typeface="Arial"/>
                <a:ea typeface="Arial"/>
              </a:defRPr>
            </a:lvl2pPr>
            <a:lvl3pPr marL="1120140" lvl="2" indent="-20574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1800" b="0" i="0" u="none" strike="noStrike" spc="0" baseline="0">
                <a:solidFill>
                  <a:srgbClr val="000000"/>
                </a:solidFill>
                <a:latin typeface="Arial"/>
                <a:ea typeface="Arial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1800" b="0" i="0" u="none" strike="noStrike" spc="0" baseline="0">
                <a:solidFill>
                  <a:srgbClr val="000000"/>
                </a:solidFill>
                <a:latin typeface="Arial"/>
                <a:ea typeface="Arial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1800" b="0" i="0" u="none" strike="noStrike" spc="0" baseline="0">
                <a:solidFill>
                  <a:srgbClr val="000000"/>
                </a:solidFill>
                <a:latin typeface="Arial"/>
                <a:ea typeface="Arial"/>
              </a:defRPr>
            </a:lvl5pPr>
            <a:lvl6pPr marL="2641600" lvl="5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6pPr>
            <a:lvl7pPr marL="3098800" lvl="6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7pPr>
            <a:lvl8pPr marL="3556000" lvl="7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8pPr>
            <a:lvl9pPr marL="4013200" lvl="8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9pPr>
          </a:lstStyle>
          <a:p>
            <a:r>
              <a:rPr lang="en-US" altLang="en-US">
                <a:latin typeface="微软雅黑"/>
                <a:ea typeface="微软雅黑"/>
              </a:rPr>
              <a:t>Fault Raw Info</a:t>
            </a:r>
            <a:endParaRPr lang="en-US" altLang="en-US">
              <a:latin typeface="微软雅黑"/>
              <a:ea typeface="微软雅黑"/>
            </a:endParaRPr>
          </a:p>
        </p:txBody>
      </p:sp>
      <p:sp>
        <p:nvSpPr>
          <p:cNvPr id="13" name="讲清楚问题的背景…"/>
          <p:cNvSpPr txBox="1"/>
          <p:nvPr/>
        </p:nvSpPr>
        <p:spPr>
          <a:xfrm>
            <a:off x="5920706" y="4442355"/>
            <a:ext cx="1710143" cy="401464"/>
          </a:xfrm>
          <a:prstGeom prst="rect">
            <a:avLst/>
          </a:prstGeom>
          <a:ln w="12700">
            <a:miter/>
          </a:ln>
        </p:spPr>
        <p:txBody>
          <a:bodyPr lIns="45719" rIns="45719">
            <a:normAutofit/>
          </a:bodyPr>
          <a:lstStyle>
            <a:lvl1pPr marL="0" lvl="0" indent="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1800" b="0" i="0" u="none" strike="noStrike" spc="0" baseline="0">
                <a:solidFill>
                  <a:srgbClr val="000000"/>
                </a:solidFill>
                <a:latin typeface="Arial"/>
                <a:ea typeface="Arial"/>
              </a:defRPr>
            </a:lvl1pPr>
            <a:lvl2pPr marL="628650" lvl="1" indent="-17145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1800" b="0" i="0" u="none" strike="noStrike" spc="0" baseline="0">
                <a:solidFill>
                  <a:srgbClr val="000000"/>
                </a:solidFill>
                <a:latin typeface="Arial"/>
                <a:ea typeface="Arial"/>
              </a:defRPr>
            </a:lvl2pPr>
            <a:lvl3pPr marL="1120140" lvl="2" indent="-20574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1800" b="0" i="0" u="none" strike="noStrike" spc="0" baseline="0">
                <a:solidFill>
                  <a:srgbClr val="000000"/>
                </a:solidFill>
                <a:latin typeface="Arial"/>
                <a:ea typeface="Arial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1800" b="0" i="0" u="none" strike="noStrike" spc="0" baseline="0">
                <a:solidFill>
                  <a:srgbClr val="000000"/>
                </a:solidFill>
                <a:latin typeface="Arial"/>
                <a:ea typeface="Arial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1800" b="0" i="0" u="none" strike="noStrike" spc="0" baseline="0">
                <a:solidFill>
                  <a:srgbClr val="000000"/>
                </a:solidFill>
                <a:latin typeface="Arial"/>
                <a:ea typeface="Arial"/>
              </a:defRPr>
            </a:lvl5pPr>
            <a:lvl6pPr marL="2641600" lvl="5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6pPr>
            <a:lvl7pPr marL="3098800" lvl="6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7pPr>
            <a:lvl8pPr marL="3556000" lvl="7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8pPr>
            <a:lvl9pPr marL="4013200" lvl="8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9pPr>
          </a:lstStyle>
          <a:p>
            <a:r>
              <a:rPr lang="en-US" altLang="en-US">
                <a:latin typeface="微软雅黑"/>
                <a:ea typeface="微软雅黑"/>
              </a:rPr>
              <a:t>Fault Object</a:t>
            </a:r>
            <a:endParaRPr lang="en-US" altLang="en-US">
              <a:latin typeface="微软雅黑"/>
              <a:ea typeface="微软雅黑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lide Number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/>
          <a:lstStyle/>
          <a:p>
            <a:fld id="{0648F5CA-7B82-4E3A-8AB3-97F899CA5188}" type="slidenum">
              <a:t>6</a:t>
            </a:fld>
          </a:p>
        </p:txBody>
      </p:sp>
      <p:cxnSp>
        <p:nvCxnSpPr>
          <p:cNvPr id="5" name="直接连接符 4"/>
          <p:cNvCxnSpPr/>
          <p:nvPr/>
        </p:nvCxnSpPr>
        <p:spPr>
          <a:xfrm>
            <a:off x="414215" y="595648"/>
            <a:ext cx="11777785" cy="0"/>
          </a:xfrm>
          <a:prstGeom prst="line">
            <a:avLst/>
          </a:prstGeom>
          <a:ln w="25400" cap="flat" cmpd="sng">
            <a:solidFill>
              <a:srgbClr val="C00000"/>
            </a:solidFill>
            <a:prstDash val="solid"/>
          </a:ln>
        </p:spPr>
      </p:cxnSp>
      <p:sp>
        <p:nvSpPr>
          <p:cNvPr id="7" name="文本占位符 3"/>
          <p:cNvSpPr txBox="1"/>
          <p:nvPr/>
        </p:nvSpPr>
        <p:spPr>
          <a:xfrm>
            <a:off x="587836" y="120379"/>
            <a:ext cx="11165304" cy="442701"/>
          </a:xfrm>
          <a:prstGeom prst="rect">
            <a:avLst/>
          </a:prstGeom>
        </p:spPr>
        <p:txBody>
          <a:bodyPr/>
          <a:lstStyle>
            <a:lvl1pPr marL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1pPr>
            <a:lvl2pPr marL="723900" lvl="1" indent="-2667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2pPr>
            <a:lvl3pPr marL="1234440" lvl="2" indent="-32004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3pPr>
            <a:lvl4pPr marL="1727200" lvl="3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4pPr>
            <a:lvl5pPr marL="2184400" lvl="4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5pPr>
            <a:lvl6pPr marL="2641600" lvl="5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6pPr>
            <a:lvl7pPr marL="3098800" lvl="6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7pPr>
            <a:lvl8pPr marL="3556000" lvl="7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8pPr>
            <a:lvl9pPr marL="4013200" lvl="8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9pPr>
          </a:lstStyle>
          <a:p>
            <a:r>
              <a:rPr lang="zh-CN" altLang="zh-CN"/>
              <a:t>故障概要设计</a:t>
            </a:r>
            <a:endParaRPr lang="zh-CN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2308" t="11707" r="81923" b="11198"/>
          <a:stretch/>
        </p:blipFill>
        <p:spPr>
          <a:xfrm>
            <a:off x="10269416" y="0"/>
            <a:ext cx="1922584" cy="593969"/>
          </a:xfrm>
          <a:prstGeom prst="rect">
            <a:avLst/>
          </a:prstGeom>
        </p:spPr>
      </p:pic>
      <p:sp>
        <p:nvSpPr>
          <p:cNvPr id="9" name="讲清楚问题的背景…"/>
          <p:cNvSpPr txBox="1">
            <a:spLocks noGrp="1"/>
          </p:cNvSpPr>
          <p:nvPr>
            <p:ph type="body" idx="1"/>
          </p:nvPr>
        </p:nvSpPr>
        <p:spPr>
          <a:xfrm>
            <a:off x="501966" y="856710"/>
            <a:ext cx="11165307" cy="514457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buFont typeface="Wingdings" charset="2"/>
              <a:buChar char="p"/>
            </a:pPr>
            <a:r>
              <a:rPr lang="zh-CN" altLang="zh-CN">
                <a:latin typeface="微软雅黑"/>
                <a:ea typeface="微软雅黑"/>
              </a:rPr>
              <a:t>用例图</a:t>
            </a:r>
            <a:endParaRPr lang="en-US" altLang="en-US">
              <a:latin typeface="微软雅黑"/>
              <a:ea typeface="微软雅黑"/>
            </a:endParaRPr>
          </a:p>
          <a:p>
            <a:pPr marL="914400" lvl="1" indent="-285750">
              <a:buFont typeface="Arial" charset="0"/>
              <a:buChar char="•"/>
            </a:pPr>
            <a:r>
              <a:rPr lang="zh-CN" altLang="zh-CN">
                <a:latin typeface="微软雅黑"/>
                <a:ea typeface="微软雅黑"/>
              </a:rPr>
              <a:t>外部对子系统功能需求</a:t>
            </a:r>
            <a:endParaRPr lang="en-US" altLang="en-US">
              <a:latin typeface="微软雅黑"/>
              <a:ea typeface="微软雅黑"/>
            </a:endParaRPr>
          </a:p>
          <a:p>
            <a:pPr marL="914400" lvl="1" indent="-285750">
              <a:buFont typeface="Arial" charset="0"/>
              <a:buChar char="•"/>
            </a:pPr>
            <a:r>
              <a:rPr lang="zh-CN" altLang="zh-CN">
                <a:latin typeface="微软雅黑"/>
                <a:ea typeface="微软雅黑"/>
              </a:rPr>
              <a:t>子系统对外部影响</a:t>
            </a:r>
            <a:endParaRPr lang="en-US" altLang="en-US">
              <a:latin typeface="微软雅黑"/>
              <a:ea typeface="微软雅黑"/>
            </a:endParaRPr>
          </a:p>
          <a:p>
            <a:pPr marL="914400" lvl="1" indent="-285750">
              <a:buFont typeface="Arial" charset="0"/>
              <a:buChar char="•"/>
            </a:pPr>
            <a:r>
              <a:rPr lang="zh-CN" altLang="zh-CN">
                <a:latin typeface="微软雅黑"/>
                <a:ea typeface="微软雅黑"/>
              </a:rPr>
              <a:t>系统内部模块关系</a:t>
            </a:r>
            <a:endParaRPr lang="en-US" altLang="en-US">
              <a:latin typeface="微软雅黑"/>
              <a:ea typeface="微软雅黑"/>
            </a:endParaRPr>
          </a:p>
          <a:p>
            <a:endParaRPr lang="en-US" altLang="en-US">
              <a:latin typeface="微软雅黑"/>
              <a:ea typeface="微软雅黑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4953711" y="-1"/>
            <a:ext cx="585242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lide Number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/>
          <a:lstStyle/>
          <a:p>
            <a:fld id="{04E2ABD8-5743-4231-87A2-ED2FC600FBC8}" type="slidenum">
              <a:t>7</a:t>
            </a:fld>
          </a:p>
        </p:txBody>
      </p:sp>
      <p:cxnSp>
        <p:nvCxnSpPr>
          <p:cNvPr id="5" name="直接连接符 4"/>
          <p:cNvCxnSpPr/>
          <p:nvPr/>
        </p:nvCxnSpPr>
        <p:spPr>
          <a:xfrm>
            <a:off x="414215" y="595648"/>
            <a:ext cx="11777785" cy="0"/>
          </a:xfrm>
          <a:prstGeom prst="line">
            <a:avLst/>
          </a:prstGeom>
          <a:ln w="25400" cap="flat" cmpd="sng">
            <a:solidFill>
              <a:srgbClr val="C00000"/>
            </a:solidFill>
            <a:prstDash val="solid"/>
          </a:ln>
        </p:spPr>
      </p:cxnSp>
      <p:sp>
        <p:nvSpPr>
          <p:cNvPr id="7" name="文本占位符 3"/>
          <p:cNvSpPr txBox="1"/>
          <p:nvPr/>
        </p:nvSpPr>
        <p:spPr>
          <a:xfrm>
            <a:off x="587836" y="120379"/>
            <a:ext cx="11165304" cy="442701"/>
          </a:xfrm>
          <a:prstGeom prst="rect">
            <a:avLst/>
          </a:prstGeom>
        </p:spPr>
        <p:txBody>
          <a:bodyPr/>
          <a:lstStyle>
            <a:lvl1pPr marL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1pPr>
            <a:lvl2pPr marL="723900" lvl="1" indent="-2667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2pPr>
            <a:lvl3pPr marL="1234440" lvl="2" indent="-32004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3pPr>
            <a:lvl4pPr marL="1727200" lvl="3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4pPr>
            <a:lvl5pPr marL="2184400" lvl="4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5pPr>
            <a:lvl6pPr marL="2641600" lvl="5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6pPr>
            <a:lvl7pPr marL="3098800" lvl="6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7pPr>
            <a:lvl8pPr marL="3556000" lvl="7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8pPr>
            <a:lvl9pPr marL="4013200" lvl="8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9pPr>
          </a:lstStyle>
          <a:p>
            <a:r>
              <a:rPr lang="zh-CN" altLang="zh-CN"/>
              <a:t>故障概要设计</a:t>
            </a:r>
            <a:endParaRPr lang="zh-CN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2308" t="11707" r="81923" b="11198"/>
          <a:stretch/>
        </p:blipFill>
        <p:spPr>
          <a:xfrm>
            <a:off x="10269416" y="0"/>
            <a:ext cx="1922584" cy="593969"/>
          </a:xfrm>
          <a:prstGeom prst="rect">
            <a:avLst/>
          </a:prstGeom>
        </p:spPr>
      </p:pic>
      <p:sp>
        <p:nvSpPr>
          <p:cNvPr id="9" name="讲清楚问题的背景…"/>
          <p:cNvSpPr txBox="1">
            <a:spLocks noGrp="1"/>
          </p:cNvSpPr>
          <p:nvPr>
            <p:ph type="body" idx="1"/>
          </p:nvPr>
        </p:nvSpPr>
        <p:spPr>
          <a:xfrm>
            <a:off x="501966" y="856710"/>
            <a:ext cx="11165307" cy="514457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buFont typeface="Wingdings" charset="2"/>
              <a:buChar char="p"/>
            </a:pPr>
            <a:r>
              <a:rPr lang="zh-CN" altLang="zh-CN">
                <a:latin typeface="微软雅黑"/>
                <a:ea typeface="微软雅黑"/>
              </a:rPr>
              <a:t>潜在故障源</a:t>
            </a:r>
            <a:endParaRPr lang="en-US" altLang="en-US">
              <a:latin typeface="微软雅黑"/>
              <a:ea typeface="微软雅黑"/>
            </a:endParaRPr>
          </a:p>
          <a:p>
            <a:endParaRPr lang="en-US" altLang="en-US">
              <a:latin typeface="微软雅黑"/>
              <a:ea typeface="微软雅黑"/>
            </a:endParaRPr>
          </a:p>
        </p:txBody>
      </p:sp>
      <p:pic>
        <p:nvPicPr>
          <p:cNvPr id="10" name="图片 9"/>
          <p:cNvPicPr>
            <a:picLocks noChangeAspect="0"/>
          </p:cNvPicPr>
          <p:nvPr/>
        </p:nvPicPr>
        <p:blipFill>
          <a:blip r:embed="rId3"/>
          <a:stretch/>
        </p:blipFill>
        <p:spPr>
          <a:xfrm>
            <a:off x="2200004" y="626536"/>
            <a:ext cx="8274032" cy="557446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lide Number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/>
          <a:lstStyle/>
          <a:p>
            <a:fld id="{9C882307-9190-413C-9FA1-891474EC7A85}" type="slidenum">
              <a:t>8</a:t>
            </a:fld>
          </a:p>
        </p:txBody>
      </p:sp>
      <p:cxnSp>
        <p:nvCxnSpPr>
          <p:cNvPr id="5" name="直接连接符 4"/>
          <p:cNvCxnSpPr/>
          <p:nvPr/>
        </p:nvCxnSpPr>
        <p:spPr>
          <a:xfrm>
            <a:off x="414215" y="595648"/>
            <a:ext cx="11777785" cy="0"/>
          </a:xfrm>
          <a:prstGeom prst="line">
            <a:avLst/>
          </a:prstGeom>
          <a:ln w="25400" cap="flat" cmpd="sng">
            <a:solidFill>
              <a:srgbClr val="C00000"/>
            </a:solidFill>
            <a:prstDash val="solid"/>
          </a:ln>
        </p:spPr>
      </p:cxnSp>
      <p:sp>
        <p:nvSpPr>
          <p:cNvPr id="7" name="文本占位符 3"/>
          <p:cNvSpPr txBox="1"/>
          <p:nvPr/>
        </p:nvSpPr>
        <p:spPr>
          <a:xfrm>
            <a:off x="587836" y="120379"/>
            <a:ext cx="11165304" cy="442701"/>
          </a:xfrm>
          <a:prstGeom prst="rect">
            <a:avLst/>
          </a:prstGeom>
        </p:spPr>
        <p:txBody>
          <a:bodyPr/>
          <a:lstStyle>
            <a:lvl1pPr marL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1pPr>
            <a:lvl2pPr marL="723900" lvl="1" indent="-2667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2pPr>
            <a:lvl3pPr marL="1234440" lvl="2" indent="-32004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3pPr>
            <a:lvl4pPr marL="1727200" lvl="3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4pPr>
            <a:lvl5pPr marL="2184400" lvl="4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5pPr>
            <a:lvl6pPr marL="2641600" lvl="5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6pPr>
            <a:lvl7pPr marL="3098800" lvl="6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7pPr>
            <a:lvl8pPr marL="3556000" lvl="7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8pPr>
            <a:lvl9pPr marL="4013200" lvl="8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9pPr>
          </a:lstStyle>
          <a:p>
            <a:r>
              <a:rPr lang="zh-CN" altLang="zh-CN"/>
              <a:t>故障概要设计</a:t>
            </a:r>
            <a:endParaRPr lang="zh-CN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2308" t="11707" r="81923" b="11198"/>
          <a:stretch/>
        </p:blipFill>
        <p:spPr>
          <a:xfrm>
            <a:off x="10269416" y="0"/>
            <a:ext cx="1922584" cy="593969"/>
          </a:xfrm>
          <a:prstGeom prst="rect">
            <a:avLst/>
          </a:prstGeom>
        </p:spPr>
      </p:pic>
      <p:sp>
        <p:nvSpPr>
          <p:cNvPr id="9" name="讲清楚问题的背景…"/>
          <p:cNvSpPr txBox="1">
            <a:spLocks noGrp="1"/>
          </p:cNvSpPr>
          <p:nvPr>
            <p:ph type="body" idx="1"/>
          </p:nvPr>
        </p:nvSpPr>
        <p:spPr>
          <a:xfrm>
            <a:off x="501966" y="856711"/>
            <a:ext cx="11165307" cy="4234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buFont typeface="Wingdings" charset="2"/>
              <a:buChar char="p"/>
            </a:pPr>
            <a:r>
              <a:rPr lang="zh-CN" altLang="zh-CN" sz="2000">
                <a:latin typeface="微软雅黑"/>
                <a:ea typeface="微软雅黑"/>
              </a:rPr>
              <a:t>故障部署图</a:t>
            </a:r>
            <a:endParaRPr lang="en-US" altLang="en-US" sz="2000">
              <a:latin typeface="微软雅黑"/>
              <a:ea typeface="微软雅黑"/>
            </a:endParaRPr>
          </a:p>
          <a:p>
            <a:endParaRPr lang="en-US" altLang="en-US" sz="2000">
              <a:latin typeface="微软雅黑"/>
              <a:ea typeface="微软雅黑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l="904" r="607"/>
          <a:stretch/>
        </p:blipFill>
        <p:spPr>
          <a:xfrm>
            <a:off x="0" y="1423260"/>
            <a:ext cx="12192000" cy="3778013"/>
          </a:xfrm>
          <a:prstGeom prst="rect">
            <a:avLst/>
          </a:prstGeom>
        </p:spPr>
      </p:pic>
      <p:sp>
        <p:nvSpPr>
          <p:cNvPr id="3" name="矩形: 圆角 2"/>
          <p:cNvSpPr/>
          <p:nvPr/>
        </p:nvSpPr>
        <p:spPr>
          <a:xfrm>
            <a:off x="76200" y="1706880"/>
            <a:ext cx="1943100" cy="1379215"/>
          </a:xfrm>
          <a:prstGeom prst="roundRect">
            <a:avLst/>
          </a:prstGeom>
          <a:noFill/>
          <a:ln w="19050">
            <a:solidFill>
              <a:schemeClr val="accent3"/>
            </a:solidFill>
            <a:prstDash val="sysDash"/>
            <a:miter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lt1"/>
              </a:solidFill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2590800" y="1706879"/>
            <a:ext cx="1295400" cy="1379215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  <a:miter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lt1"/>
              </a:solidFill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4168140" y="1706880"/>
            <a:ext cx="1943100" cy="1379215"/>
          </a:xfrm>
          <a:prstGeom prst="roundRect">
            <a:avLst/>
          </a:prstGeom>
          <a:noFill/>
          <a:ln w="19050">
            <a:solidFill>
              <a:schemeClr val="accent3"/>
            </a:solidFill>
            <a:prstDash val="sysDash"/>
            <a:miter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lt1"/>
              </a:solidFill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6682740" y="1706879"/>
            <a:ext cx="1295400" cy="1379215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  <a:miter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lt1"/>
              </a:solidFill>
            </a:endParaRPr>
          </a:p>
        </p:txBody>
      </p:sp>
      <p:sp>
        <p:nvSpPr>
          <p:cNvPr id="16" name="矩形: 圆角 15"/>
          <p:cNvSpPr/>
          <p:nvPr/>
        </p:nvSpPr>
        <p:spPr>
          <a:xfrm>
            <a:off x="8260080" y="1706879"/>
            <a:ext cx="1943100" cy="1379215"/>
          </a:xfrm>
          <a:prstGeom prst="roundRect">
            <a:avLst/>
          </a:prstGeom>
          <a:noFill/>
          <a:ln w="19050">
            <a:solidFill>
              <a:schemeClr val="accent3"/>
            </a:solidFill>
            <a:prstDash val="sysDash"/>
            <a:miter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lt1"/>
              </a:solidFill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10774680" y="1706878"/>
            <a:ext cx="1295400" cy="1379215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  <a:miter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lt1"/>
              </a:solidFill>
            </a:endParaRPr>
          </a:p>
        </p:txBody>
      </p:sp>
      <p:sp>
        <p:nvSpPr>
          <p:cNvPr id="18" name="矩形: 圆角 17"/>
          <p:cNvSpPr/>
          <p:nvPr/>
        </p:nvSpPr>
        <p:spPr>
          <a:xfrm>
            <a:off x="4082472" y="3747665"/>
            <a:ext cx="2025305" cy="436406"/>
          </a:xfrm>
          <a:prstGeom prst="roundRect">
            <a:avLst/>
          </a:prstGeom>
          <a:noFill/>
          <a:ln w="19050">
            <a:solidFill>
              <a:schemeClr val="accent3"/>
            </a:solidFill>
            <a:prstDash val="sysDash"/>
            <a:miter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lt1"/>
              </a:solidFill>
            </a:endParaRPr>
          </a:p>
        </p:txBody>
      </p:sp>
      <p:sp>
        <p:nvSpPr>
          <p:cNvPr id="19" name="矩形: 圆角 18"/>
          <p:cNvSpPr/>
          <p:nvPr/>
        </p:nvSpPr>
        <p:spPr>
          <a:xfrm>
            <a:off x="6180665" y="3729193"/>
            <a:ext cx="2025305" cy="1379215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  <a:miter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lt1"/>
              </a:solidFill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3611418" y="4627438"/>
            <a:ext cx="2399918" cy="480970"/>
          </a:xfrm>
          <a:prstGeom prst="roundRect">
            <a:avLst/>
          </a:prstGeom>
          <a:noFill/>
          <a:ln w="19050">
            <a:solidFill>
              <a:srgbClr val="FFC000"/>
            </a:solidFill>
            <a:prstDash val="sysDash"/>
            <a:miter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lt1"/>
              </a:solidFill>
            </a:endParaRPr>
          </a:p>
        </p:txBody>
      </p:sp>
      <p:sp>
        <p:nvSpPr>
          <p:cNvPr id="21" name="讲清楚问题的背景…"/>
          <p:cNvSpPr txBox="1"/>
          <p:nvPr/>
        </p:nvSpPr>
        <p:spPr>
          <a:xfrm>
            <a:off x="525558" y="3844691"/>
            <a:ext cx="3049416" cy="1294894"/>
          </a:xfrm>
          <a:prstGeom prst="rect">
            <a:avLst/>
          </a:prstGeom>
          <a:ln w="12700">
            <a:miter/>
          </a:ln>
        </p:spPr>
        <p:txBody>
          <a:bodyPr lIns="45719" rIns="45719">
            <a:normAutofit/>
          </a:bodyPr>
          <a:lstStyle>
            <a:lvl1pPr marL="0" lvl="0" indent="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1800" b="0" i="0" u="none" strike="noStrike" spc="0" baseline="0">
                <a:solidFill>
                  <a:srgbClr val="000000"/>
                </a:solidFill>
                <a:latin typeface="Arial"/>
                <a:ea typeface="Arial"/>
              </a:defRPr>
            </a:lvl1pPr>
            <a:lvl2pPr marL="628650" lvl="1" indent="-17145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1800" b="0" i="0" u="none" strike="noStrike" spc="0" baseline="0">
                <a:solidFill>
                  <a:srgbClr val="000000"/>
                </a:solidFill>
                <a:latin typeface="Arial"/>
                <a:ea typeface="Arial"/>
              </a:defRPr>
            </a:lvl2pPr>
            <a:lvl3pPr marL="1120140" lvl="2" indent="-20574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1800" b="0" i="0" u="none" strike="noStrike" spc="0" baseline="0">
                <a:solidFill>
                  <a:srgbClr val="000000"/>
                </a:solidFill>
                <a:latin typeface="Arial"/>
                <a:ea typeface="Arial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1800" b="0" i="0" u="none" strike="noStrike" spc="0" baseline="0">
                <a:solidFill>
                  <a:srgbClr val="000000"/>
                </a:solidFill>
                <a:latin typeface="Arial"/>
                <a:ea typeface="Arial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1800" b="0" i="0" u="none" strike="noStrike" spc="0" baseline="0">
                <a:solidFill>
                  <a:srgbClr val="000000"/>
                </a:solidFill>
                <a:latin typeface="Arial"/>
                <a:ea typeface="Arial"/>
              </a:defRPr>
            </a:lvl5pPr>
            <a:lvl6pPr marL="2641600" lvl="5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6pPr>
            <a:lvl7pPr marL="3098800" lvl="6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7pPr>
            <a:lvl8pPr marL="3556000" lvl="7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8pPr>
            <a:lvl9pPr marL="4013200" lvl="8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9pPr>
          </a:lstStyle>
          <a:p>
            <a:pPr marL="285750" indent="-285750">
              <a:buFont typeface="Wingdings" charset="2"/>
              <a:buChar char="u"/>
            </a:pPr>
            <a:r>
              <a:rPr lang="zh-CN" altLang="zh-CN">
                <a:latin typeface="微软雅黑"/>
                <a:ea typeface="微软雅黑"/>
              </a:rPr>
              <a:t>一主三从，分层监控</a:t>
            </a:r>
            <a:endParaRPr lang="en-US" altLang="en-US">
              <a:latin typeface="微软雅黑"/>
              <a:ea typeface="微软雅黑"/>
            </a:endParaRPr>
          </a:p>
          <a:p>
            <a:pPr marL="285750" indent="-285750">
              <a:buFont typeface="Wingdings" charset="2"/>
              <a:buChar char="u"/>
            </a:pPr>
            <a:r>
              <a:rPr lang="zh-CN" altLang="zh-CN">
                <a:latin typeface="微软雅黑"/>
                <a:ea typeface="微软雅黑"/>
              </a:rPr>
              <a:t>集中与分散部署</a:t>
            </a:r>
            <a:endParaRPr lang="en-US" altLang="en-US">
              <a:latin typeface="微软雅黑"/>
              <a:ea typeface="微软雅黑"/>
            </a:endParaRPr>
          </a:p>
          <a:p>
            <a:pPr marL="285750" indent="-285750">
              <a:buFont typeface="Wingdings" charset="2"/>
              <a:buChar char="u"/>
            </a:pPr>
            <a:r>
              <a:rPr lang="zh-CN" altLang="zh-CN">
                <a:latin typeface="微软雅黑"/>
                <a:ea typeface="微软雅黑"/>
              </a:rPr>
              <a:t>动态与静态部署</a:t>
            </a:r>
            <a:endParaRPr lang="en-US" altLang="en-US">
              <a:latin typeface="微软雅黑"/>
              <a:ea typeface="微软雅黑"/>
            </a:endParaRPr>
          </a:p>
          <a:p>
            <a:pPr marL="285750" indent="-285750">
              <a:buFont typeface="Wingdings" charset="2"/>
              <a:buChar char="u"/>
            </a:pPr>
            <a:endParaRPr lang="en-US" altLang="en-US">
              <a:latin typeface="微软雅黑"/>
              <a:ea typeface="微软雅黑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lide Number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/>
          <a:lstStyle/>
          <a:p>
            <a:fld id="{20E5C690-8635-495F-998E-00E78587AA67}" type="slidenum">
              <a:t>9</a:t>
            </a:fld>
          </a:p>
        </p:txBody>
      </p:sp>
      <p:cxnSp>
        <p:nvCxnSpPr>
          <p:cNvPr id="5" name="直接连接符 4"/>
          <p:cNvCxnSpPr/>
          <p:nvPr/>
        </p:nvCxnSpPr>
        <p:spPr>
          <a:xfrm>
            <a:off x="414215" y="595648"/>
            <a:ext cx="11777785" cy="0"/>
          </a:xfrm>
          <a:prstGeom prst="line">
            <a:avLst/>
          </a:prstGeom>
          <a:ln w="25400" cap="flat" cmpd="sng">
            <a:solidFill>
              <a:srgbClr val="C00000"/>
            </a:solidFill>
            <a:prstDash val="solid"/>
          </a:ln>
        </p:spPr>
      </p:cxnSp>
      <p:sp>
        <p:nvSpPr>
          <p:cNvPr id="7" name="文本占位符 3"/>
          <p:cNvSpPr txBox="1"/>
          <p:nvPr/>
        </p:nvSpPr>
        <p:spPr>
          <a:xfrm>
            <a:off x="587836" y="120379"/>
            <a:ext cx="11165304" cy="442701"/>
          </a:xfrm>
          <a:prstGeom prst="rect">
            <a:avLst/>
          </a:prstGeom>
        </p:spPr>
        <p:txBody>
          <a:bodyPr/>
          <a:lstStyle>
            <a:lvl1pPr marL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1pPr>
            <a:lvl2pPr marL="723900" lvl="1" indent="-2667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2pPr>
            <a:lvl3pPr marL="1234440" lvl="2" indent="-32004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3pPr>
            <a:lvl4pPr marL="1727200" lvl="3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4pPr>
            <a:lvl5pPr marL="2184400" lvl="4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5pPr>
            <a:lvl6pPr marL="2641600" lvl="5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6pPr>
            <a:lvl7pPr marL="3098800" lvl="6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7pPr>
            <a:lvl8pPr marL="3556000" lvl="7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8pPr>
            <a:lvl9pPr marL="4013200" lvl="8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9pPr>
          </a:lstStyle>
          <a:p>
            <a:r>
              <a:rPr lang="zh-CN" altLang="zh-CN"/>
              <a:t>故障概要设计</a:t>
            </a:r>
            <a:endParaRPr lang="zh-CN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2308" t="11707" r="81923" b="11198"/>
          <a:stretch/>
        </p:blipFill>
        <p:spPr>
          <a:xfrm>
            <a:off x="10269416" y="0"/>
            <a:ext cx="1922584" cy="593969"/>
          </a:xfrm>
          <a:prstGeom prst="rect">
            <a:avLst/>
          </a:prstGeom>
        </p:spPr>
      </p:pic>
      <p:sp>
        <p:nvSpPr>
          <p:cNvPr id="9" name="讲清楚问题的背景…"/>
          <p:cNvSpPr txBox="1">
            <a:spLocks noGrp="1"/>
          </p:cNvSpPr>
          <p:nvPr>
            <p:ph type="body" idx="1"/>
          </p:nvPr>
        </p:nvSpPr>
        <p:spPr>
          <a:xfrm>
            <a:off x="501966" y="856710"/>
            <a:ext cx="11165307" cy="514457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buFont typeface="Wingdings" charset="2"/>
              <a:buChar char="p"/>
            </a:pPr>
            <a:r>
              <a:rPr lang="zh-CN" altLang="zh-CN">
                <a:latin typeface="微软雅黑"/>
                <a:ea typeface="微软雅黑"/>
              </a:rPr>
              <a:t>故障时序图</a:t>
            </a:r>
            <a:endParaRPr lang="en-US" altLang="en-US">
              <a:latin typeface="微软雅黑"/>
              <a:ea typeface="微软雅黑"/>
            </a:endParaRPr>
          </a:p>
          <a:p>
            <a:endParaRPr lang="en-US" altLang="en-US">
              <a:latin typeface="微软雅黑"/>
              <a:ea typeface="微软雅黑"/>
            </a:endParaRPr>
          </a:p>
        </p:txBody>
      </p:sp>
      <p:pic>
        <p:nvPicPr>
          <p:cNvPr id="8" name="图片 7"/>
          <p:cNvPicPr>
            <a:picLocks noChangeAspect="0"/>
          </p:cNvPicPr>
          <p:nvPr/>
        </p:nvPicPr>
        <p:blipFill>
          <a:blip r:embed="rId3"/>
          <a:stretch/>
        </p:blipFill>
        <p:spPr>
          <a:xfrm>
            <a:off x="1200359" y="1272272"/>
            <a:ext cx="9926000" cy="4805255"/>
          </a:xfrm>
          <a:prstGeom prst="rect">
            <a:avLst/>
          </a:prstGeom>
        </p:spPr>
      </p:pic>
    </p:spTree>
  </p:cSld>
  <p:clrMapOvr>
    <a:masterClrMapping/>
  </p:clrMapOvr>
</p:sld>
</file>