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Masters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7160e90b45d478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5" r:id="rId3"/>
    <p:sldMasterId id="2147483657" r:id="rId4"/>
    <p:sldMasterId id="2147483661" r:id="rId5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Calibri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Calibri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Calibri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Calibri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Calibri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Calibri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Calibri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Calibri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slideMaster" Target="/ppt/slideMasters/slideMaster3.xml" Id="rId3" /><Relationship Type="http://schemas.openxmlformats.org/officeDocument/2006/relationships/slideMaster" Target="/ppt/slideMasters/slideMaster4.xml" Id="rId4" /><Relationship Type="http://schemas.openxmlformats.org/officeDocument/2006/relationships/slideMaster" Target="/ppt/slideMasters/slideMaster5.xml" Id="rId5" /><Relationship Type="http://schemas.openxmlformats.org/officeDocument/2006/relationships/theme" Target="/ppt/slideMasters/theme/theme1.xml" Id="rId6" /><Relationship Type="http://schemas.openxmlformats.org/officeDocument/2006/relationships/slide" Target="/ppt/slides/slide1.xml" Id="rId7" /><Relationship Type="http://schemas.openxmlformats.org/officeDocument/2006/relationships/slide" Target="/ppt/slides/slide2.xml" Id="rId8" /><Relationship Type="http://schemas.openxmlformats.org/officeDocument/2006/relationships/slide" Target="/ppt/slides/slide3.xml" Id="rId9" /><Relationship Type="http://schemas.openxmlformats.org/officeDocument/2006/relationships/slide" Target="/ppt/slides/slide4.xml" Id="rId10" /><Relationship Type="http://schemas.openxmlformats.org/officeDocument/2006/relationships/slide" Target="/ppt/slides/slide5.xml" Id="rId11" /><Relationship Type="http://schemas.openxmlformats.org/officeDocument/2006/relationships/slide" Target="/ppt/slides/slide6.xml" Id="rId12" /><Relationship Type="http://schemas.openxmlformats.org/officeDocument/2006/relationships/tableStyles" Target="/ppt/tableStyles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jp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5.xml" Id="rId1" /><Relationship Type="http://schemas.openxmlformats.org/officeDocument/2006/relationships/image" Target="/ppt/media/image2.png" Id="rId2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5.xml" Id="rId1" /><Relationship Type="http://schemas.openxmlformats.org/officeDocument/2006/relationships/image" Target="/ppt/media/image2.png" Id="rId2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5.xml" Id="rId1" /><Relationship Type="http://schemas.openxmlformats.org/officeDocument/2006/relationships/image" Target="/ppt/media/image2.png" Id="rId2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5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5.xml" Id="rId1" /><Relationship Type="http://schemas.openxmlformats.org/officeDocument/2006/relationships/image" Target="/ppt/media/image2.png" Id="rId2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.png" Id="rId2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2.png" Id="rId2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Relationship Type="http://schemas.openxmlformats.org/officeDocument/2006/relationships/image" Target="/ppt/media/image.png" Id="rId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4.xml" Id="rId1" /><Relationship Type="http://schemas.openxmlformats.org/officeDocument/2006/relationships/image" Target="/ppt/media/image.png" Id="rId2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4.xml" Id="rId1" /><Relationship Type="http://schemas.openxmlformats.org/officeDocument/2006/relationships/image" Target="/ppt/media/image.png" Id="rId2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4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er"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930400" y="1918186"/>
            <a:ext cx="8783248" cy="87960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lvl="0" algn="l">
              <a:lnSpc>
                <a:spcPct val="100000"/>
              </a:lnSpc>
              <a:defRPr sz="4000" spc="220" baseline="0">
                <a:latin typeface="Arial"/>
                <a:ea typeface="微软雅黑"/>
              </a:defRPr>
            </a:lvl1pPr>
          </a:lstStyle>
          <a:p>
            <a:r>
              <a:rPr lang="sv-SE" altLang="sv-SE"/>
              <a:t>PRESENTATION TITLE </a:t>
            </a:r>
            <a:r>
              <a:rPr lang="zh-CN" altLang="zh-CN"/>
              <a:t>文件标题</a:t>
            </a:r>
            <a:endParaRPr lang="en-US" altLang="en-US"/>
          </a:p>
        </p:txBody>
      </p:sp>
      <p:sp>
        <p:nvSpPr>
          <p:cNvPr id="34" name="Platshållare för text 33"/>
          <p:cNvSpPr>
            <a:spLocks noGrp="1"/>
          </p:cNvSpPr>
          <p:nvPr>
            <p:ph type="body" idx="14" hasCustomPrompt="1"/>
          </p:nvPr>
        </p:nvSpPr>
        <p:spPr>
          <a:xfrm>
            <a:off x="1923419" y="2934268"/>
            <a:ext cx="5472697" cy="355980"/>
          </a:xfrm>
          <a:prstGeom prst="rect">
            <a:avLst/>
          </a:prstGeom>
        </p:spPr>
        <p:txBody>
          <a:bodyPr/>
          <a:lstStyle>
            <a:lvl1pPr lvl="0">
              <a:lnSpc>
                <a:spcPct val="100000"/>
              </a:lnSpc>
              <a:defRPr sz="1800" b="1" i="0" spc="200" baseline="0">
                <a:latin typeface="Arial"/>
                <a:ea typeface="微软雅黑"/>
              </a:defRPr>
            </a:lvl1pPr>
            <a:lvl2pPr lvl="1">
              <a:defRPr sz="1400"/>
            </a:lvl2pPr>
            <a:lvl3pPr lvl="2">
              <a:defRPr sz="1400"/>
            </a:lvl3pPr>
            <a:lvl4pPr lvl="3">
              <a:defRPr sz="1400"/>
            </a:lvl4pPr>
            <a:lvl5pPr lvl="4">
              <a:defRPr sz="1400"/>
            </a:lvl5pPr>
          </a:lstStyle>
          <a:p>
            <a:pPr lvl="0"/>
            <a:r>
              <a:rPr lang="sv-SE" altLang="sv-SE"/>
              <a:t>Department</a:t>
            </a:r>
          </a:p>
        </p:txBody>
      </p:sp>
      <p:sp>
        <p:nvSpPr>
          <p:cNvPr id="6" name="Platshållare för text 33"/>
          <p:cNvSpPr>
            <a:spLocks noGrp="1"/>
          </p:cNvSpPr>
          <p:nvPr>
            <p:ph type="body" idx="15" hasCustomPrompt="1"/>
          </p:nvPr>
        </p:nvSpPr>
        <p:spPr>
          <a:xfrm>
            <a:off x="1923418" y="3452940"/>
            <a:ext cx="5472697" cy="355980"/>
          </a:xfrm>
          <a:prstGeom prst="rect">
            <a:avLst/>
          </a:prstGeom>
        </p:spPr>
        <p:txBody>
          <a:bodyPr/>
          <a:lstStyle>
            <a:lvl1pPr lvl="0">
              <a:lnSpc>
                <a:spcPct val="100000"/>
              </a:lnSpc>
              <a:defRPr sz="1200" b="1" i="0" spc="200" baseline="0">
                <a:latin typeface="Arial"/>
                <a:ea typeface="微软雅黑"/>
              </a:defRPr>
            </a:lvl1pPr>
            <a:lvl2pPr lvl="1">
              <a:defRPr sz="1400"/>
            </a:lvl2pPr>
            <a:lvl3pPr lvl="2">
              <a:defRPr sz="1400"/>
            </a:lvl3pPr>
            <a:lvl4pPr lvl="3">
              <a:defRPr sz="1400"/>
            </a:lvl4pPr>
            <a:lvl5pPr lvl="4">
              <a:defRPr sz="1400"/>
            </a:lvl5pPr>
          </a:lstStyle>
          <a:p>
            <a:pPr lvl="0"/>
            <a:r>
              <a:rPr lang="sv-SE" altLang="sv-SE"/>
              <a:t>date YYYY-MM-DD</a:t>
            </a:r>
          </a:p>
        </p:txBody>
      </p:sp>
      <p:sp>
        <p:nvSpPr>
          <p:cNvPr id="7" name="矩形 6"/>
          <p:cNvSpPr/>
          <p:nvPr/>
        </p:nvSpPr>
        <p:spPr>
          <a:xfrm>
            <a:off x="1023036" y="2112264"/>
            <a:ext cx="138252" cy="649224"/>
          </a:xfrm>
          <a:prstGeom prst="rect">
            <a:avLst/>
          </a:prstGeom>
          <a:solidFill>
            <a:srgbClr val="F76400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96441" y="342729"/>
            <a:ext cx="1636670" cy="3986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"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4"/>
          <p:cNvSpPr>
            <a:spLocks noGrp="1"/>
          </p:cNvSpPr>
          <p:nvPr>
            <p:ph type="body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pPr lvl="0"/>
            <a:endParaRPr lang="en-US" altLang="en-US"/>
          </a:p>
        </p:txBody>
      </p:sp>
      <p:sp>
        <p:nvSpPr>
          <p:cNvPr id="8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3349" y="641695"/>
            <a:ext cx="11165304" cy="498189"/>
          </a:xfrm>
          <a:prstGeom prst="rect">
            <a:avLst/>
          </a:prstGeom>
        </p:spPr>
        <p:txBody>
          <a:bodyPr anchor="ctr"/>
          <a:lstStyle>
            <a:lvl1pPr lvl="0" algn="l">
              <a:defRPr sz="2800" b="1" i="0" spc="200" baseline="0">
                <a:solidFill>
                  <a:schemeClr val="tx1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HEADER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anchor="ctr"/>
          <a:lstStyle>
            <a:lvl1pPr lvl="0" algn="l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endParaRPr lang="sv-SE" altLang="sv-SE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cxnSp>
        <p:nvCxnSpPr>
          <p:cNvPr id="9" name="直接连接符 8"/>
          <p:cNvCxnSpPr/>
          <p:nvPr/>
        </p:nvCxnSpPr>
        <p:spPr>
          <a:xfrm>
            <a:off x="1991410" y="6204378"/>
            <a:ext cx="967586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miter/>
          </a:ln>
        </p:spPr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221467" y="5833023"/>
            <a:ext cx="1872000" cy="65915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xt"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4"/>
          <p:cNvSpPr>
            <a:spLocks noGrp="1"/>
          </p:cNvSpPr>
          <p:nvPr>
            <p:ph type="body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pPr lvl="0"/>
            <a:endParaRPr lang="en-US" altLang="en-US"/>
          </a:p>
        </p:txBody>
      </p:sp>
      <p:sp>
        <p:nvSpPr>
          <p:cNvPr id="8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3349" y="641695"/>
            <a:ext cx="11165304" cy="498189"/>
          </a:xfrm>
          <a:prstGeom prst="rect">
            <a:avLst/>
          </a:prstGeom>
        </p:spPr>
        <p:txBody>
          <a:bodyPr anchor="ctr"/>
          <a:lstStyle>
            <a:lvl1pPr lvl="0" algn="l">
              <a:defRPr sz="2800" b="1" i="0" spc="200" baseline="0">
                <a:solidFill>
                  <a:schemeClr val="tx1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HEADER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anchor="ctr"/>
          <a:lstStyle>
            <a:lvl1pPr lvl="0" algn="l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endParaRPr lang="sv-SE" altLang="sv-SE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157948" y="277283"/>
            <a:ext cx="1872000" cy="65915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ext"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anchor="ctr"/>
          <a:lstStyle>
            <a:lvl1pPr lvl="0" algn="l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endParaRPr lang="sv-SE" altLang="sv-SE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157948" y="277283"/>
            <a:ext cx="1872000" cy="659151"/>
          </a:xfrm>
          <a:prstGeom prst="rect">
            <a:avLst/>
          </a:prstGeom>
        </p:spPr>
      </p:pic>
      <p:sp>
        <p:nvSpPr>
          <p:cNvPr id="18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15610" y="3659862"/>
            <a:ext cx="3525251" cy="461727"/>
          </a:xfrm>
          <a:prstGeom prst="rect">
            <a:avLst/>
          </a:prstGeom>
        </p:spPr>
        <p:txBody>
          <a:bodyPr anchor="ctr" anchorCtr="0"/>
          <a:lstStyle>
            <a:lvl1pPr lvl="0" algn="ctr">
              <a:lnSpc>
                <a:spcPts val="2400"/>
              </a:lnSpc>
              <a:defRPr sz="2800" b="0" i="0" spc="200" baseline="0">
                <a:solidFill>
                  <a:schemeClr val="tx1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SUB-HEADER</a:t>
            </a:r>
          </a:p>
        </p:txBody>
      </p:sp>
      <p:sp>
        <p:nvSpPr>
          <p:cNvPr id="19" name="Platshållare för text 6"/>
          <p:cNvSpPr>
            <a:spLocks noGrp="1"/>
          </p:cNvSpPr>
          <p:nvPr>
            <p:ph type="body" idx="12" hasCustomPrompt="1"/>
          </p:nvPr>
        </p:nvSpPr>
        <p:spPr>
          <a:xfrm>
            <a:off x="3655110" y="2519548"/>
            <a:ext cx="6446252" cy="679516"/>
          </a:xfrm>
          <a:prstGeom prst="rect">
            <a:avLst/>
          </a:prstGeom>
        </p:spPr>
        <p:txBody>
          <a:bodyPr anchor="ctr" anchorCtr="0"/>
          <a:lstStyle>
            <a:lvl1pPr lvl="0" algn="ctr">
              <a:lnSpc>
                <a:spcPct val="110000"/>
              </a:lnSpc>
              <a:defRPr sz="4800" b="0" i="0" spc="200" baseline="0">
                <a:solidFill>
                  <a:schemeClr val="tx1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SECTION HEADER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66840" y="-158750"/>
            <a:ext cx="1621475" cy="7061200"/>
            <a:chOff x="2228066" y="6350"/>
            <a:chExt cx="574216" cy="706120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228066" y="6350"/>
              <a:ext cx="2640" cy="2736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  <p:cxnSp>
          <p:nvCxnSpPr>
            <p:cNvPr id="17" name="直接连接符 16"/>
            <p:cNvCxnSpPr/>
            <p:nvPr/>
          </p:nvCxnSpPr>
          <p:spPr>
            <a:xfrm>
              <a:off x="2799823" y="4331550"/>
              <a:ext cx="0" cy="2736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  <p:cxnSp>
          <p:nvCxnSpPr>
            <p:cNvPr id="21" name="直接连接符 20"/>
            <p:cNvCxnSpPr/>
            <p:nvPr/>
          </p:nvCxnSpPr>
          <p:spPr>
            <a:xfrm>
              <a:off x="2228589" y="2726474"/>
              <a:ext cx="573693" cy="1620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 Grey section starter 2">
    <p:bg>
      <p:bgPr>
        <a:solidFill>
          <a:srgbClr val="9DA2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sp>
        <p:nvSpPr>
          <p:cNvPr id="7" name="Platshållare för text 4"/>
          <p:cNvSpPr>
            <a:spLocks noGrp="1"/>
          </p:cNvSpPr>
          <p:nvPr>
            <p:ph type="body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1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pPr lvl="0"/>
            <a:endParaRPr lang="en-US" altLang="en-US"/>
          </a:p>
        </p:txBody>
      </p:sp>
      <p:sp>
        <p:nvSpPr>
          <p:cNvPr id="8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3349" y="732019"/>
            <a:ext cx="11165304" cy="442701"/>
          </a:xfrm>
          <a:prstGeom prst="rect">
            <a:avLst/>
          </a:prstGeom>
        </p:spPr>
        <p:txBody>
          <a:bodyPr anchor="ctr"/>
          <a:lstStyle>
            <a:lvl1pPr lvl="0" algn="l">
              <a:defRPr sz="2800" b="1" i="0" spc="200" baseline="0">
                <a:solidFill>
                  <a:srgbClr val="000000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HEADER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91410" y="6204378"/>
            <a:ext cx="967586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miter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221467" y="5833023"/>
            <a:ext cx="1872000" cy="659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er"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/>
        </p:nvSpPr>
        <p:spPr>
          <a:xfrm>
            <a:off x="227013" y="2562202"/>
            <a:ext cx="117379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6600" b="0" i="0" spc="200" baseline="0">
                <a:latin typeface="Arial"/>
                <a:ea typeface="微软雅黑"/>
              </a:rPr>
              <a:t>THANK YOU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sp>
        <p:nvSpPr>
          <p:cNvPr id="7" name="Platshållare för text 4"/>
          <p:cNvSpPr>
            <a:spLocks noGrp="1"/>
          </p:cNvSpPr>
          <p:nvPr>
            <p:ph type="body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1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pPr lvl="0"/>
            <a:endParaRPr lang="en-US" altLang="en-US"/>
          </a:p>
        </p:txBody>
      </p:sp>
      <p:sp>
        <p:nvSpPr>
          <p:cNvPr id="8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3349" y="487123"/>
            <a:ext cx="11165304" cy="652761"/>
          </a:xfrm>
          <a:prstGeom prst="rect">
            <a:avLst/>
          </a:prstGeom>
        </p:spPr>
        <p:txBody>
          <a:bodyPr/>
          <a:lstStyle>
            <a:lvl1pPr lvl="0" algn="l">
              <a:defRPr sz="2800" b="1" i="0" spc="200" baseline="0">
                <a:solidFill>
                  <a:srgbClr val="000000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HEADER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306289" y="198681"/>
            <a:ext cx="1540701" cy="5768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/>
        </p:nvSpPr>
        <p:spPr>
          <a:xfrm>
            <a:off x="3657600" y="2914718"/>
            <a:ext cx="2990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4400" b="0" i="0" spc="200" baseline="0">
                <a:solidFill>
                  <a:schemeClr val="bg1"/>
                </a:solidFill>
                <a:latin typeface="Arial"/>
                <a:ea typeface="微软雅黑"/>
              </a:rPr>
              <a:t>AGENDA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idx="10" hasCustomPrompt="1"/>
          </p:nvPr>
        </p:nvSpPr>
        <p:spPr>
          <a:xfrm>
            <a:off x="6819900" y="775564"/>
            <a:ext cx="4424187" cy="5168036"/>
          </a:xfrm>
          <a:prstGeom prst="rect">
            <a:avLst/>
          </a:prstGeom>
        </p:spPr>
        <p:txBody>
          <a:bodyPr anchor="ctr" anchorCtr="0"/>
          <a:lstStyle>
            <a:lvl1pPr marL="285750" lvl="0" indent="-285750">
              <a:lnSpc>
                <a:spcPct val="150000"/>
              </a:lnSpc>
              <a:buFont typeface="Arial" charset="0"/>
              <a:buChar char="•"/>
              <a:defRPr sz="1800" baseline="0">
                <a:solidFill>
                  <a:schemeClr val="bg1"/>
                </a:solidFill>
                <a:latin typeface="Arial"/>
                <a:ea typeface="微软雅黑"/>
              </a:defRPr>
            </a:lvl1pPr>
          </a:lstStyle>
          <a:p>
            <a:pPr lvl="0"/>
            <a:r>
              <a:rPr lang="en-US" altLang="en-US"/>
              <a:t>CHAPTER 1</a:t>
            </a:r>
          </a:p>
          <a:p>
            <a:pPr lvl="0"/>
            <a:r>
              <a:rPr lang="en-US" altLang="en-US"/>
              <a:t>CHAPTER 2</a:t>
            </a:r>
          </a:p>
          <a:p>
            <a:pPr lvl="0"/>
            <a:r>
              <a:rPr lang="en-US" altLang="en-US"/>
              <a:t>CHAPTER 3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anchor="ctr"/>
          <a:lstStyle>
            <a:lvl1pPr lvl="0" algn="l">
              <a:defRPr sz="800" baseline="0">
                <a:solidFill>
                  <a:schemeClr val="bg1"/>
                </a:solidFill>
                <a:latin typeface="Arial"/>
                <a:ea typeface="微软雅黑"/>
              </a:defRPr>
            </a:lvl1pPr>
          </a:lstStyle>
          <a:p>
            <a:endParaRPr lang="sv-SE" altLang="sv-SE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306289" y="198681"/>
            <a:ext cx="1540701" cy="57688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66840" y="-158750"/>
            <a:ext cx="1621475" cy="7061200"/>
            <a:chOff x="2228066" y="6350"/>
            <a:chExt cx="574216" cy="70612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28066" y="6350"/>
              <a:ext cx="2640" cy="2736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  <p:cxnSp>
          <p:nvCxnSpPr>
            <p:cNvPr id="13" name="直接连接符 12"/>
            <p:cNvCxnSpPr/>
            <p:nvPr/>
          </p:nvCxnSpPr>
          <p:spPr>
            <a:xfrm>
              <a:off x="2799823" y="4331550"/>
              <a:ext cx="0" cy="2736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  <p:cxnSp>
          <p:nvCxnSpPr>
            <p:cNvPr id="18" name="直接连接符 17"/>
            <p:cNvCxnSpPr/>
            <p:nvPr/>
          </p:nvCxnSpPr>
          <p:spPr>
            <a:xfrm>
              <a:off x="2228589" y="2726474"/>
              <a:ext cx="573693" cy="1620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genda"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ruta 2"/>
          <p:cNvSpPr txBox="1"/>
          <p:nvPr/>
        </p:nvSpPr>
        <p:spPr>
          <a:xfrm>
            <a:off x="3657600" y="2914718"/>
            <a:ext cx="2990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4400" b="0" i="0" spc="200" baseline="0">
                <a:solidFill>
                  <a:schemeClr val="tx1"/>
                </a:solidFill>
                <a:latin typeface="Arial"/>
                <a:ea typeface="微软雅黑"/>
              </a:rPr>
              <a:t>AGENDA</a:t>
            </a:r>
          </a:p>
        </p:txBody>
      </p:sp>
      <p:sp>
        <p:nvSpPr>
          <p:cNvPr id="10" name="Platshållare för text 4"/>
          <p:cNvSpPr>
            <a:spLocks noGrp="1"/>
          </p:cNvSpPr>
          <p:nvPr>
            <p:ph type="body" idx="10" hasCustomPrompt="1"/>
          </p:nvPr>
        </p:nvSpPr>
        <p:spPr>
          <a:xfrm>
            <a:off x="6819900" y="775564"/>
            <a:ext cx="4424187" cy="5168036"/>
          </a:xfrm>
          <a:prstGeom prst="rect">
            <a:avLst/>
          </a:prstGeom>
        </p:spPr>
        <p:txBody>
          <a:bodyPr anchor="ctr" anchorCtr="0"/>
          <a:lstStyle>
            <a:lvl1pPr marL="285750" lvl="0" indent="-285750">
              <a:lnSpc>
                <a:spcPct val="150000"/>
              </a:lnSpc>
              <a:buFont typeface="Arial" charset="0"/>
              <a:buChar char="•"/>
              <a:defRPr sz="1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pPr lvl="0"/>
            <a:r>
              <a:rPr lang="en-US" altLang="en-US"/>
              <a:t>CHAPTER 1</a:t>
            </a:r>
          </a:p>
          <a:p>
            <a:pPr lvl="0"/>
            <a:r>
              <a:rPr lang="en-US" altLang="en-US"/>
              <a:t>CHAPTER 2</a:t>
            </a:r>
          </a:p>
          <a:p>
            <a:pPr lvl="0"/>
            <a:r>
              <a:rPr lang="en-US" altLang="en-US"/>
              <a:t>CHAPTER 3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anchor="ctr"/>
          <a:lstStyle>
            <a:lvl1pPr lvl="0" algn="l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endParaRPr lang="sv-SE" altLang="sv-SE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157948" y="277283"/>
            <a:ext cx="1872000" cy="65915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966840" y="-158750"/>
            <a:ext cx="1621475" cy="7061200"/>
            <a:chOff x="2228066" y="6350"/>
            <a:chExt cx="574216" cy="70612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228066" y="6350"/>
              <a:ext cx="2640" cy="2736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  <p:cxnSp>
          <p:nvCxnSpPr>
            <p:cNvPr id="18" name="直接连接符 17"/>
            <p:cNvCxnSpPr/>
            <p:nvPr/>
          </p:nvCxnSpPr>
          <p:spPr>
            <a:xfrm>
              <a:off x="2799823" y="4331550"/>
              <a:ext cx="0" cy="2736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  <p:cxnSp>
          <p:nvCxnSpPr>
            <p:cNvPr id="19" name="直接连接符 18"/>
            <p:cNvCxnSpPr/>
            <p:nvPr/>
          </p:nvCxnSpPr>
          <p:spPr>
            <a:xfrm>
              <a:off x="2228589" y="2726474"/>
              <a:ext cx="573693" cy="162000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  <a:miter/>
            </a:ln>
          </p:spPr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ark Grey section starter 2"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15610" y="3659862"/>
            <a:ext cx="3525251" cy="461727"/>
          </a:xfrm>
          <a:prstGeom prst="rect">
            <a:avLst/>
          </a:prstGeom>
        </p:spPr>
        <p:txBody>
          <a:bodyPr anchor="ctr" anchorCtr="0"/>
          <a:lstStyle>
            <a:lvl1pPr lvl="0" algn="ctr">
              <a:lnSpc>
                <a:spcPts val="2400"/>
              </a:lnSpc>
              <a:defRPr sz="2800" b="0" i="0" spc="200" baseline="0">
                <a:solidFill>
                  <a:schemeClr val="bg1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SUB-HEADER</a:t>
            </a:r>
          </a:p>
        </p:txBody>
      </p:sp>
      <p:sp>
        <p:nvSpPr>
          <p:cNvPr id="13" name="Platshållare för text 6"/>
          <p:cNvSpPr>
            <a:spLocks noGrp="1"/>
          </p:cNvSpPr>
          <p:nvPr>
            <p:ph type="body" idx="12" hasCustomPrompt="1"/>
          </p:nvPr>
        </p:nvSpPr>
        <p:spPr>
          <a:xfrm>
            <a:off x="3655110" y="2519548"/>
            <a:ext cx="6446252" cy="679516"/>
          </a:xfrm>
          <a:prstGeom prst="rect">
            <a:avLst/>
          </a:prstGeom>
        </p:spPr>
        <p:txBody>
          <a:bodyPr anchor="ctr" anchorCtr="0"/>
          <a:lstStyle>
            <a:lvl1pPr lvl="0" algn="ctr">
              <a:lnSpc>
                <a:spcPct val="110000"/>
              </a:lnSpc>
              <a:defRPr sz="4800" b="0" i="0" spc="200" baseline="0">
                <a:solidFill>
                  <a:schemeClr val="bg1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SECTION HEADER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306289" y="198681"/>
            <a:ext cx="1540701" cy="57688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66840" y="-158750"/>
            <a:ext cx="1621475" cy="7061200"/>
            <a:chOff x="2228066" y="6350"/>
            <a:chExt cx="574216" cy="706120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228066" y="6350"/>
              <a:ext cx="2640" cy="2736000"/>
            </a:xfrm>
            <a:prstGeom prst="line">
              <a:avLst/>
            </a:prstGeom>
            <a:noFill/>
            <a:ln w="38100" cap="flat" cmpd="sng">
              <a:prstDash val="solid"/>
              <a:miter/>
            </a:ln>
          </p:spPr>
        </p:cxnSp>
        <p:cxnSp>
          <p:nvCxnSpPr>
            <p:cNvPr id="22" name="直接连接符 21"/>
            <p:cNvCxnSpPr/>
            <p:nvPr/>
          </p:nvCxnSpPr>
          <p:spPr>
            <a:xfrm>
              <a:off x="2799823" y="4331550"/>
              <a:ext cx="0" cy="2736000"/>
            </a:xfrm>
            <a:prstGeom prst="line">
              <a:avLst/>
            </a:prstGeom>
            <a:noFill/>
            <a:ln w="38100" cap="flat" cmpd="sng">
              <a:prstDash val="solid"/>
              <a:miter/>
            </a:ln>
          </p:spPr>
        </p:cxnSp>
        <p:cxnSp>
          <p:nvCxnSpPr>
            <p:cNvPr id="23" name="直接连接符 22"/>
            <p:cNvCxnSpPr/>
            <p:nvPr/>
          </p:nvCxnSpPr>
          <p:spPr>
            <a:xfrm>
              <a:off x="2228589" y="2726474"/>
              <a:ext cx="573693" cy="1620000"/>
            </a:xfrm>
            <a:prstGeom prst="line">
              <a:avLst/>
            </a:prstGeom>
            <a:noFill/>
            <a:ln w="38100" cap="flat" cmpd="sng">
              <a:solidFill>
                <a:srgbClr val="F76400"/>
              </a:solidFill>
              <a:prstDash val="solid"/>
              <a:miter/>
            </a:ln>
          </p:spPr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sp>
        <p:nvSpPr>
          <p:cNvPr id="7" name="Platshållare för text 4"/>
          <p:cNvSpPr>
            <a:spLocks noGrp="1"/>
          </p:cNvSpPr>
          <p:nvPr>
            <p:ph type="body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1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pPr lvl="0"/>
            <a:endParaRPr lang="en-US" altLang="en-US"/>
          </a:p>
        </p:txBody>
      </p:sp>
      <p:sp>
        <p:nvSpPr>
          <p:cNvPr id="8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3349" y="487123"/>
            <a:ext cx="11165304" cy="652761"/>
          </a:xfrm>
          <a:prstGeom prst="rect">
            <a:avLst/>
          </a:prstGeom>
        </p:spPr>
        <p:txBody>
          <a:bodyPr/>
          <a:lstStyle>
            <a:lvl1pPr lvl="0" algn="l">
              <a:defRPr sz="2800" b="1" i="0" spc="200" baseline="0">
                <a:solidFill>
                  <a:srgbClr val="000000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HEADER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306289" y="198681"/>
            <a:ext cx="1540701" cy="5768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  <p:sp>
        <p:nvSpPr>
          <p:cNvPr id="7" name="Platshållare för text 4"/>
          <p:cNvSpPr>
            <a:spLocks noGrp="1"/>
          </p:cNvSpPr>
          <p:nvPr>
            <p:ph type="body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1800" baseline="0">
                <a:solidFill>
                  <a:srgbClr val="000000"/>
                </a:solidFill>
                <a:latin typeface="Arial"/>
                <a:ea typeface="微软雅黑"/>
              </a:defRPr>
            </a:lvl1pPr>
          </a:lstStyle>
          <a:p>
            <a:pPr lvl="0"/>
            <a:endParaRPr lang="en-US" altLang="en-US"/>
          </a:p>
        </p:txBody>
      </p:sp>
      <p:sp>
        <p:nvSpPr>
          <p:cNvPr id="8" name="Platshållare för text 6"/>
          <p:cNvSpPr>
            <a:spLocks noGrp="1"/>
          </p:cNvSpPr>
          <p:nvPr>
            <p:ph type="body" idx="11" hasCustomPrompt="1"/>
          </p:nvPr>
        </p:nvSpPr>
        <p:spPr>
          <a:xfrm>
            <a:off x="513349" y="732019"/>
            <a:ext cx="11165304" cy="442701"/>
          </a:xfrm>
          <a:prstGeom prst="rect">
            <a:avLst/>
          </a:prstGeom>
        </p:spPr>
        <p:txBody>
          <a:bodyPr anchor="ctr"/>
          <a:lstStyle>
            <a:lvl1pPr lvl="0" algn="l">
              <a:defRPr sz="2800" b="1" i="0" spc="200" baseline="0">
                <a:solidFill>
                  <a:srgbClr val="000000"/>
                </a:solidFill>
                <a:latin typeface="Arial"/>
                <a:ea typeface="微软雅黑"/>
              </a:defRPr>
            </a:lvl1pPr>
            <a:lvl2pPr lvl="1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2pPr>
            <a:lvl3pPr lvl="2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3pPr>
            <a:lvl4pPr lvl="3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4pPr>
            <a:lvl5pPr lvl="4">
              <a:defRPr sz="4400" b="0" i="0" baseline="0">
                <a:solidFill>
                  <a:schemeClr val="bg1"/>
                </a:solidFill>
                <a:latin typeface="Sofia Pro Extra Light"/>
                <a:ea typeface="Sofia Pro Extra Light"/>
              </a:defRPr>
            </a:lvl5pPr>
          </a:lstStyle>
          <a:p>
            <a:pPr lvl="0"/>
            <a:r>
              <a:rPr lang="en-US" altLang="en-US"/>
              <a:t>HEADER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73992" y="6204378"/>
            <a:ext cx="9720000" cy="0"/>
          </a:xfrm>
          <a:prstGeom prst="line">
            <a:avLst/>
          </a:prstGeom>
          <a:ln w="6350">
            <a:solidFill>
              <a:srgbClr val="24292B"/>
            </a:solidFill>
            <a:prstDash val="solid"/>
            <a:miter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95941" y="5928599"/>
            <a:ext cx="1540701" cy="5768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6506" y="0"/>
            <a:ext cx="164815" cy="37714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2264" y="0"/>
            <a:ext cx="0" cy="37714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theme" Target="/ppt/slideMasters/theme/theme1.xml" Id="rId4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slideLayout" Target="/ppt/slideLayouts/slideLayout5.xml" Id="rId2" /><Relationship Type="http://schemas.openxmlformats.org/officeDocument/2006/relationships/theme" Target="/ppt/slideMasters/theme/theme2.xml" Id="rId3" /></Relationships>
</file>

<file path=ppt/slideMasters/_rels/slideMaster3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Relationship Type="http://schemas.openxmlformats.org/officeDocument/2006/relationships/theme" Target="/ppt/slideMasters/theme/theme3.xml" Id="rId2" /></Relationships>
</file>

<file path=ppt/slideMasters/_rels/slideMaster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slideLayout" Target="/ppt/slideLayouts/slideLayout8.xml" Id="rId2" /><Relationship Type="http://schemas.openxmlformats.org/officeDocument/2006/relationships/slideLayout" Target="/ppt/slideLayouts/slideLayout9.xml" Id="rId3" /><Relationship Type="http://schemas.openxmlformats.org/officeDocument/2006/relationships/theme" Target="/ppt/slideMasters/theme/theme4.xml" Id="rId4" /></Relationships>
</file>

<file path=ppt/slideMasters/_rels/slideMaster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1" /><Relationship Type="http://schemas.openxmlformats.org/officeDocument/2006/relationships/slideLayout" Target="/ppt/slideLayouts/slideLayout11.xml" Id="rId2" /><Relationship Type="http://schemas.openxmlformats.org/officeDocument/2006/relationships/slideLayout" Target="/ppt/slideLayouts/slideLayout12.xml" Id="rId3" /><Relationship Type="http://schemas.openxmlformats.org/officeDocument/2006/relationships/slideLayout" Target="/ppt/slideLayouts/slideLayout13.xml" Id="rId4" /><Relationship Type="http://schemas.openxmlformats.org/officeDocument/2006/relationships/slideLayout" Target="/ppt/slideLayouts/slideLayout14.xml" Id="rId5" /><Relationship Type="http://schemas.openxmlformats.org/officeDocument/2006/relationships/theme" Target="/ppt/slideMasters/theme/theme5.xml" Id="rId6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/>
          <a:ea typeface="Sofia Pro Extra Light"/>
        </a:defRPr>
      </a:lvl1pPr>
    </p:titleStyle>
    <p:bodyStyle>
      <a:lvl1pPr marL="0" lvl="0" indent="0" algn="l" defTabSz="914400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/>
          <a:ea typeface="Sofia Pro Extra Light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idx="3"/>
          </p:nvPr>
        </p:nvSpPr>
        <p:spPr>
          <a:xfrm>
            <a:off x="513343" y="6233631"/>
            <a:ext cx="3828465" cy="365125"/>
          </a:xfrm>
          <a:prstGeom prst="rect">
            <a:avLst/>
          </a:prstGeom>
        </p:spPr>
        <p:txBody>
          <a:bodyPr vert="horz" lIns="0" tIns="45720" rIns="91440" bIns="45720" anchor="ctr"/>
          <a:lstStyle>
            <a:lvl1pPr lvl="0" algn="l">
              <a:defRPr sz="800">
                <a:solidFill>
                  <a:srgbClr val="262729"/>
                </a:solidFill>
                <a:latin typeface="Sofia Pro Extra Light"/>
              </a:defRPr>
            </a:lvl1pPr>
          </a:lstStyle>
          <a:p>
            <a:endParaRPr lang="sv-SE" altLang="sv-SE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4"/>
          </p:nvPr>
        </p:nvSpPr>
        <p:spPr>
          <a:xfrm>
            <a:off x="8924072" y="6244263"/>
            <a:ext cx="2743200" cy="365125"/>
          </a:xfrm>
          <a:prstGeom prst="rect">
            <a:avLst/>
          </a:prstGeom>
        </p:spPr>
        <p:txBody>
          <a:bodyPr vert="horz" lIns="0" tIns="45720" rIns="0" bIns="45720" anchor="ctr"/>
          <a:lstStyle>
            <a:lvl1pPr lvl="0" algn="r">
              <a:defRPr sz="800">
                <a:solidFill>
                  <a:srgbClr val="262729"/>
                </a:solidFill>
                <a:latin typeface="Sofia Pro Extra Light"/>
              </a:defRPr>
            </a:lvl1pPr>
          </a:lstStyle>
          <a:p>
            <a:fld id="{46649FBD-AA3B-4ABA-A69A-4F42B8F9DCDB}" type="slidenum">
              <a:rPr lang="sv-SE" altLang="sv-SE"/>
              <a:t>‹#›</a:t>
            </a:fld>
            <a:endParaRPr lang="sv-SE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/>
          <a:ea typeface="Sofia Pro Extra Light"/>
        </a:defRPr>
      </a:lvl1pPr>
    </p:titleStyle>
    <p:bodyStyle>
      <a:lvl1pPr marL="0" lvl="0" indent="0" algn="l" defTabSz="914400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/>
          <a:ea typeface="Sofia Pro Extra Light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DengXian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DengXian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DengXian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DengXian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DengXian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DengXian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DengXian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DengXian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DengXian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DengXian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DengXian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DengXian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DengXian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DengXian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DengXian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DengXian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DengXian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/>
          <a:ea typeface="Sofia Pro Extra Light"/>
        </a:defRPr>
      </a:lvl1pPr>
    </p:titleStyle>
    <p:bodyStyle>
      <a:lvl1pPr marL="0" lvl="0" indent="0" algn="l" defTabSz="914400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/>
          <a:ea typeface="Sofia Pro Extra Light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/>
          <a:ea typeface="Sofia Pro Extra Light"/>
        </a:defRPr>
      </a:lvl1pPr>
    </p:titleStyle>
    <p:bodyStyle>
      <a:lvl1pPr marL="0" lvl="0" indent="0" algn="l" defTabSz="914400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/>
          <a:ea typeface="Sofia Pro Extra Light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微软雅黑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/>
          <a:ea typeface="Sofia Pro Extra Light"/>
        </a:defRPr>
      </a:lvl1pPr>
    </p:titleStyle>
    <p:bodyStyle>
      <a:lvl1pPr marL="0" lvl="0" indent="0" algn="l" defTabSz="914400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/>
          <a:ea typeface="Sofia Pro Extra Light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111313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893257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6D6D6D"/>
      </a:hlink>
      <a:folHlink>
        <a:srgbClr val="6D6D6D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111313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00FFE6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6D6D6D"/>
      </a:hlink>
      <a:folHlink>
        <a:srgbClr val="6D6D6D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3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111313"/>
      </a:dk1>
      <a:lt1>
        <a:srgbClr val="FFFFFF"/>
      </a:lt1>
      <a:dk2>
        <a:srgbClr val="6C737F"/>
      </a:dk2>
      <a:lt2>
        <a:srgbClr val="E7E6E6"/>
      </a:lt2>
      <a:accent1>
        <a:srgbClr val="DC185C"/>
      </a:accent1>
      <a:accent2>
        <a:srgbClr val="893257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6D6D6D"/>
      </a:hlink>
      <a:folHlink>
        <a:srgbClr val="6D6D6D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4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3A3838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FFA161"/>
      </a:accent2>
      <a:accent3>
        <a:srgbClr val="FFC095"/>
      </a:accent3>
      <a:accent4>
        <a:srgbClr val="00BFAC"/>
      </a:accent4>
      <a:accent5>
        <a:srgbClr val="65FFEF"/>
      </a:accent5>
      <a:accent6>
        <a:srgbClr val="CCFFFA"/>
      </a:accent6>
      <a:hlink>
        <a:srgbClr val="6D6D6D"/>
      </a:hlink>
      <a:folHlink>
        <a:srgbClr val="6D6D6D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5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3A3838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FFA161"/>
      </a:accent2>
      <a:accent3>
        <a:srgbClr val="FFC095"/>
      </a:accent3>
      <a:accent4>
        <a:srgbClr val="00BFAC"/>
      </a:accent4>
      <a:accent5>
        <a:srgbClr val="65FFEF"/>
      </a:accent5>
      <a:accent6>
        <a:srgbClr val="CCFFFA"/>
      </a:accent6>
      <a:hlink>
        <a:srgbClr val="6D6D6D"/>
      </a:hlink>
      <a:folHlink>
        <a:srgbClr val="6D6D6D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.jp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 sz="4000"/>
              <a:t>端到端时延计算方案设计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4294967295"/>
          </p:nvPr>
        </p:nvSpPr>
        <p:spPr>
          <a:xfrm>
            <a:off x="9448800" y="63309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49FBD-AA3B-4ABA-A69A-4F42B8F9DCDB}" type="slidenum">
              <a:rPr lang="sv-SE" altLang="sv-SE"/>
              <a:t>1</a:t>
            </a:fld>
            <a:endParaRPr lang="sv-SE" alt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>
          <a:xfrm>
            <a:off x="182843" y="126351"/>
            <a:ext cx="11165304" cy="652761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Tracing</a:t>
            </a:r>
            <a:r>
              <a:rPr lang="zh-CN" altLang="zh-CN"/>
              <a:t>数据采集机制 </a:t>
            </a:r>
            <a:r>
              <a:rPr lang="en-US" altLang="en-US"/>
              <a:t>– </a:t>
            </a:r>
            <a:r>
              <a:rPr lang="zh-CN" altLang="zh-CN"/>
              <a:t>端到端追踪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890" y="1312453"/>
            <a:ext cx="3227487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>
                <a:latin typeface="Sofia Pro Extra Light"/>
                <a:ea typeface="Sofia Pro Extra Light"/>
              </a:rPr>
              <a:t>端到端延迟的计算：类似分布式系统链路调用跟踪（参考</a:t>
            </a:r>
            <a:r>
              <a:rPr lang="en-US" altLang="en-US" b="0" i="0">
                <a:solidFill>
                  <a:srgbClr val="333333"/>
                </a:solidFill>
                <a:latin typeface="Helvetica Neue"/>
              </a:rPr>
              <a:t>dapper</a:t>
            </a:r>
            <a:r>
              <a:rPr lang="zh-CN" altLang="zh-CN" b="0" i="0">
                <a:solidFill>
                  <a:srgbClr val="333333"/>
                </a:solidFill>
                <a:latin typeface="Helvetica Neue"/>
              </a:rPr>
              <a:t>简化</a:t>
            </a:r>
            <a:r>
              <a:rPr lang="zh-CN" altLang="zh-CN">
                <a:latin typeface="Sofia Pro Extra Light"/>
                <a:ea typeface="Sofia Pro Extra Light"/>
              </a:rPr>
              <a:t>）</a:t>
            </a:r>
            <a:endParaRPr lang="en-US" altLang="en-US">
              <a:latin typeface="Sofia Pro Extra Light"/>
              <a:ea typeface="Sofia Pro Extra Light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en-US">
                <a:latin typeface="Sofia Pro Extra Light"/>
                <a:ea typeface="Sofia Pro Extra Light"/>
              </a:rPr>
              <a:t>TraceId</a:t>
            </a:r>
            <a:r>
              <a:rPr lang="zh-CN" altLang="zh-CN">
                <a:latin typeface="Sofia Pro Extra Light"/>
                <a:ea typeface="Sofia Pro Extra Light"/>
              </a:rPr>
              <a:t>生成机制使用毫秒精度的计时器，采样精度毫秒</a:t>
            </a:r>
            <a:endParaRPr lang="en-US" altLang="en-US">
              <a:latin typeface="Sofia Pro Extra Light"/>
              <a:ea typeface="Sofia Pro Extra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>
            <a:off x="4226344" y="692788"/>
            <a:ext cx="7831613" cy="5952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4"/>
          </p:nvPr>
        </p:nvSpPr>
        <p:spPr>
          <a:prstGeom prst="rect">
            <a:avLst/>
          </a:prstGeom>
        </p:spPr>
        <p:txBody>
          <a:bodyPr/>
          <a:lstStyle/>
          <a:p>
            <a:fld id="{46649FBD-AA3B-4ABA-A69A-4F42B8F9DCDB}" type="slidenum">
              <a:rPr lang="sv-SE" altLang="sv-SE"/>
              <a:t>3</a:t>
            </a:fld>
            <a:endParaRPr lang="sv-SE" altLang="sv-SE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7445244" y="1322027"/>
            <a:ext cx="2743200" cy="4818735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打点记录：</a:t>
            </a:r>
            <a:endParaRPr lang="en-US" altLang="en-US"/>
          </a:p>
          <a:p>
            <a:r>
              <a:rPr lang="nl-NL" altLang="nl-NL" sz="1200"/>
              <a:t>“1000”,“node-1”,“20:01:58”</a:t>
            </a:r>
          </a:p>
          <a:p>
            <a:r>
              <a:rPr lang="nl-NL" altLang="nl-NL" sz="1200"/>
              <a:t>“1000”,“node-1”,“20:01:58”</a:t>
            </a:r>
          </a:p>
          <a:p>
            <a:r>
              <a:rPr lang="nl-NL" altLang="nl-NL" sz="1200"/>
              <a:t>“1000”,“node-1”,“20:01:58”</a:t>
            </a:r>
          </a:p>
          <a:p>
            <a:r>
              <a:rPr lang="nl-NL" altLang="nl-NL" sz="1200"/>
              <a:t>“1000”,“node-1”,“20:01:59”</a:t>
            </a:r>
          </a:p>
          <a:p>
            <a:r>
              <a:rPr lang="nl-NL" altLang="nl-NL" sz="1200"/>
              <a:t>“1000”,“node-1”,“20:02:00”</a:t>
            </a:r>
          </a:p>
          <a:p>
            <a:r>
              <a:rPr lang="nl-NL" altLang="nl-NL" sz="1200"/>
              <a:t>"1000","node-2","20:02:00"</a:t>
            </a:r>
          </a:p>
          <a:p>
            <a:r>
              <a:rPr lang="nl-NL" altLang="nl-NL" sz="1200"/>
              <a:t>"1000","node-2","20:02:01“</a:t>
            </a:r>
          </a:p>
          <a:p>
            <a:r>
              <a:rPr lang="nl-NL" altLang="nl-NL" sz="1200"/>
              <a:t>"1000","node-2","20:02:02"</a:t>
            </a:r>
          </a:p>
          <a:p>
            <a:r>
              <a:rPr lang="nl-NL" altLang="nl-NL" sz="1200"/>
              <a:t>"1000","node-3","20:02:03“</a:t>
            </a:r>
          </a:p>
          <a:p>
            <a:r>
              <a:rPr lang="nl-NL" altLang="nl-NL" sz="1200"/>
              <a:t>"1000","node-3","20:02:03"</a:t>
            </a:r>
          </a:p>
          <a:p>
            <a:r>
              <a:rPr lang="nl-NL" altLang="nl-NL" sz="1200"/>
              <a:t>"1000","node-3","20:02:04"</a:t>
            </a:r>
          </a:p>
          <a:p>
            <a:r>
              <a:rPr lang="nl-NL" altLang="nl-NL" sz="1200"/>
              <a:t>"1000","node-4","20:02:05"</a:t>
            </a:r>
            <a:endParaRPr lang="zh-CN" altLang="zh-CN" sz="1200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时延计算原理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903874" y="1239611"/>
            <a:ext cx="5592176" cy="4818735"/>
          </a:xfrm>
          <a:prstGeom prst="rect">
            <a:avLst/>
          </a:prstGeom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1800" b="0" i="0" kern="1200" baseline="0">
                <a:solidFill>
                  <a:srgbClr val="000000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342900" indent="-342900">
              <a:buFont typeface="Arial "/>
              <a:buAutoNum type="arabicPeriod"/>
            </a:pPr>
            <a:r>
              <a:rPr lang="zh-CN" altLang="zh-CN"/>
              <a:t>端到端的流程消息带上</a:t>
            </a:r>
            <a:r>
              <a:rPr lang="en-US" altLang="en-US"/>
              <a:t>TraceId</a:t>
            </a:r>
            <a:r>
              <a:rPr lang="zh-CN" altLang="zh-CN"/>
              <a:t>跟踪整个链路</a:t>
            </a:r>
            <a:endParaRPr lang="en-US" altLang="en-US"/>
          </a:p>
          <a:p>
            <a:pPr marL="342900" indent="-342900">
              <a:buFont typeface="Arial "/>
              <a:buAutoNum type="arabicPeriod"/>
            </a:pPr>
            <a:r>
              <a:rPr lang="zh-CN" altLang="zh-CN"/>
              <a:t>在每个</a:t>
            </a:r>
            <a:r>
              <a:rPr lang="en-US" altLang="en-US"/>
              <a:t>Node</a:t>
            </a:r>
            <a:r>
              <a:rPr lang="zh-CN" altLang="zh-CN"/>
              <a:t>节点接收、发送消息处打点记录当前的时间戳</a:t>
            </a:r>
            <a:endParaRPr lang="en-US" altLang="en-US"/>
          </a:p>
          <a:p>
            <a:pPr marL="342900" indent="-342900">
              <a:buFont typeface="Arial "/>
              <a:buAutoNum type="arabicPeriod"/>
            </a:pPr>
            <a:r>
              <a:rPr lang="zh-CN" altLang="zh-CN"/>
              <a:t>通过分析日志计算时延</a:t>
            </a:r>
            <a:endParaRPr lang="en-US" altLang="en-US"/>
          </a:p>
          <a:p>
            <a:pPr marL="1028700" lvl="1" indent="-342900">
              <a:buFont typeface="Wingdings" charset="2"/>
              <a:buChar char="l"/>
            </a:pPr>
            <a:r>
              <a:rPr lang="zh-CN" altLang="zh-CN" sz="1400"/>
              <a:t>整个链路的时间消耗：终结点的最后时间 </a:t>
            </a:r>
            <a:r>
              <a:rPr lang="en-US" altLang="en-US" sz="1400"/>
              <a:t>– </a:t>
            </a:r>
            <a:r>
              <a:rPr lang="zh-CN" altLang="zh-CN" sz="1400"/>
              <a:t>起始节点的最早时间</a:t>
            </a:r>
            <a:endParaRPr lang="en-US" altLang="en-US" sz="1400"/>
          </a:p>
          <a:p>
            <a:pPr marL="1028700" lvl="1" indent="-342900">
              <a:buFont typeface="Wingdings" charset="2"/>
              <a:buChar char="l"/>
            </a:pPr>
            <a:r>
              <a:rPr lang="zh-CN" altLang="zh-CN" sz="1400"/>
              <a:t>单个节点的时间消耗：当前节点的最后时间 </a:t>
            </a:r>
            <a:r>
              <a:rPr lang="en-US" altLang="en-US" sz="1400"/>
              <a:t>– </a:t>
            </a:r>
            <a:r>
              <a:rPr lang="zh-CN" altLang="zh-CN" sz="1400"/>
              <a:t>当前节点的最早时间</a:t>
            </a:r>
            <a:endParaRPr lang="en-US" altLang="en-US" sz="1400"/>
          </a:p>
          <a:p>
            <a:pPr marL="342900" indent="-342900">
              <a:buFont typeface="Arial "/>
              <a:buAutoNum type="arabicPeriod"/>
            </a:pPr>
            <a:endParaRPr lang="en-US" altLang="en-US"/>
          </a:p>
          <a:p>
            <a:pPr marL="342900" indent="-342900">
              <a:buFont typeface="Arial "/>
              <a:buAutoNum type="arabicPeriod"/>
            </a:pP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4"/>
          </p:nvPr>
        </p:nvSpPr>
        <p:spPr>
          <a:prstGeom prst="rect">
            <a:avLst/>
          </a:prstGeom>
        </p:spPr>
        <p:txBody>
          <a:bodyPr/>
          <a:lstStyle/>
          <a:p>
            <a:fld id="{46649FBD-AA3B-4ABA-A69A-4F42B8F9DCDB}" type="slidenum">
              <a:rPr lang="sv-SE" altLang="sv-SE"/>
              <a:t>4</a:t>
            </a:fld>
            <a:endParaRPr lang="sv-SE" altLang="sv-SE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方案一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2474" y="1210360"/>
            <a:ext cx="8077201" cy="419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在</a:t>
            </a:r>
            <a:r>
              <a:rPr lang="en-US" altLang="en-US"/>
              <a:t>ROS</a:t>
            </a:r>
            <a:r>
              <a:rPr lang="zh-CN" altLang="zh-CN"/>
              <a:t>消息 </a:t>
            </a:r>
            <a:r>
              <a:rPr lang="en-US" altLang="en-US"/>
              <a:t>Header</a:t>
            </a:r>
            <a:r>
              <a:rPr lang="zh-CN" altLang="zh-CN"/>
              <a:t>增加</a:t>
            </a:r>
            <a:r>
              <a:rPr lang="en-US" altLang="en-US"/>
              <a:t>TraceId</a:t>
            </a:r>
            <a:r>
              <a:rPr lang="zh-CN" altLang="zh-CN"/>
              <a:t>字段</a:t>
            </a:r>
            <a:endParaRPr lang="en-US" altLang="en-US"/>
          </a:p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平台提供生成</a:t>
            </a:r>
            <a:r>
              <a:rPr lang="en-US" altLang="en-US"/>
              <a:t>TraceId</a:t>
            </a:r>
            <a:r>
              <a:rPr lang="zh-CN" altLang="zh-CN"/>
              <a:t>的方法，业务发起端设置消息的</a:t>
            </a:r>
            <a:r>
              <a:rPr lang="en-US" altLang="en-US"/>
              <a:t>traceId</a:t>
            </a:r>
            <a:endParaRPr lang="en-US" altLang="en-US"/>
          </a:p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平台封装收发消息的函数，在收发函数中打点和记录日志，业务不感知</a:t>
            </a:r>
            <a:endParaRPr lang="en-US" altLang="en-US"/>
          </a:p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平台提供工具解析日志，计算延迟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zh-CN" altLang="zh-CN"/>
              <a:t>优点：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zh-CN"/>
              <a:t>业务改动小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zh-CN" altLang="zh-CN"/>
              <a:t>缺点：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zh-CN"/>
              <a:t>平台需要重新编译</a:t>
            </a:r>
            <a:r>
              <a:rPr lang="en-US" altLang="en-US"/>
              <a:t>ROS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zh-CN"/>
              <a:t>平台机制实现较复杂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4"/>
          </p:nvPr>
        </p:nvSpPr>
        <p:spPr>
          <a:prstGeom prst="rect">
            <a:avLst/>
          </a:prstGeom>
        </p:spPr>
        <p:txBody>
          <a:bodyPr/>
          <a:lstStyle/>
          <a:p>
            <a:fld id="{46649FBD-AA3B-4ABA-A69A-4F42B8F9DCDB}" type="slidenum">
              <a:rPr lang="sv-SE" altLang="sv-SE"/>
              <a:t>5</a:t>
            </a:fld>
            <a:endParaRPr lang="sv-SE" altLang="sv-SE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方案二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2474" y="1210360"/>
            <a:ext cx="8077201" cy="493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在</a:t>
            </a:r>
            <a:r>
              <a:rPr lang="zh-CN" altLang="zh-CN"/>
              <a:t>业务消息中</a:t>
            </a:r>
            <a:r>
              <a:rPr lang="zh-CN" altLang="zh-CN"/>
              <a:t>增加</a:t>
            </a:r>
            <a:r>
              <a:rPr lang="en-US" altLang="en-US"/>
              <a:t>TraceId</a:t>
            </a:r>
            <a:r>
              <a:rPr lang="zh-CN" altLang="zh-CN"/>
              <a:t>字段</a:t>
            </a:r>
            <a:endParaRPr lang="en-US" altLang="en-US"/>
          </a:p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平台提供生成</a:t>
            </a:r>
            <a:r>
              <a:rPr lang="en-US" altLang="en-US"/>
              <a:t>TraceId</a:t>
            </a:r>
            <a:r>
              <a:rPr lang="zh-CN" altLang="zh-CN"/>
              <a:t>的方法，业务在发起端设置消息的</a:t>
            </a:r>
            <a:r>
              <a:rPr lang="en-US" altLang="en-US"/>
              <a:t>traceId</a:t>
            </a:r>
            <a:endParaRPr lang="en-US" altLang="en-US"/>
          </a:p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平台提供打点的函数，业务在相应的节点显式调用</a:t>
            </a:r>
            <a:endParaRPr lang="en-US" altLang="en-US"/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en-US" sz="1600"/>
              <a:t>TraceContext</a:t>
            </a:r>
            <a:r>
              <a:rPr lang="en-US" altLang="en-US" sz="1600"/>
              <a:t>().</a:t>
            </a:r>
            <a:r>
              <a:rPr lang="en-US" altLang="en-US" sz="1600"/>
              <a:t>CreateUniqueId</a:t>
            </a:r>
            <a:r>
              <a:rPr lang="en-US" altLang="en-US" sz="1600"/>
              <a:t>()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en-US" sz="1600"/>
              <a:t>TraceLog</a:t>
            </a:r>
            <a:r>
              <a:rPr lang="en-US" altLang="en-US" sz="1600"/>
              <a:t>(</a:t>
            </a:r>
            <a:r>
              <a:rPr lang="en-US" altLang="en-US" sz="1600"/>
              <a:t>id,node,anotation</a:t>
            </a:r>
            <a:r>
              <a:rPr lang="en-US" altLang="en-US" sz="1600"/>
              <a:t>)</a:t>
            </a:r>
            <a:endParaRPr lang="en-US" altLang="en-US"/>
          </a:p>
          <a:p>
            <a:pPr marL="342900" indent="-342900">
              <a:lnSpc>
                <a:spcPct val="150000"/>
              </a:lnSpc>
              <a:buFont typeface="Arial "/>
              <a:buAutoNum type="arabicPeriod"/>
            </a:pPr>
            <a:r>
              <a:rPr lang="zh-CN" altLang="zh-CN"/>
              <a:t>平台提供工具解析日志，计算延迟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zh-CN" altLang="zh-CN"/>
              <a:t>优点：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zh-CN"/>
              <a:t>不需要重编</a:t>
            </a:r>
            <a:r>
              <a:rPr lang="en-US" altLang="en-US"/>
              <a:t>ROS</a:t>
            </a:r>
            <a:r>
              <a:rPr lang="zh-CN" altLang="zh-CN"/>
              <a:t>，工作量比方案一小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zh-CN" altLang="zh-CN"/>
              <a:t>缺点：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zh-CN"/>
              <a:t>业务点修改点分散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zh-CN"/>
              <a:t>打点侵入业务代码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4"/>
          </p:nvPr>
        </p:nvSpPr>
        <p:spPr>
          <a:prstGeom prst="rect">
            <a:avLst/>
          </a:prstGeom>
        </p:spPr>
        <p:txBody>
          <a:bodyPr/>
          <a:lstStyle/>
          <a:p>
            <a:fld id="{46649FBD-AA3B-4ABA-A69A-4F42B8F9DCDB}" type="slidenum">
              <a:rPr lang="sv-SE" altLang="sv-SE"/>
              <a:t>6</a:t>
            </a:fld>
            <a:endParaRPr lang="sv-SE" altLang="sv-SE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zh-CN" altLang="zh-CN"/>
              <a:t>支持开关设置</a:t>
            </a:r>
            <a:endParaRPr lang="en-US" altLang="en-US"/>
          </a:p>
          <a:p>
            <a:r>
              <a:rPr lang="en-US" altLang="en-US"/>
              <a:t>void </a:t>
            </a:r>
            <a:r>
              <a:rPr lang="en-US" altLang="en-US"/>
              <a:t>TraceLog</a:t>
            </a:r>
            <a:r>
              <a:rPr lang="en-US" altLang="en-US"/>
              <a:t>(</a:t>
            </a:r>
            <a:r>
              <a:rPr lang="en-US" altLang="en-US"/>
              <a:t>msg,nodename,anotation</a:t>
            </a:r>
            <a:r>
              <a:rPr lang="en-US" altLang="en-US"/>
              <a:t>)</a:t>
            </a:r>
          </a:p>
          <a:p>
            <a:r>
              <a:rPr lang="en-US" altLang="en-US"/>
              <a:t>     if(</a:t>
            </a:r>
            <a:r>
              <a:rPr lang="en-US" altLang="en-US"/>
              <a:t>TraceLog</a:t>
            </a:r>
            <a:r>
              <a:rPr lang="en-US" altLang="en-US"/>
              <a:t> switch is on) {</a:t>
            </a:r>
          </a:p>
          <a:p>
            <a:r>
              <a:rPr lang="en-US" altLang="en-US"/>
              <a:t>         if(</a:t>
            </a:r>
            <a:r>
              <a:rPr lang="en-US" altLang="en-US"/>
              <a:t>traceId</a:t>
            </a:r>
            <a:r>
              <a:rPr lang="en-US" altLang="en-US"/>
              <a:t> of msg is valid) {</a:t>
            </a:r>
          </a:p>
          <a:p>
            <a:r>
              <a:rPr lang="en-US" altLang="en-US"/>
              <a:t>             </a:t>
            </a:r>
            <a:r>
              <a:rPr lang="en-US" altLang="en-US"/>
              <a:t>ZLog</a:t>
            </a:r>
            <a:r>
              <a:rPr lang="en-US" altLang="en-US"/>
              <a:t>(</a:t>
            </a:r>
            <a:r>
              <a:rPr lang="en-US" altLang="en-US"/>
              <a:t>nodename,anotation</a:t>
            </a:r>
            <a:r>
              <a:rPr lang="en-US" altLang="en-US"/>
              <a:t>);</a:t>
            </a:r>
          </a:p>
          <a:p>
            <a:r>
              <a:rPr lang="en-US" altLang="en-US"/>
              <a:t>     }</a:t>
            </a:r>
          </a:p>
          <a:p>
            <a:r>
              <a:rPr lang="en-US" altLang="en-US"/>
              <a:t>}</a:t>
            </a:r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TraceLog</a:t>
            </a:r>
            <a:r>
              <a:rPr lang="zh-CN" altLang="zh-CN"/>
              <a:t>实现</a:t>
            </a:r>
          </a:p>
        </p:txBody>
      </p:sp>
    </p:spTree>
  </p:cSld>
  <p:clrMapOvr>
    <a:masterClrMapping/>
  </p:clrMapOvr>
</p:sld>
</file>