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6"/>
  </p:notesMasterIdLst>
  <p:handoutMasterIdLst>
    <p:handoutMasterId r:id="rId17"/>
  </p:handoutMasterIdLst>
  <p:sldIdLst>
    <p:sldId id="256" r:id="rId5"/>
    <p:sldId id="272" r:id="rId6"/>
    <p:sldId id="257" r:id="rId7"/>
    <p:sldId id="258" r:id="rId8"/>
    <p:sldId id="259" r:id="rId9"/>
    <p:sldId id="260" r:id="rId10"/>
    <p:sldId id="266" r:id="rId11"/>
    <p:sldId id="262" r:id="rId12"/>
    <p:sldId id="269"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E6821-2319-4AFC-AD83-2D375EF5A733}" v="122" dt="2022-12-16T06:31:12.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5653" autoAdjust="0"/>
    <p:restoredTop sz="94660"/>
  </p:normalViewPr>
  <p:slideViewPr>
    <p:cSldViewPr snapToGrid="0" showGuides="1">
      <p:cViewPr varScale="1">
        <p:scale>
          <a:sx n="87" d="100"/>
          <a:sy n="87" d="100"/>
        </p:scale>
        <p:origin x="-115" y="-8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 Arora" userId="4096335565f9aa88" providerId="LiveId" clId="{382E6821-2319-4AFC-AD83-2D375EF5A733}"/>
    <pc:docChg chg="undo custSel addSld delSld modSld sldOrd modMainMaster modShowInfo">
      <pc:chgData name="Gunn Arora" userId="4096335565f9aa88" providerId="LiveId" clId="{382E6821-2319-4AFC-AD83-2D375EF5A733}" dt="2022-12-16T07:22:09.949" v="930" actId="20577"/>
      <pc:docMkLst>
        <pc:docMk/>
      </pc:docMkLst>
      <pc:sldChg chg="addSp delSp modSp mod ord modTransition">
        <pc:chgData name="Gunn Arora" userId="4096335565f9aa88" providerId="LiveId" clId="{382E6821-2319-4AFC-AD83-2D375EF5A733}" dt="2022-12-16T05:56:39.470" v="721" actId="47"/>
        <pc:sldMkLst>
          <pc:docMk/>
          <pc:sldMk cId="1652133998" sldId="256"/>
        </pc:sldMkLst>
        <pc:spChg chg="add del mod">
          <ac:chgData name="Gunn Arora" userId="4096335565f9aa88" providerId="LiveId" clId="{382E6821-2319-4AFC-AD83-2D375EF5A733}" dt="2022-12-16T05:56:39.470" v="721" actId="47"/>
          <ac:spMkLst>
            <pc:docMk/>
            <pc:sldMk cId="1652133998" sldId="256"/>
            <ac:spMk id="2" creationId="{9E5923E5-20B8-8A9C-C890-F20811D5969D}"/>
          </ac:spMkLst>
        </pc:spChg>
        <pc:spChg chg="mod">
          <ac:chgData name="Gunn Arora" userId="4096335565f9aa88" providerId="LiveId" clId="{382E6821-2319-4AFC-AD83-2D375EF5A733}" dt="2022-12-16T05:52:14.367" v="525" actId="14100"/>
          <ac:spMkLst>
            <pc:docMk/>
            <pc:sldMk cId="1652133998" sldId="256"/>
            <ac:spMk id="6" creationId="{00000000-0000-0000-0000-000000000000}"/>
          </ac:spMkLst>
        </pc:spChg>
        <pc:picChg chg="mod">
          <ac:chgData name="Gunn Arora" userId="4096335565f9aa88" providerId="LiveId" clId="{382E6821-2319-4AFC-AD83-2D375EF5A733}" dt="2022-12-15T14:43:08.850" v="66" actId="14861"/>
          <ac:picMkLst>
            <pc:docMk/>
            <pc:sldMk cId="1652133998" sldId="256"/>
            <ac:picMk id="4" creationId="{00000000-0000-0000-0000-000000000000}"/>
          </ac:picMkLst>
        </pc:picChg>
      </pc:sldChg>
      <pc:sldChg chg="modSp mod ord modTransition modAnim">
        <pc:chgData name="Gunn Arora" userId="4096335565f9aa88" providerId="LiveId" clId="{382E6821-2319-4AFC-AD83-2D375EF5A733}" dt="2022-12-16T06:30:56.333" v="859" actId="14100"/>
        <pc:sldMkLst>
          <pc:docMk/>
          <pc:sldMk cId="1654255301" sldId="257"/>
        </pc:sldMkLst>
        <pc:spChg chg="mod">
          <ac:chgData name="Gunn Arora" userId="4096335565f9aa88" providerId="LiveId" clId="{382E6821-2319-4AFC-AD83-2D375EF5A733}" dt="2022-12-16T05:46:16.642" v="231" actId="1076"/>
          <ac:spMkLst>
            <pc:docMk/>
            <pc:sldMk cId="1654255301" sldId="257"/>
            <ac:spMk id="13" creationId="{00000000-0000-0000-0000-000000000000}"/>
          </ac:spMkLst>
        </pc:spChg>
        <pc:spChg chg="mod">
          <ac:chgData name="Gunn Arora" userId="4096335565f9aa88" providerId="LiveId" clId="{382E6821-2319-4AFC-AD83-2D375EF5A733}" dt="2022-12-16T06:30:56.333" v="859" actId="14100"/>
          <ac:spMkLst>
            <pc:docMk/>
            <pc:sldMk cId="1654255301" sldId="257"/>
            <ac:spMk id="14" creationId="{00000000-0000-0000-0000-000000000000}"/>
          </ac:spMkLst>
        </pc:spChg>
      </pc:sldChg>
      <pc:sldChg chg="modSp mod modTransition">
        <pc:chgData name="Gunn Arora" userId="4096335565f9aa88" providerId="LiveId" clId="{382E6821-2319-4AFC-AD83-2D375EF5A733}" dt="2022-12-16T05:44:57.036" v="225" actId="27636"/>
        <pc:sldMkLst>
          <pc:docMk/>
          <pc:sldMk cId="4010278615" sldId="258"/>
        </pc:sldMkLst>
        <pc:spChg chg="mod">
          <ac:chgData name="Gunn Arora" userId="4096335565f9aa88" providerId="LiveId" clId="{382E6821-2319-4AFC-AD83-2D375EF5A733}" dt="2022-12-16T05:44:56.992" v="223"/>
          <ac:spMkLst>
            <pc:docMk/>
            <pc:sldMk cId="4010278615" sldId="258"/>
            <ac:spMk id="2" creationId="{00000000-0000-0000-0000-000000000000}"/>
          </ac:spMkLst>
        </pc:spChg>
        <pc:spChg chg="mod">
          <ac:chgData name="Gunn Arora" userId="4096335565f9aa88" providerId="LiveId" clId="{382E6821-2319-4AFC-AD83-2D375EF5A733}" dt="2022-12-16T05:44:57.036" v="225" actId="27636"/>
          <ac:spMkLst>
            <pc:docMk/>
            <pc:sldMk cId="4010278615" sldId="258"/>
            <ac:spMk id="4" creationId="{0190D0B0-13E0-98BA-784A-E599EEAB0D19}"/>
          </ac:spMkLst>
        </pc:spChg>
        <pc:picChg chg="mod">
          <ac:chgData name="Gunn Arora" userId="4096335565f9aa88" providerId="LiveId" clId="{382E6821-2319-4AFC-AD83-2D375EF5A733}" dt="2022-12-15T14:43:31.506" v="67" actId="14861"/>
          <ac:picMkLst>
            <pc:docMk/>
            <pc:sldMk cId="4010278615" sldId="258"/>
            <ac:picMk id="8" creationId="{66C5A754-9860-24AA-63C4-BF097D8A6ECD}"/>
          </ac:picMkLst>
        </pc:picChg>
      </pc:sldChg>
      <pc:sldChg chg="modSp mod modTransition">
        <pc:chgData name="Gunn Arora" userId="4096335565f9aa88" providerId="LiveId" clId="{382E6821-2319-4AFC-AD83-2D375EF5A733}" dt="2022-12-16T05:44:57.045" v="226" actId="27636"/>
        <pc:sldMkLst>
          <pc:docMk/>
          <pc:sldMk cId="2853788422" sldId="259"/>
        </pc:sldMkLst>
        <pc:spChg chg="mod">
          <ac:chgData name="Gunn Arora" userId="4096335565f9aa88" providerId="LiveId" clId="{382E6821-2319-4AFC-AD83-2D375EF5A733}" dt="2022-12-15T10:24:43.921" v="9" actId="1076"/>
          <ac:spMkLst>
            <pc:docMk/>
            <pc:sldMk cId="2853788422" sldId="259"/>
            <ac:spMk id="2" creationId="{00000000-0000-0000-0000-000000000000}"/>
          </ac:spMkLst>
        </pc:spChg>
        <pc:spChg chg="mod">
          <ac:chgData name="Gunn Arora" userId="4096335565f9aa88" providerId="LiveId" clId="{382E6821-2319-4AFC-AD83-2D375EF5A733}" dt="2022-12-16T05:44:57.045" v="226" actId="27636"/>
          <ac:spMkLst>
            <pc:docMk/>
            <pc:sldMk cId="2853788422" sldId="259"/>
            <ac:spMk id="3" creationId="{00000000-0000-0000-0000-000000000000}"/>
          </ac:spMkLst>
        </pc:spChg>
        <pc:picChg chg="mod">
          <ac:chgData name="Gunn Arora" userId="4096335565f9aa88" providerId="LiveId" clId="{382E6821-2319-4AFC-AD83-2D375EF5A733}" dt="2022-12-15T14:43:44.602" v="68" actId="14861"/>
          <ac:picMkLst>
            <pc:docMk/>
            <pc:sldMk cId="2853788422" sldId="259"/>
            <ac:picMk id="7" creationId="{4D56E31E-0DEB-468F-AA02-5CD05777C576}"/>
          </ac:picMkLst>
        </pc:picChg>
        <pc:picChg chg="mod">
          <ac:chgData name="Gunn Arora" userId="4096335565f9aa88" providerId="LiveId" clId="{382E6821-2319-4AFC-AD83-2D375EF5A733}" dt="2022-12-15T14:43:57.516" v="70" actId="14861"/>
          <ac:picMkLst>
            <pc:docMk/>
            <pc:sldMk cId="2853788422" sldId="259"/>
            <ac:picMk id="9" creationId="{B7E5A63D-6668-9F70-D8A4-41A70AF86BE3}"/>
          </ac:picMkLst>
        </pc:picChg>
        <pc:picChg chg="mod">
          <ac:chgData name="Gunn Arora" userId="4096335565f9aa88" providerId="LiveId" clId="{382E6821-2319-4AFC-AD83-2D375EF5A733}" dt="2022-12-15T14:43:50.649" v="69" actId="14861"/>
          <ac:picMkLst>
            <pc:docMk/>
            <pc:sldMk cId="2853788422" sldId="259"/>
            <ac:picMk id="11" creationId="{FB43B1A1-670C-5860-B87A-AC88B73B6A9C}"/>
          </ac:picMkLst>
        </pc:picChg>
        <pc:picChg chg="mod">
          <ac:chgData name="Gunn Arora" userId="4096335565f9aa88" providerId="LiveId" clId="{382E6821-2319-4AFC-AD83-2D375EF5A733}" dt="2022-12-15T10:24:34.966" v="7" actId="1076"/>
          <ac:picMkLst>
            <pc:docMk/>
            <pc:sldMk cId="2853788422" sldId="259"/>
            <ac:picMk id="13" creationId="{AAE04C31-DF0B-29EC-8300-4157855BB0CE}"/>
          </ac:picMkLst>
        </pc:picChg>
      </pc:sldChg>
      <pc:sldChg chg="modSp mod modTransition">
        <pc:chgData name="Gunn Arora" userId="4096335565f9aa88" providerId="LiveId" clId="{382E6821-2319-4AFC-AD83-2D375EF5A733}" dt="2022-12-16T04:27:32.460" v="216" actId="20577"/>
        <pc:sldMkLst>
          <pc:docMk/>
          <pc:sldMk cId="4224509479" sldId="260"/>
        </pc:sldMkLst>
        <pc:spChg chg="mod">
          <ac:chgData name="Gunn Arora" userId="4096335565f9aa88" providerId="LiveId" clId="{382E6821-2319-4AFC-AD83-2D375EF5A733}" dt="2022-12-16T04:27:32.460" v="216" actId="20577"/>
          <ac:spMkLst>
            <pc:docMk/>
            <pc:sldMk cId="4224509479" sldId="260"/>
            <ac:spMk id="5" creationId="{FFD9B007-0AFB-3655-FE54-12679A354A25}"/>
          </ac:spMkLst>
        </pc:spChg>
        <pc:picChg chg="mod">
          <ac:chgData name="Gunn Arora" userId="4096335565f9aa88" providerId="LiveId" clId="{382E6821-2319-4AFC-AD83-2D375EF5A733}" dt="2022-12-15T14:44:29.366" v="71" actId="14861"/>
          <ac:picMkLst>
            <pc:docMk/>
            <pc:sldMk cId="4224509479" sldId="260"/>
            <ac:picMk id="7" creationId="{777AED81-3154-8BD3-E1DF-B1A7C5F1A7C3}"/>
          </ac:picMkLst>
        </pc:picChg>
      </pc:sldChg>
      <pc:sldChg chg="ord modTransition modAnim">
        <pc:chgData name="Gunn Arora" userId="4096335565f9aa88" providerId="LiveId" clId="{382E6821-2319-4AFC-AD83-2D375EF5A733}" dt="2022-12-16T06:31:38.458" v="861"/>
        <pc:sldMkLst>
          <pc:docMk/>
          <pc:sldMk cId="132884364" sldId="261"/>
        </pc:sldMkLst>
      </pc:sldChg>
      <pc:sldChg chg="modSp mod modTransition modAnim">
        <pc:chgData name="Gunn Arora" userId="4096335565f9aa88" providerId="LiveId" clId="{382E6821-2319-4AFC-AD83-2D375EF5A733}" dt="2022-12-16T05:44:57.054" v="227" actId="27636"/>
        <pc:sldMkLst>
          <pc:docMk/>
          <pc:sldMk cId="2224495804" sldId="262"/>
        </pc:sldMkLst>
        <pc:spChg chg="mod">
          <ac:chgData name="Gunn Arora" userId="4096335565f9aa88" providerId="LiveId" clId="{382E6821-2319-4AFC-AD83-2D375EF5A733}" dt="2022-12-16T05:44:56.992" v="223"/>
          <ac:spMkLst>
            <pc:docMk/>
            <pc:sldMk cId="2224495804" sldId="262"/>
            <ac:spMk id="2" creationId="{00000000-0000-0000-0000-000000000000}"/>
          </ac:spMkLst>
        </pc:spChg>
        <pc:spChg chg="mod">
          <ac:chgData name="Gunn Arora" userId="4096335565f9aa88" providerId="LiveId" clId="{382E6821-2319-4AFC-AD83-2D375EF5A733}" dt="2022-12-16T05:44:57.054" v="227" actId="27636"/>
          <ac:spMkLst>
            <pc:docMk/>
            <pc:sldMk cId="2224495804" sldId="262"/>
            <ac:spMk id="6" creationId="{00000000-0000-0000-0000-000000000000}"/>
          </ac:spMkLst>
        </pc:spChg>
      </pc:sldChg>
      <pc:sldChg chg="modTransition modAnim">
        <pc:chgData name="Gunn Arora" userId="4096335565f9aa88" providerId="LiveId" clId="{382E6821-2319-4AFC-AD83-2D375EF5A733}" dt="2022-12-16T04:13:24.312" v="203"/>
        <pc:sldMkLst>
          <pc:docMk/>
          <pc:sldMk cId="3683544629" sldId="266"/>
        </pc:sldMkLst>
      </pc:sldChg>
      <pc:sldChg chg="modTransition modAnim">
        <pc:chgData name="Gunn Arora" userId="4096335565f9aa88" providerId="LiveId" clId="{382E6821-2319-4AFC-AD83-2D375EF5A733}" dt="2022-12-16T03:34:24.421" v="174"/>
        <pc:sldMkLst>
          <pc:docMk/>
          <pc:sldMk cId="1315647518" sldId="268"/>
        </pc:sldMkLst>
      </pc:sldChg>
      <pc:sldChg chg="addSp delSp modSp new add del mod modTransition modAnim">
        <pc:chgData name="Gunn Arora" userId="4096335565f9aa88" providerId="LiveId" clId="{382E6821-2319-4AFC-AD83-2D375EF5A733}" dt="2022-12-16T05:44:56.992" v="223"/>
        <pc:sldMkLst>
          <pc:docMk/>
          <pc:sldMk cId="1502278042" sldId="269"/>
        </pc:sldMkLst>
        <pc:spChg chg="add del mod">
          <ac:chgData name="Gunn Arora" userId="4096335565f9aa88" providerId="LiveId" clId="{382E6821-2319-4AFC-AD83-2D375EF5A733}" dt="2022-12-16T05:44:56.992" v="223"/>
          <ac:spMkLst>
            <pc:docMk/>
            <pc:sldMk cId="1502278042" sldId="269"/>
            <ac:spMk id="2" creationId="{F935C2BB-3EC9-8AB1-CB5E-AD29CEF71301}"/>
          </ac:spMkLst>
        </pc:spChg>
        <pc:spChg chg="add del">
          <ac:chgData name="Gunn Arora" userId="4096335565f9aa88" providerId="LiveId" clId="{382E6821-2319-4AFC-AD83-2D375EF5A733}" dt="2022-12-15T14:56:44.860" v="127" actId="21"/>
          <ac:spMkLst>
            <pc:docMk/>
            <pc:sldMk cId="1502278042" sldId="269"/>
            <ac:spMk id="3" creationId="{E6CCE43D-336F-D608-14DC-B2C6F825B0CA}"/>
          </ac:spMkLst>
        </pc:spChg>
        <pc:spChg chg="add del mod">
          <ac:chgData name="Gunn Arora" userId="4096335565f9aa88" providerId="LiveId" clId="{382E6821-2319-4AFC-AD83-2D375EF5A733}" dt="2022-12-15T14:56:56.170" v="130" actId="931"/>
          <ac:spMkLst>
            <pc:docMk/>
            <pc:sldMk cId="1502278042" sldId="269"/>
            <ac:spMk id="4" creationId="{E98DD0B5-280B-4156-58E5-9E3B11842431}"/>
          </ac:spMkLst>
        </pc:spChg>
        <pc:spChg chg="add del">
          <ac:chgData name="Gunn Arora" userId="4096335565f9aa88" providerId="LiveId" clId="{382E6821-2319-4AFC-AD83-2D375EF5A733}" dt="2022-12-15T14:56:40.607" v="126" actId="21"/>
          <ac:spMkLst>
            <pc:docMk/>
            <pc:sldMk cId="1502278042" sldId="269"/>
            <ac:spMk id="5" creationId="{675F4BC3-BBE5-3CD6-7C56-FBD8E904C2C0}"/>
          </ac:spMkLst>
        </pc:spChg>
        <pc:spChg chg="add del mod">
          <ac:chgData name="Gunn Arora" userId="4096335565f9aa88" providerId="LiveId" clId="{382E6821-2319-4AFC-AD83-2D375EF5A733}" dt="2022-12-15T14:56:51.299" v="129" actId="21"/>
          <ac:spMkLst>
            <pc:docMk/>
            <pc:sldMk cId="1502278042" sldId="269"/>
            <ac:spMk id="6" creationId="{366D5D68-85A0-6E89-2409-63A9324013D5}"/>
          </ac:spMkLst>
        </pc:spChg>
        <pc:picChg chg="add del mod">
          <ac:chgData name="Gunn Arora" userId="4096335565f9aa88" providerId="LiveId" clId="{382E6821-2319-4AFC-AD83-2D375EF5A733}" dt="2022-12-15T14:55:58.412" v="94" actId="931"/>
          <ac:picMkLst>
            <pc:docMk/>
            <pc:sldMk cId="1502278042" sldId="269"/>
            <ac:picMk id="8" creationId="{4E10D269-6589-0529-ED13-8124E5C42FEF}"/>
          </ac:picMkLst>
        </pc:picChg>
        <pc:picChg chg="add mod">
          <ac:chgData name="Gunn Arora" userId="4096335565f9aa88" providerId="LiveId" clId="{382E6821-2319-4AFC-AD83-2D375EF5A733}" dt="2022-12-15T14:58:00.015" v="134" actId="14861"/>
          <ac:picMkLst>
            <pc:docMk/>
            <pc:sldMk cId="1502278042" sldId="269"/>
            <ac:picMk id="10" creationId="{B3FBE27D-001B-BB62-D7B8-923782FE9C40}"/>
          </ac:picMkLst>
        </pc:picChg>
      </pc:sldChg>
      <pc:sldChg chg="modSp new del mod">
        <pc:chgData name="Gunn Arora" userId="4096335565f9aa88" providerId="LiveId" clId="{382E6821-2319-4AFC-AD83-2D375EF5A733}" dt="2022-12-16T05:52:18.864" v="526" actId="2696"/>
        <pc:sldMkLst>
          <pc:docMk/>
          <pc:sldMk cId="1068023394" sldId="270"/>
        </pc:sldMkLst>
        <pc:spChg chg="mod">
          <ac:chgData name="Gunn Arora" userId="4096335565f9aa88" providerId="LiveId" clId="{382E6821-2319-4AFC-AD83-2D375EF5A733}" dt="2022-12-16T05:51:59.829" v="524" actId="20577"/>
          <ac:spMkLst>
            <pc:docMk/>
            <pc:sldMk cId="1068023394" sldId="270"/>
            <ac:spMk id="2" creationId="{F25C1CC6-1CEE-41A8-3054-5708DBFE226F}"/>
          </ac:spMkLst>
        </pc:spChg>
      </pc:sldChg>
      <pc:sldChg chg="new del">
        <pc:chgData name="Gunn Arora" userId="4096335565f9aa88" providerId="LiveId" clId="{382E6821-2319-4AFC-AD83-2D375EF5A733}" dt="2022-12-16T05:57:49.718" v="731" actId="2696"/>
        <pc:sldMkLst>
          <pc:docMk/>
          <pc:sldMk cId="2277255803" sldId="270"/>
        </pc:sldMkLst>
      </pc:sldChg>
      <pc:sldChg chg="modSp new del mod">
        <pc:chgData name="Gunn Arora" userId="4096335565f9aa88" providerId="LiveId" clId="{382E6821-2319-4AFC-AD83-2D375EF5A733}" dt="2022-12-16T05:57:47.626" v="730" actId="2696"/>
        <pc:sldMkLst>
          <pc:docMk/>
          <pc:sldMk cId="1362968172" sldId="271"/>
        </pc:sldMkLst>
        <pc:spChg chg="mod">
          <ac:chgData name="Gunn Arora" userId="4096335565f9aa88" providerId="LiveId" clId="{382E6821-2319-4AFC-AD83-2D375EF5A733}" dt="2022-12-16T05:57:17.998" v="726" actId="27636"/>
          <ac:spMkLst>
            <pc:docMk/>
            <pc:sldMk cId="1362968172" sldId="271"/>
            <ac:spMk id="2" creationId="{B9B99DD1-500B-240A-126F-DC6C01E00E85}"/>
          </ac:spMkLst>
        </pc:spChg>
      </pc:sldChg>
      <pc:sldChg chg="addSp modSp new mod">
        <pc:chgData name="Gunn Arora" userId="4096335565f9aa88" providerId="LiveId" clId="{382E6821-2319-4AFC-AD83-2D375EF5A733}" dt="2022-12-16T07:22:09.949" v="930" actId="20577"/>
        <pc:sldMkLst>
          <pc:docMk/>
          <pc:sldMk cId="1810915223" sldId="272"/>
        </pc:sldMkLst>
        <pc:spChg chg="mod">
          <ac:chgData name="Gunn Arora" userId="4096335565f9aa88" providerId="LiveId" clId="{382E6821-2319-4AFC-AD83-2D375EF5A733}" dt="2022-12-16T07:22:03.701" v="929" actId="688"/>
          <ac:spMkLst>
            <pc:docMk/>
            <pc:sldMk cId="1810915223" sldId="272"/>
            <ac:spMk id="2" creationId="{D6CC811B-6647-3DD8-30C6-EAB9E1A5BC63}"/>
          </ac:spMkLst>
        </pc:spChg>
        <pc:spChg chg="add mod">
          <ac:chgData name="Gunn Arora" userId="4096335565f9aa88" providerId="LiveId" clId="{382E6821-2319-4AFC-AD83-2D375EF5A733}" dt="2022-12-16T07:22:09.949" v="930" actId="20577"/>
          <ac:spMkLst>
            <pc:docMk/>
            <pc:sldMk cId="1810915223" sldId="272"/>
            <ac:spMk id="3" creationId="{710ABD82-F016-1FA5-F8F7-CA22F28FBFC8}"/>
          </ac:spMkLst>
        </pc:spChg>
      </pc:sldChg>
      <pc:sldMasterChg chg="modTransition modSldLayout">
        <pc:chgData name="Gunn Arora" userId="4096335565f9aa88" providerId="LiveId" clId="{382E6821-2319-4AFC-AD83-2D375EF5A733}" dt="2022-12-16T05:42:48.115" v="217"/>
        <pc:sldMasterMkLst>
          <pc:docMk/>
          <pc:sldMasterMk cId="2615510676" sldId="2147483661"/>
        </pc:sldMasterMkLst>
        <pc:sldLayoutChg chg="modTransition">
          <pc:chgData name="Gunn Arora" userId="4096335565f9aa88" providerId="LiveId" clId="{382E6821-2319-4AFC-AD83-2D375EF5A733}" dt="2022-12-16T05:42:48.115" v="217"/>
          <pc:sldLayoutMkLst>
            <pc:docMk/>
            <pc:sldMasterMk cId="2615510676" sldId="2147483661"/>
            <pc:sldLayoutMk cId="3760391881" sldId="2147483662"/>
          </pc:sldLayoutMkLst>
        </pc:sldLayoutChg>
        <pc:sldLayoutChg chg="modTransition">
          <pc:chgData name="Gunn Arora" userId="4096335565f9aa88" providerId="LiveId" clId="{382E6821-2319-4AFC-AD83-2D375EF5A733}" dt="2022-12-16T05:42:48.115" v="217"/>
          <pc:sldLayoutMkLst>
            <pc:docMk/>
            <pc:sldMasterMk cId="2615510676" sldId="2147483661"/>
            <pc:sldLayoutMk cId="3789490421" sldId="2147483663"/>
          </pc:sldLayoutMkLst>
        </pc:sldLayoutChg>
        <pc:sldLayoutChg chg="modTransition">
          <pc:chgData name="Gunn Arora" userId="4096335565f9aa88" providerId="LiveId" clId="{382E6821-2319-4AFC-AD83-2D375EF5A733}" dt="2022-12-16T05:42:48.115" v="217"/>
          <pc:sldLayoutMkLst>
            <pc:docMk/>
            <pc:sldMasterMk cId="2615510676" sldId="2147483661"/>
            <pc:sldLayoutMk cId="1031328549" sldId="2147483664"/>
          </pc:sldLayoutMkLst>
        </pc:sldLayoutChg>
        <pc:sldLayoutChg chg="modTransition">
          <pc:chgData name="Gunn Arora" userId="4096335565f9aa88" providerId="LiveId" clId="{382E6821-2319-4AFC-AD83-2D375EF5A733}" dt="2022-12-16T05:42:48.115" v="217"/>
          <pc:sldLayoutMkLst>
            <pc:docMk/>
            <pc:sldMasterMk cId="2615510676" sldId="2147483661"/>
            <pc:sldLayoutMk cId="2383555555" sldId="2147483665"/>
          </pc:sldLayoutMkLst>
        </pc:sldLayoutChg>
        <pc:sldLayoutChg chg="modTransition">
          <pc:chgData name="Gunn Arora" userId="4096335565f9aa88" providerId="LiveId" clId="{382E6821-2319-4AFC-AD83-2D375EF5A733}" dt="2022-12-16T05:42:48.115" v="217"/>
          <pc:sldLayoutMkLst>
            <pc:docMk/>
            <pc:sldMasterMk cId="2615510676" sldId="2147483661"/>
            <pc:sldLayoutMk cId="3007488959" sldId="2147483666"/>
          </pc:sldLayoutMkLst>
        </pc:sldLayoutChg>
        <pc:sldLayoutChg chg="modTransition">
          <pc:chgData name="Gunn Arora" userId="4096335565f9aa88" providerId="LiveId" clId="{382E6821-2319-4AFC-AD83-2D375EF5A733}" dt="2022-12-16T05:42:48.115" v="217"/>
          <pc:sldLayoutMkLst>
            <pc:docMk/>
            <pc:sldMasterMk cId="2615510676" sldId="2147483661"/>
            <pc:sldLayoutMk cId="4166802141" sldId="2147483667"/>
          </pc:sldLayoutMkLst>
        </pc:sldLayoutChg>
        <pc:sldLayoutChg chg="modTransition">
          <pc:chgData name="Gunn Arora" userId="4096335565f9aa88" providerId="LiveId" clId="{382E6821-2319-4AFC-AD83-2D375EF5A733}" dt="2022-12-16T05:42:48.115" v="217"/>
          <pc:sldLayoutMkLst>
            <pc:docMk/>
            <pc:sldMasterMk cId="2615510676" sldId="2147483661"/>
            <pc:sldLayoutMk cId="1426399918" sldId="2147483668"/>
          </pc:sldLayoutMkLst>
        </pc:sldLayoutChg>
        <pc:sldLayoutChg chg="modTransition">
          <pc:chgData name="Gunn Arora" userId="4096335565f9aa88" providerId="LiveId" clId="{382E6821-2319-4AFC-AD83-2D375EF5A733}" dt="2022-12-16T05:42:48.115" v="217"/>
          <pc:sldLayoutMkLst>
            <pc:docMk/>
            <pc:sldMasterMk cId="2615510676" sldId="2147483661"/>
            <pc:sldLayoutMk cId="4122573865" sldId="2147483669"/>
          </pc:sldLayoutMkLst>
        </pc:sldLayoutChg>
        <pc:sldLayoutChg chg="modTransition">
          <pc:chgData name="Gunn Arora" userId="4096335565f9aa88" providerId="LiveId" clId="{382E6821-2319-4AFC-AD83-2D375EF5A733}" dt="2022-12-16T05:42:48.115" v="217"/>
          <pc:sldLayoutMkLst>
            <pc:docMk/>
            <pc:sldMasterMk cId="2615510676" sldId="2147483661"/>
            <pc:sldLayoutMk cId="2021105696" sldId="2147483670"/>
          </pc:sldLayoutMkLst>
        </pc:sldLayoutChg>
        <pc:sldLayoutChg chg="modTransition">
          <pc:chgData name="Gunn Arora" userId="4096335565f9aa88" providerId="LiveId" clId="{382E6821-2319-4AFC-AD83-2D375EF5A733}" dt="2022-12-16T05:42:48.115" v="217"/>
          <pc:sldLayoutMkLst>
            <pc:docMk/>
            <pc:sldMasterMk cId="2615510676" sldId="2147483661"/>
            <pc:sldLayoutMk cId="1319840573" sldId="2147483677"/>
          </pc:sldLayoutMkLst>
        </pc:sldLayoutChg>
        <pc:sldLayoutChg chg="modTransition">
          <pc:chgData name="Gunn Arora" userId="4096335565f9aa88" providerId="LiveId" clId="{382E6821-2319-4AFC-AD83-2D375EF5A733}" dt="2022-12-16T05:42:48.115" v="217"/>
          <pc:sldLayoutMkLst>
            <pc:docMk/>
            <pc:sldMasterMk cId="2615510676" sldId="2147483661"/>
            <pc:sldLayoutMk cId="4088578815" sldId="2147483678"/>
          </pc:sldLayoutMkLst>
        </pc:sldLayoutChg>
        <pc:sldLayoutChg chg="delSp">
          <pc:chgData name="Gunn Arora" userId="4096335565f9aa88" providerId="LiveId" clId="{382E6821-2319-4AFC-AD83-2D375EF5A733}" dt="2022-12-16T05:42:48.115" v="217"/>
          <pc:sldLayoutMkLst>
            <pc:docMk/>
            <pc:sldMasterMk cId="2615510676" sldId="2147483661"/>
            <pc:sldLayoutMk cId="2013394185" sldId="2147483679"/>
          </pc:sldLayoutMkLst>
          <pc:spChg chg="del">
            <ac:chgData name="Gunn Arora" userId="4096335565f9aa88" providerId="LiveId" clId="{382E6821-2319-4AFC-AD83-2D375EF5A733}" dt="2022-12-16T05:42:48.115" v="217"/>
            <ac:spMkLst>
              <pc:docMk/>
              <pc:sldMasterMk cId="2615510676" sldId="2147483661"/>
              <pc:sldLayoutMk cId="2013394185" sldId="2147483679"/>
              <ac:spMk id="7" creationId="{00000000-0000-0000-0000-000000000000}"/>
            </ac:spMkLst>
          </pc:spChg>
          <pc:spChg chg="del">
            <ac:chgData name="Gunn Arora" userId="4096335565f9aa88" providerId="LiveId" clId="{382E6821-2319-4AFC-AD83-2D375EF5A733}" dt="2022-12-16T05:42:48.115" v="217"/>
            <ac:spMkLst>
              <pc:docMk/>
              <pc:sldMasterMk cId="2615510676" sldId="2147483661"/>
              <pc:sldLayoutMk cId="2013394185" sldId="2147483679"/>
              <ac:spMk id="8" creationId="{00000000-0000-0000-0000-000000000000}"/>
            </ac:spMkLst>
          </pc:spChg>
          <pc:grpChg chg="del">
            <ac:chgData name="Gunn Arora" userId="4096335565f9aa88" providerId="LiveId" clId="{382E6821-2319-4AFC-AD83-2D375EF5A733}" dt="2022-12-16T05:42:48.115" v="217"/>
            <ac:grpSpMkLst>
              <pc:docMk/>
              <pc:sldMasterMk cId="2615510676" sldId="2147483661"/>
              <pc:sldLayoutMk cId="2013394185" sldId="2147483679"/>
              <ac:grpSpMk id="13" creationId="{00000000-0000-0000-0000-000000000000}"/>
            </ac:grpSpMkLst>
          </pc:grpChg>
          <pc:grpChg chg="del">
            <ac:chgData name="Gunn Arora" userId="4096335565f9aa88" providerId="LiveId" clId="{382E6821-2319-4AFC-AD83-2D375EF5A733}" dt="2022-12-16T05:42:48.115" v="217"/>
            <ac:grpSpMkLst>
              <pc:docMk/>
              <pc:sldMasterMk cId="2615510676" sldId="2147483661"/>
              <pc:sldLayoutMk cId="2013394185" sldId="2147483679"/>
              <ac:grpSpMk id="14" creationId="{00000000-0000-0000-0000-000000000000}"/>
            </ac:grpSpMkLst>
          </pc:grpChg>
          <pc:picChg chg="del">
            <ac:chgData name="Gunn Arora" userId="4096335565f9aa88" providerId="LiveId" clId="{382E6821-2319-4AFC-AD83-2D375EF5A733}" dt="2022-12-16T05:42:48.115" v="217"/>
            <ac:picMkLst>
              <pc:docMk/>
              <pc:sldMasterMk cId="2615510676" sldId="2147483661"/>
              <pc:sldLayoutMk cId="2013394185" sldId="2147483679"/>
              <ac:picMk id="10" creationId="{00000000-0000-0000-0000-000000000000}"/>
            </ac:picMkLst>
          </pc:picChg>
        </pc:sldLayoutChg>
      </pc:sldMasterChg>
      <pc:sldMasterChg chg="modTransition modSldLayout">
        <pc:chgData name="Gunn Arora" userId="4096335565f9aa88" providerId="LiveId" clId="{382E6821-2319-4AFC-AD83-2D375EF5A733}" dt="2022-12-16T05:44:02.471" v="219"/>
        <pc:sldMasterMkLst>
          <pc:docMk/>
          <pc:sldMasterMk cId="3264588713" sldId="2147483680"/>
        </pc:sldMasterMkLst>
        <pc:sldLayoutChg chg="modTransition">
          <pc:chgData name="Gunn Arora" userId="4096335565f9aa88" providerId="LiveId" clId="{382E6821-2319-4AFC-AD83-2D375EF5A733}" dt="2022-12-16T05:44:02.471" v="219"/>
          <pc:sldLayoutMkLst>
            <pc:docMk/>
            <pc:sldMasterMk cId="3264588713" sldId="2147483680"/>
            <pc:sldLayoutMk cId="1213850060" sldId="2147483681"/>
          </pc:sldLayoutMkLst>
        </pc:sldLayoutChg>
        <pc:sldLayoutChg chg="modTransition">
          <pc:chgData name="Gunn Arora" userId="4096335565f9aa88" providerId="LiveId" clId="{382E6821-2319-4AFC-AD83-2D375EF5A733}" dt="2022-12-16T05:44:02.471" v="219"/>
          <pc:sldLayoutMkLst>
            <pc:docMk/>
            <pc:sldMasterMk cId="3264588713" sldId="2147483680"/>
            <pc:sldLayoutMk cId="543813968" sldId="2147483682"/>
          </pc:sldLayoutMkLst>
        </pc:sldLayoutChg>
        <pc:sldLayoutChg chg="modTransition">
          <pc:chgData name="Gunn Arora" userId="4096335565f9aa88" providerId="LiveId" clId="{382E6821-2319-4AFC-AD83-2D375EF5A733}" dt="2022-12-16T05:44:02.471" v="219"/>
          <pc:sldLayoutMkLst>
            <pc:docMk/>
            <pc:sldMasterMk cId="3264588713" sldId="2147483680"/>
            <pc:sldLayoutMk cId="1040924106" sldId="2147483683"/>
          </pc:sldLayoutMkLst>
        </pc:sldLayoutChg>
        <pc:sldLayoutChg chg="modTransition">
          <pc:chgData name="Gunn Arora" userId="4096335565f9aa88" providerId="LiveId" clId="{382E6821-2319-4AFC-AD83-2D375EF5A733}" dt="2022-12-16T05:44:02.471" v="219"/>
          <pc:sldLayoutMkLst>
            <pc:docMk/>
            <pc:sldMasterMk cId="3264588713" sldId="2147483680"/>
            <pc:sldLayoutMk cId="710922245" sldId="2147483684"/>
          </pc:sldLayoutMkLst>
        </pc:sldLayoutChg>
        <pc:sldLayoutChg chg="modTransition">
          <pc:chgData name="Gunn Arora" userId="4096335565f9aa88" providerId="LiveId" clId="{382E6821-2319-4AFC-AD83-2D375EF5A733}" dt="2022-12-16T05:44:02.471" v="219"/>
          <pc:sldLayoutMkLst>
            <pc:docMk/>
            <pc:sldMasterMk cId="3264588713" sldId="2147483680"/>
            <pc:sldLayoutMk cId="3247229507" sldId="2147483685"/>
          </pc:sldLayoutMkLst>
        </pc:sldLayoutChg>
        <pc:sldLayoutChg chg="modTransition">
          <pc:chgData name="Gunn Arora" userId="4096335565f9aa88" providerId="LiveId" clId="{382E6821-2319-4AFC-AD83-2D375EF5A733}" dt="2022-12-16T05:44:02.471" v="219"/>
          <pc:sldLayoutMkLst>
            <pc:docMk/>
            <pc:sldMasterMk cId="3264588713" sldId="2147483680"/>
            <pc:sldLayoutMk cId="3763433204" sldId="2147483686"/>
          </pc:sldLayoutMkLst>
        </pc:sldLayoutChg>
        <pc:sldLayoutChg chg="modTransition">
          <pc:chgData name="Gunn Arora" userId="4096335565f9aa88" providerId="LiveId" clId="{382E6821-2319-4AFC-AD83-2D375EF5A733}" dt="2022-12-16T05:44:02.471" v="219"/>
          <pc:sldLayoutMkLst>
            <pc:docMk/>
            <pc:sldMasterMk cId="3264588713" sldId="2147483680"/>
            <pc:sldLayoutMk cId="1621762326" sldId="2147483687"/>
          </pc:sldLayoutMkLst>
        </pc:sldLayoutChg>
        <pc:sldLayoutChg chg="modTransition">
          <pc:chgData name="Gunn Arora" userId="4096335565f9aa88" providerId="LiveId" clId="{382E6821-2319-4AFC-AD83-2D375EF5A733}" dt="2022-12-16T05:44:02.471" v="219"/>
          <pc:sldLayoutMkLst>
            <pc:docMk/>
            <pc:sldMasterMk cId="3264588713" sldId="2147483680"/>
            <pc:sldLayoutMk cId="2243554894" sldId="2147483688"/>
          </pc:sldLayoutMkLst>
        </pc:sldLayoutChg>
        <pc:sldLayoutChg chg="modTransition">
          <pc:chgData name="Gunn Arora" userId="4096335565f9aa88" providerId="LiveId" clId="{382E6821-2319-4AFC-AD83-2D375EF5A733}" dt="2022-12-16T05:44:02.471" v="219"/>
          <pc:sldLayoutMkLst>
            <pc:docMk/>
            <pc:sldMasterMk cId="3264588713" sldId="2147483680"/>
            <pc:sldLayoutMk cId="3035440291" sldId="2147483689"/>
          </pc:sldLayoutMkLst>
        </pc:sldLayoutChg>
        <pc:sldLayoutChg chg="modTransition">
          <pc:chgData name="Gunn Arora" userId="4096335565f9aa88" providerId="LiveId" clId="{382E6821-2319-4AFC-AD83-2D375EF5A733}" dt="2022-12-16T05:44:02.471" v="219"/>
          <pc:sldLayoutMkLst>
            <pc:docMk/>
            <pc:sldMasterMk cId="3264588713" sldId="2147483680"/>
            <pc:sldLayoutMk cId="342003660" sldId="2147483696"/>
          </pc:sldLayoutMkLst>
        </pc:sldLayoutChg>
        <pc:sldLayoutChg chg="modTransition">
          <pc:chgData name="Gunn Arora" userId="4096335565f9aa88" providerId="LiveId" clId="{382E6821-2319-4AFC-AD83-2D375EF5A733}" dt="2022-12-16T05:44:02.471" v="219"/>
          <pc:sldLayoutMkLst>
            <pc:docMk/>
            <pc:sldMasterMk cId="3264588713" sldId="2147483680"/>
            <pc:sldLayoutMk cId="476760099" sldId="214748369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3/20/2024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dirty="0"/>
          </a:p>
        </p:txBody>
      </p:sp>
    </p:spTree>
    <p:extLst>
      <p:ext uri="{BB962C8B-B14F-4D97-AF65-F5344CB8AC3E}">
        <p14:creationId xmlns:p14="http://schemas.microsoft.com/office/powerpoint/2010/main" xmlns=""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3/20/2024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dirty="0"/>
          </a:p>
        </p:txBody>
      </p:sp>
    </p:spTree>
    <p:extLst>
      <p:ext uri="{BB962C8B-B14F-4D97-AF65-F5344CB8AC3E}">
        <p14:creationId xmlns:p14="http://schemas.microsoft.com/office/powerpoint/2010/main" xmlns=""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dirty="0"/>
          </a:p>
        </p:txBody>
      </p:sp>
    </p:spTree>
    <p:extLst>
      <p:ext uri="{BB962C8B-B14F-4D97-AF65-F5344CB8AC3E}">
        <p14:creationId xmlns:p14="http://schemas.microsoft.com/office/powerpoint/2010/main" xmlns=""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3/20/2024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xmlns="" val="35648577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27609519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16060977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1188588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23202642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xmlns="" val="1424836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2338900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33324656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24336634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35207111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15664904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smtClean="0"/>
              <a:pPr/>
              <a:t>3/20/2024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F54DE5-C571-48E8-A5BC-B369434E2F44}" type="slidenum">
              <a:rPr lang="en-IN" smtClean="0"/>
              <a:pPr/>
              <a:t>‹#›</a:t>
            </a:fld>
            <a:endParaRPr lang="en-IN" dirty="0"/>
          </a:p>
        </p:txBody>
      </p:sp>
    </p:spTree>
    <p:extLst>
      <p:ext uri="{BB962C8B-B14F-4D97-AF65-F5344CB8AC3E}">
        <p14:creationId xmlns:p14="http://schemas.microsoft.com/office/powerpoint/2010/main" xmlns="" val="3335202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3/20/2024</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24107807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6503" y="2387509"/>
            <a:ext cx="5734050" cy="1332235"/>
          </a:xfrm>
        </p:spPr>
        <p:txBody>
          <a:bodyPr anchor="ctr"/>
          <a:lstStyle/>
          <a:p>
            <a:r>
              <a:rPr lang="en-US" dirty="0"/>
              <a:t>Binary converter</a:t>
            </a:r>
          </a:p>
        </p:txBody>
      </p:sp>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xmlns="" val="0"/>
              </a:ext>
            </a:extLst>
          </a:blip>
          <a:srcRect l="1135" r="1135"/>
          <a:stretch/>
        </p:blipFill>
        <p:spPr>
          <a:xfrm>
            <a:off x="6758426" y="1297637"/>
            <a:ext cx="5210937" cy="4208604"/>
          </a:xfrm>
          <a:ln w="34925">
            <a:noFill/>
          </a:ln>
          <a:effectLst>
            <a:outerShdw blurRad="63500" sx="102000" sy="102000" algn="ctr" rotWithShape="0">
              <a:prstClr val="black">
                <a:alpha val="40000"/>
              </a:prstClr>
            </a:outerShdw>
          </a:effectLst>
        </p:spPr>
      </p:pic>
      <p:sp>
        <p:nvSpPr>
          <p:cNvPr id="2" name="TextBox 1">
            <a:extLst>
              <a:ext uri="{FF2B5EF4-FFF2-40B4-BE49-F238E27FC236}">
                <a16:creationId xmlns:a16="http://schemas.microsoft.com/office/drawing/2014/main" xmlns="" id="{9E5923E5-20B8-8A9C-C890-F20811D5969D}"/>
              </a:ext>
            </a:extLst>
          </p:cNvPr>
          <p:cNvSpPr txBox="1"/>
          <p:nvPr/>
        </p:nvSpPr>
        <p:spPr>
          <a:xfrm>
            <a:off x="363984" y="3719744"/>
            <a:ext cx="6081204"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16521339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1730">
        <p159:morph option="byObject"/>
      </p:transition>
    </mc:Choice>
    <mc:Fallback>
      <p:transition spd="slow" advClick="0" advTm="173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623" y="1592379"/>
            <a:ext cx="10096500" cy="2219691"/>
          </a:xfrm>
        </p:spPr>
        <p:txBody>
          <a:bodyPr/>
          <a:lstStyle/>
          <a:p>
            <a:r>
              <a:rPr lang="en-US" dirty="0"/>
              <a:t>result</a:t>
            </a:r>
          </a:p>
        </p:txBody>
      </p:sp>
      <p:pic>
        <p:nvPicPr>
          <p:cNvPr id="5" name="Picture 4">
            <a:extLst>
              <a:ext uri="{FF2B5EF4-FFF2-40B4-BE49-F238E27FC236}">
                <a16:creationId xmlns:a16="http://schemas.microsoft.com/office/drawing/2014/main" xmlns="" id="{D1856C3A-7426-6D75-7BCE-39A7DD537E5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3623" y="3446092"/>
            <a:ext cx="3005925" cy="1819529"/>
          </a:xfrm>
          <a:prstGeom prst="rect">
            <a:avLst/>
          </a:prstGeom>
        </p:spPr>
      </p:pic>
      <p:pic>
        <p:nvPicPr>
          <p:cNvPr id="7" name="Picture 6">
            <a:extLst>
              <a:ext uri="{FF2B5EF4-FFF2-40B4-BE49-F238E27FC236}">
                <a16:creationId xmlns:a16="http://schemas.microsoft.com/office/drawing/2014/main" xmlns="" id="{DEFE0851-99DD-EB9A-8E69-6088849F767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325511" y="3341302"/>
            <a:ext cx="3244132" cy="1924319"/>
          </a:xfrm>
          <a:prstGeom prst="rect">
            <a:avLst/>
          </a:prstGeom>
        </p:spPr>
      </p:pic>
      <p:pic>
        <p:nvPicPr>
          <p:cNvPr id="9" name="Picture 8">
            <a:extLst>
              <a:ext uri="{FF2B5EF4-FFF2-40B4-BE49-F238E27FC236}">
                <a16:creationId xmlns:a16="http://schemas.microsoft.com/office/drawing/2014/main" xmlns="" id="{E26ADA9A-BF0D-E4EC-CF13-2A585EE4BF4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249460" y="3446092"/>
            <a:ext cx="3312071" cy="1829055"/>
          </a:xfrm>
          <a:prstGeom prst="rect">
            <a:avLst/>
          </a:prstGeom>
        </p:spPr>
      </p:pic>
    </p:spTree>
    <p:extLst>
      <p:ext uri="{BB962C8B-B14F-4D97-AF65-F5344CB8AC3E}">
        <p14:creationId xmlns:p14="http://schemas.microsoft.com/office/powerpoint/2010/main" xmlns="" val="1315647518"/>
      </p:ext>
    </p:extLst>
  </p:cSld>
  <p:clrMapOvr>
    <a:masterClrMapping/>
  </p:clrMapOvr>
  <mc:AlternateContent xmlns:mc="http://schemas.openxmlformats.org/markup-compatibility/2006">
    <mc:Choice xmlns:p14="http://schemas.microsoft.com/office/powerpoint/2010/main" xmlns="" Requires="p14">
      <p:transition spd="slow" p14:dur="1250" advTm="47">
        <p14:switch dir="r"/>
      </p:transition>
    </mc:Choice>
    <mc:Fallback>
      <p:transition spd="slow" advTm="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45" y="3337566"/>
            <a:ext cx="10071099" cy="1684150"/>
          </a:xfrm>
        </p:spPr>
        <p:txBody>
          <a:bodyPr>
            <a:normAutofit/>
          </a:bodyPr>
          <a:lstStyle/>
          <a:p>
            <a:pPr algn="ctr"/>
            <a:r>
              <a:rPr lang="en-US" sz="7200" dirty="0"/>
              <a:t>Thank you</a:t>
            </a:r>
          </a:p>
        </p:txBody>
      </p:sp>
    </p:spTree>
    <p:extLst>
      <p:ext uri="{BB962C8B-B14F-4D97-AF65-F5344CB8AC3E}">
        <p14:creationId xmlns:p14="http://schemas.microsoft.com/office/powerpoint/2010/main" xmlns="" val="132884364"/>
      </p:ext>
    </p:extLst>
  </p:cSld>
  <p:clrMapOvr>
    <a:masterClrMapping/>
  </p:clrMapOvr>
  <mc:AlternateContent xmlns:mc="http://schemas.openxmlformats.org/markup-compatibility/2006">
    <mc:Choice xmlns:p14="http://schemas.microsoft.com/office/powerpoint/2010/main" xmlns="" Requires="p14">
      <p:transition spd="slow" p14:dur="1600" advTm="855">
        <p:blinds dir="vert"/>
      </p:transition>
    </mc:Choice>
    <mc:Fallback>
      <p:transition spd="slow" advTm="855">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C811B-6647-3DD8-30C6-EAB9E1A5BC63}"/>
              </a:ext>
            </a:extLst>
          </p:cNvPr>
          <p:cNvSpPr>
            <a:spLocks noGrp="1"/>
          </p:cNvSpPr>
          <p:nvPr>
            <p:ph type="title"/>
          </p:nvPr>
        </p:nvSpPr>
        <p:spPr>
          <a:xfrm>
            <a:off x="1239379" y="2722331"/>
            <a:ext cx="9980682" cy="1096962"/>
          </a:xfrm>
        </p:spPr>
        <p:txBody>
          <a:bodyPr>
            <a:normAutofit/>
          </a:bodyPr>
          <a:lstStyle/>
          <a:p>
            <a:pPr algn="ctr"/>
            <a:r>
              <a:rPr lang="en-IN" sz="4000" b="1" dirty="0"/>
              <a:t>BINARY CONVERTER</a:t>
            </a:r>
          </a:p>
        </p:txBody>
      </p:sp>
      <p:sp>
        <p:nvSpPr>
          <p:cNvPr id="3" name="TextBox 2">
            <a:extLst>
              <a:ext uri="{FF2B5EF4-FFF2-40B4-BE49-F238E27FC236}">
                <a16:creationId xmlns:a16="http://schemas.microsoft.com/office/drawing/2014/main" xmlns="" id="{710ABD82-F016-1FA5-F8F7-CA22F28FBFC8}"/>
              </a:ext>
            </a:extLst>
          </p:cNvPr>
          <p:cNvSpPr txBox="1"/>
          <p:nvPr/>
        </p:nvSpPr>
        <p:spPr>
          <a:xfrm>
            <a:off x="1104900" y="2734408"/>
            <a:ext cx="10249640" cy="3139321"/>
          </a:xfrm>
          <a:prstGeom prst="rect">
            <a:avLst/>
          </a:prstGeom>
          <a:noFill/>
        </p:spPr>
        <p:txBody>
          <a:bodyPr wrap="square" rtlCol="0">
            <a:spAutoFit/>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Compiled By:</a:t>
            </a:r>
          </a:p>
          <a:p>
            <a:pPr algn="ctr"/>
            <a:r>
              <a:rPr lang="en-IN" dirty="0"/>
              <a:t/>
            </a:r>
            <a:br>
              <a:rPr lang="en-IN" dirty="0"/>
            </a:br>
            <a:r>
              <a:rPr lang="en-IN" b="1" dirty="0" smtClean="0"/>
              <a:t>HEENA</a:t>
            </a:r>
            <a:r>
              <a:rPr lang="en-IN" dirty="0" smtClean="0"/>
              <a:t>(2210990398)</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xmlns="" val="1810915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3564" y="137319"/>
            <a:ext cx="9980682" cy="1096962"/>
          </a:xfrm>
        </p:spPr>
        <p:txBody>
          <a:bodyPr/>
          <a:lstStyle/>
          <a:p>
            <a:pPr algn="ctr"/>
            <a:r>
              <a:rPr lang="en-US" b="1" dirty="0"/>
              <a:t>INTRODUCTION</a:t>
            </a:r>
          </a:p>
        </p:txBody>
      </p:sp>
      <p:sp>
        <p:nvSpPr>
          <p:cNvPr id="14" name="Content Placeholder 13"/>
          <p:cNvSpPr>
            <a:spLocks noGrp="1"/>
          </p:cNvSpPr>
          <p:nvPr>
            <p:ph idx="1"/>
          </p:nvPr>
        </p:nvSpPr>
        <p:spPr>
          <a:xfrm>
            <a:off x="967666" y="1429306"/>
            <a:ext cx="10048413" cy="3251446"/>
          </a:xfrm>
        </p:spPr>
        <p:txBody>
          <a:bodyPr>
            <a:normAutofit/>
          </a:bodyPr>
          <a:lstStyle/>
          <a:p>
            <a:pPr>
              <a:buFont typeface="Wingdings" panose="05000000000000000000" pitchFamily="2" charset="2"/>
              <a:buChar char="v"/>
            </a:pPr>
            <a:r>
              <a:rPr lang="en-US" dirty="0"/>
              <a:t>Abstract </a:t>
            </a:r>
          </a:p>
          <a:p>
            <a:pPr>
              <a:buFont typeface="Wingdings" panose="05000000000000000000" pitchFamily="2" charset="2"/>
              <a:buChar char="v"/>
            </a:pPr>
            <a:r>
              <a:rPr lang="en-US" dirty="0"/>
              <a:t>Block Diagram</a:t>
            </a:r>
          </a:p>
          <a:p>
            <a:pPr>
              <a:buFont typeface="Wingdings" panose="05000000000000000000" pitchFamily="2" charset="2"/>
              <a:buChar char="v"/>
            </a:pPr>
            <a:r>
              <a:rPr lang="en-US" dirty="0"/>
              <a:t>Lower Level Approach</a:t>
            </a:r>
          </a:p>
          <a:p>
            <a:pPr>
              <a:buFont typeface="Wingdings" panose="05000000000000000000" pitchFamily="2" charset="2"/>
              <a:buChar char="v"/>
            </a:pPr>
            <a:r>
              <a:rPr lang="en-US" dirty="0"/>
              <a:t>VS Code</a:t>
            </a:r>
          </a:p>
          <a:p>
            <a:pPr>
              <a:buFont typeface="Wingdings" panose="05000000000000000000" pitchFamily="2" charset="2"/>
              <a:buChar char="v"/>
            </a:pPr>
            <a:r>
              <a:rPr lang="en-US" dirty="0"/>
              <a:t>Result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65425530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254">
        <p159:morph option="byObject"/>
      </p:transition>
    </mc:Choice>
    <mc:Fallback>
      <p:transition spd="slow" advClick="0" advTm="25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additive="base">
                                        <p:cTn id="20"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additive="base">
                                        <p:cTn id="26"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 calcmode="lin" valueType="num">
                                      <p:cBhvr additive="base">
                                        <p:cTn id="32"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xEl>
                                              <p:pRg st="4" end="4"/>
                                            </p:txEl>
                                          </p:spTgt>
                                        </p:tgtEl>
                                        <p:attrNameLst>
                                          <p:attrName>style.visibility</p:attrName>
                                        </p:attrNameLst>
                                      </p:cBhvr>
                                      <p:to>
                                        <p:strVal val="visible"/>
                                      </p:to>
                                    </p:set>
                                    <p:anim calcmode="lin" valueType="num">
                                      <p:cBhvr additive="base">
                                        <p:cTn id="38"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4" name="Content Placeholder 3">
            <a:extLst>
              <a:ext uri="{FF2B5EF4-FFF2-40B4-BE49-F238E27FC236}">
                <a16:creationId xmlns:a16="http://schemas.microsoft.com/office/drawing/2014/main" xmlns="" id="{0190D0B0-13E0-98BA-784A-E599EEAB0D19}"/>
              </a:ext>
            </a:extLst>
          </p:cNvPr>
          <p:cNvSpPr>
            <a:spLocks noGrp="1"/>
          </p:cNvSpPr>
          <p:nvPr>
            <p:ph idx="1"/>
          </p:nvPr>
        </p:nvSpPr>
        <p:spPr>
          <a:xfrm>
            <a:off x="1104900" y="1600200"/>
            <a:ext cx="10352930" cy="4572000"/>
          </a:xfrm>
        </p:spPr>
        <p:txBody>
          <a:bodyPr>
            <a:normAutofit/>
          </a:bodyPr>
          <a:lstStyle/>
          <a:p>
            <a:r>
              <a:rPr lang="en-IN" dirty="0"/>
              <a:t>We need to have KivyMD library installed in the system for the project. Use the below command to install KivyMD on your machine. Pip install KivyMD</a:t>
            </a:r>
          </a:p>
          <a:p>
            <a:r>
              <a:rPr lang="en-IN" dirty="0"/>
              <a:t>Create a folder and call it Binary Converter app. In the folder created, create a new file , call it project.py and add the snippet below:</a:t>
            </a:r>
          </a:p>
          <a:p>
            <a:endParaRPr lang="en-IN" dirty="0"/>
          </a:p>
          <a:p>
            <a:endParaRPr lang="en-IN" dirty="0"/>
          </a:p>
          <a:p>
            <a:endParaRPr lang="en-IN" dirty="0"/>
          </a:p>
          <a:p>
            <a:r>
              <a:rPr lang="en-IN" dirty="0"/>
              <a:t>The snippet above, imports the component widgets we require to build BinaryConverterApp.  This Class BinaryConverterApp is derived from the App() class of the kivyMD. This class is the basic class for creating the kivyMD application.</a:t>
            </a:r>
            <a:endParaRPr lang="en-IN" b="0" dirty="0">
              <a:solidFill>
                <a:srgbClr val="D4D4D4"/>
              </a:solidFill>
              <a:effectLst/>
              <a:latin typeface="Consolas" panose="020B0609020204030204" pitchFamily="49" charset="0"/>
            </a:endParaRPr>
          </a:p>
          <a:p>
            <a:endParaRPr lang="en-IN" dirty="0"/>
          </a:p>
          <a:p>
            <a:endParaRPr lang="en-IN" dirty="0"/>
          </a:p>
          <a:p>
            <a:endParaRPr lang="en-IN" dirty="0"/>
          </a:p>
        </p:txBody>
      </p:sp>
      <p:pic>
        <p:nvPicPr>
          <p:cNvPr id="8" name="Picture 7">
            <a:extLst>
              <a:ext uri="{FF2B5EF4-FFF2-40B4-BE49-F238E27FC236}">
                <a16:creationId xmlns:a16="http://schemas.microsoft.com/office/drawing/2014/main" xmlns="" id="{66C5A754-9860-24AA-63C4-BF097D8A6EC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70472" y="3112052"/>
            <a:ext cx="7249537" cy="138131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xmlns="" val="40102786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280">
        <p159:morph option="byObject"/>
      </p:transition>
    </mc:Choice>
    <mc:Fallback>
      <p:transition spd="slow" advTm="128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298"/>
            <a:ext cx="9980682" cy="1096962"/>
          </a:xfrm>
        </p:spPr>
        <p:txBody>
          <a:bodyPr/>
          <a:lstStyle/>
          <a:p>
            <a:r>
              <a:rPr lang="en-US" dirty="0"/>
              <a:t>CONTD.</a:t>
            </a:r>
          </a:p>
        </p:txBody>
      </p:sp>
      <p:sp>
        <p:nvSpPr>
          <p:cNvPr id="3" name="Content Placeholder 2"/>
          <p:cNvSpPr>
            <a:spLocks noGrp="1"/>
          </p:cNvSpPr>
          <p:nvPr>
            <p:ph sz="half" idx="1"/>
          </p:nvPr>
        </p:nvSpPr>
        <p:spPr>
          <a:xfrm>
            <a:off x="969728" y="1518699"/>
            <a:ext cx="10440394" cy="4796623"/>
          </a:xfrm>
        </p:spPr>
        <p:txBody>
          <a:bodyPr>
            <a:normAutofit/>
          </a:bodyPr>
          <a:lstStyle/>
          <a:p>
            <a:pPr>
              <a:buFont typeface="Arial" panose="020B0604020202020204" pitchFamily="34" charset="0"/>
              <a:buChar char="•"/>
            </a:pPr>
            <a:r>
              <a:rPr lang="en-US" dirty="0"/>
              <a:t>Define the build function with the self argument. The build function is used to define the screen for the widget to be shown on it . Then we add the widgets one by one :</a:t>
            </a:r>
          </a:p>
          <a:p>
            <a:pPr marL="0" indent="0">
              <a:buNone/>
            </a:pPr>
            <a:endParaRPr lang="en-US" dirty="0"/>
          </a:p>
          <a:p>
            <a:pPr>
              <a:buClr>
                <a:schemeClr val="accent5">
                  <a:lumMod val="75000"/>
                </a:schemeClr>
              </a:buClr>
            </a:pPr>
            <a:endParaRPr lang="en-US" dirty="0"/>
          </a:p>
          <a:p>
            <a:pPr>
              <a:buClr>
                <a:schemeClr val="accent5">
                  <a:lumMod val="75000"/>
                </a:schemeClr>
              </a:buClr>
              <a:buFont typeface="Courier New" panose="02070309020205020404" pitchFamily="49" charset="0"/>
              <a:buChar char="o"/>
            </a:pPr>
            <a:r>
              <a:rPr lang="en-US" dirty="0"/>
              <a:t> Toolbar for the title or the heading of the page.</a:t>
            </a:r>
          </a:p>
          <a:p>
            <a:pPr>
              <a:buClr>
                <a:schemeClr val="accent5">
                  <a:lumMod val="75000"/>
                </a:schemeClr>
              </a:buClr>
              <a:buFont typeface="Courier New" panose="02070309020205020404" pitchFamily="49" charset="0"/>
              <a:buChar char="o"/>
            </a:pPr>
            <a:r>
              <a:rPr lang="en-US" dirty="0"/>
              <a:t>A text field for the user input.</a:t>
            </a:r>
          </a:p>
          <a:p>
            <a:pPr>
              <a:buClr>
                <a:schemeClr val="accent5">
                  <a:lumMod val="75000"/>
                </a:schemeClr>
              </a:buClr>
              <a:buFont typeface="Courier New" panose="02070309020205020404" pitchFamily="49" charset="0"/>
              <a:buChar char="o"/>
            </a:pPr>
            <a:endParaRPr lang="en-US" dirty="0"/>
          </a:p>
          <a:p>
            <a:pPr>
              <a:buClr>
                <a:schemeClr val="accent5">
                  <a:lumMod val="75000"/>
                </a:schemeClr>
              </a:buClr>
              <a:buFont typeface="Courier New" panose="02070309020205020404" pitchFamily="49" charset="0"/>
              <a:buChar char="o"/>
            </a:pPr>
            <a:endParaRPr lang="en-US" dirty="0"/>
          </a:p>
          <a:p>
            <a:pPr>
              <a:buClr>
                <a:schemeClr val="accent5">
                  <a:lumMod val="75000"/>
                </a:schemeClr>
              </a:buClr>
              <a:buFont typeface="Courier New" panose="02070309020205020404" pitchFamily="49" charset="0"/>
              <a:buChar char="o"/>
            </a:pPr>
            <a:r>
              <a:rPr lang="en-US" dirty="0"/>
              <a:t>Label for the “in decimal is”.</a:t>
            </a:r>
          </a:p>
          <a:p>
            <a:pPr>
              <a:buClr>
                <a:schemeClr val="accent5">
                  <a:lumMod val="75000"/>
                </a:schemeClr>
              </a:buClr>
              <a:buFont typeface="Courier New" panose="02070309020205020404" pitchFamily="49" charset="0"/>
              <a:buChar char="o"/>
            </a:pPr>
            <a:r>
              <a:rPr lang="en-US" dirty="0"/>
              <a:t>Button for submitting the binary number.</a:t>
            </a:r>
          </a:p>
        </p:txBody>
      </p:sp>
      <p:pic>
        <p:nvPicPr>
          <p:cNvPr id="7" name="Picture 6">
            <a:extLst>
              <a:ext uri="{FF2B5EF4-FFF2-40B4-BE49-F238E27FC236}">
                <a16:creationId xmlns:a16="http://schemas.microsoft.com/office/drawing/2014/main" xmlns="" id="{4D56E31E-0DEB-468F-AA02-5CD05777C5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6164" y="2182625"/>
            <a:ext cx="5987333" cy="1105098"/>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xmlns="" id="{B7E5A63D-6668-9F70-D8A4-41A70AF86BE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36904" y="3460491"/>
            <a:ext cx="3967702" cy="562054"/>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xmlns="" id="{FB43B1A1-670C-5860-B87A-AC88B73B6A9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236429" y="4290216"/>
            <a:ext cx="7291346" cy="764076"/>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xmlns="" id="{AAE04C31-DF0B-29EC-8300-4157855BB0CE}"/>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403404" y="5592810"/>
            <a:ext cx="2124371" cy="743054"/>
          </a:xfrm>
          <a:prstGeom prst="rect">
            <a:avLst/>
          </a:prstGeom>
        </p:spPr>
      </p:pic>
    </p:spTree>
    <p:extLst>
      <p:ext uri="{BB962C8B-B14F-4D97-AF65-F5344CB8AC3E}">
        <p14:creationId xmlns:p14="http://schemas.microsoft.com/office/powerpoint/2010/main" xmlns="" val="28537884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82">
        <p159:morph option="byObject"/>
      </p:transition>
    </mc:Choice>
    <mc:Fallback>
      <p:transition spd="slow" advTm="8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266" y="137319"/>
            <a:ext cx="9980682" cy="1096962"/>
          </a:xfrm>
        </p:spPr>
        <p:txBody>
          <a:bodyPr/>
          <a:lstStyle/>
          <a:p>
            <a:r>
              <a:rPr lang="en-US" dirty="0"/>
              <a:t>CONTD.</a:t>
            </a:r>
          </a:p>
        </p:txBody>
      </p:sp>
      <p:sp>
        <p:nvSpPr>
          <p:cNvPr id="5" name="Content Placeholder 4">
            <a:extLst>
              <a:ext uri="{FF2B5EF4-FFF2-40B4-BE49-F238E27FC236}">
                <a16:creationId xmlns:a16="http://schemas.microsoft.com/office/drawing/2014/main" xmlns="" id="{FFD9B007-0AFB-3655-FE54-12679A354A25}"/>
              </a:ext>
            </a:extLst>
          </p:cNvPr>
          <p:cNvSpPr>
            <a:spLocks noGrp="1"/>
          </p:cNvSpPr>
          <p:nvPr>
            <p:ph idx="1"/>
          </p:nvPr>
        </p:nvSpPr>
        <p:spPr>
          <a:xfrm>
            <a:off x="1104899" y="1600200"/>
            <a:ext cx="10678933" cy="4572000"/>
          </a:xfrm>
        </p:spPr>
        <p:txBody>
          <a:bodyPr/>
          <a:lstStyle/>
          <a:p>
            <a:pPr>
              <a:buClr>
                <a:schemeClr val="accent5">
                  <a:lumMod val="75000"/>
                </a:schemeClr>
              </a:buClr>
            </a:pPr>
            <a:r>
              <a:rPr lang="en-US" dirty="0"/>
              <a:t>Define the convert function with self and temp argument. In this function we will convert the binary number to decimal. We need to create two different arguments for button is self and then we need to fetch the user entered number.</a:t>
            </a:r>
          </a:p>
          <a:p>
            <a:pPr marL="457200" indent="-457200">
              <a:buClr>
                <a:schemeClr val="accent5">
                  <a:lumMod val="75000"/>
                </a:schemeClr>
              </a:buClr>
              <a:buFont typeface="+mj-lt"/>
              <a:buAutoNum type="arabicPeriod" startAt="5"/>
            </a:pPr>
            <a:endParaRPr lang="en-US" dirty="0"/>
          </a:p>
          <a:p>
            <a:pPr marL="457200" indent="-457200">
              <a:buClr>
                <a:schemeClr val="accent5">
                  <a:lumMod val="75000"/>
                </a:schemeClr>
              </a:buClr>
              <a:buFont typeface="+mj-lt"/>
              <a:buAutoNum type="arabicPeriod" startAt="5"/>
            </a:pPr>
            <a:endParaRPr lang="en-US" dirty="0"/>
          </a:p>
          <a:p>
            <a:pPr marL="0" indent="0">
              <a:buClr>
                <a:schemeClr val="accent5">
                  <a:lumMod val="75000"/>
                </a:schemeClr>
              </a:buClr>
              <a:buNone/>
            </a:pPr>
            <a:r>
              <a:rPr lang="en-US" dirty="0"/>
              <a:t>     </a:t>
            </a:r>
          </a:p>
          <a:p>
            <a:pPr marL="0" indent="0" algn="just">
              <a:buClr>
                <a:schemeClr val="accent5">
                  <a:lumMod val="75000"/>
                </a:schemeClr>
              </a:buClr>
              <a:buNone/>
            </a:pPr>
            <a:r>
              <a:rPr lang="en-US" dirty="0"/>
              <a:t>       </a:t>
            </a:r>
          </a:p>
          <a:p>
            <a:pPr marL="0" indent="0" algn="just">
              <a:buClr>
                <a:schemeClr val="accent5">
                  <a:lumMod val="75000"/>
                </a:schemeClr>
              </a:buClr>
              <a:buNone/>
            </a:pPr>
            <a:r>
              <a:rPr lang="en-US" dirty="0"/>
              <a:t> In the convert function we will create a variable named ‘result’. The value entered by the user is of string type.  Therefore, using the int() function the string type value gets converted into an integer type of value base,2 i.e. binary number.</a:t>
            </a:r>
          </a:p>
          <a:p>
            <a:endParaRPr lang="en-IN" dirty="0"/>
          </a:p>
        </p:txBody>
      </p:sp>
      <p:pic>
        <p:nvPicPr>
          <p:cNvPr id="7" name="Picture 6">
            <a:extLst>
              <a:ext uri="{FF2B5EF4-FFF2-40B4-BE49-F238E27FC236}">
                <a16:creationId xmlns:a16="http://schemas.microsoft.com/office/drawing/2014/main" xmlns="" id="{777AED81-3154-8BD3-E1DF-B1A7C5F1A7C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26149" y="2564032"/>
            <a:ext cx="8539701" cy="159449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xmlns="" val="42245094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646">
        <p159:morph option="byObject"/>
      </p:transition>
    </mc:Choice>
    <mc:Fallback>
      <p:transition spd="slow" advTm="16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297"/>
            <a:ext cx="9980682" cy="1096962"/>
          </a:xfrm>
        </p:spPr>
        <p:txBody>
          <a:bodyPr/>
          <a:lstStyle/>
          <a:p>
            <a:r>
              <a:rPr lang="en-US" dirty="0"/>
              <a:t>BLOCK DIAGRAM</a:t>
            </a:r>
          </a:p>
        </p:txBody>
      </p:sp>
      <p:sp>
        <p:nvSpPr>
          <p:cNvPr id="7" name="Rectangle 6">
            <a:extLst>
              <a:ext uri="{FF2B5EF4-FFF2-40B4-BE49-F238E27FC236}">
                <a16:creationId xmlns:a16="http://schemas.microsoft.com/office/drawing/2014/main" xmlns="" id="{B75DE553-65ED-84B6-B5D3-5B80EA9C63C8}"/>
              </a:ext>
            </a:extLst>
          </p:cNvPr>
          <p:cNvSpPr/>
          <p:nvPr/>
        </p:nvSpPr>
        <p:spPr>
          <a:xfrm>
            <a:off x="644056" y="2592125"/>
            <a:ext cx="2695493" cy="201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xmlns="" id="{EC9084BD-2070-65FD-D098-0100CDE9E9B3}"/>
              </a:ext>
            </a:extLst>
          </p:cNvPr>
          <p:cNvPicPr>
            <a:picLocks noChangeAspect="1"/>
          </p:cNvPicPr>
          <p:nvPr/>
        </p:nvPicPr>
        <p:blipFill>
          <a:blip r:embed="rId3"/>
          <a:stretch>
            <a:fillRect/>
          </a:stretch>
        </p:blipFill>
        <p:spPr>
          <a:xfrm>
            <a:off x="4827529" y="2543178"/>
            <a:ext cx="2743438" cy="2060627"/>
          </a:xfrm>
          <a:prstGeom prst="rect">
            <a:avLst/>
          </a:prstGeom>
        </p:spPr>
      </p:pic>
      <p:pic>
        <p:nvPicPr>
          <p:cNvPr id="9" name="Picture 8">
            <a:extLst>
              <a:ext uri="{FF2B5EF4-FFF2-40B4-BE49-F238E27FC236}">
                <a16:creationId xmlns:a16="http://schemas.microsoft.com/office/drawing/2014/main" xmlns="" id="{B6B2739A-C485-CB60-9F0B-AC255613958F}"/>
              </a:ext>
            </a:extLst>
          </p:cNvPr>
          <p:cNvPicPr>
            <a:picLocks noChangeAspect="1"/>
          </p:cNvPicPr>
          <p:nvPr/>
        </p:nvPicPr>
        <p:blipFill>
          <a:blip r:embed="rId3"/>
          <a:stretch>
            <a:fillRect/>
          </a:stretch>
        </p:blipFill>
        <p:spPr>
          <a:xfrm>
            <a:off x="9058948" y="2567651"/>
            <a:ext cx="2743438" cy="2060627"/>
          </a:xfrm>
          <a:prstGeom prst="rect">
            <a:avLst/>
          </a:prstGeom>
        </p:spPr>
      </p:pic>
      <p:cxnSp>
        <p:nvCxnSpPr>
          <p:cNvPr id="11" name="Straight Arrow Connector 10">
            <a:extLst>
              <a:ext uri="{FF2B5EF4-FFF2-40B4-BE49-F238E27FC236}">
                <a16:creationId xmlns:a16="http://schemas.microsoft.com/office/drawing/2014/main" xmlns="" id="{93A10250-8845-AD9A-7D3B-9DDDA323982B}"/>
              </a:ext>
            </a:extLst>
          </p:cNvPr>
          <p:cNvCxnSpPr/>
          <p:nvPr/>
        </p:nvCxnSpPr>
        <p:spPr>
          <a:xfrm>
            <a:off x="3649649" y="3609892"/>
            <a:ext cx="90644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E6152767-0D9E-9813-D588-3621A8547B69}"/>
              </a:ext>
            </a:extLst>
          </p:cNvPr>
          <p:cNvPicPr>
            <a:picLocks noChangeAspect="1"/>
          </p:cNvPicPr>
          <p:nvPr/>
        </p:nvPicPr>
        <p:blipFill>
          <a:blip r:embed="rId4"/>
          <a:stretch>
            <a:fillRect/>
          </a:stretch>
        </p:blipFill>
        <p:spPr>
          <a:xfrm>
            <a:off x="7842398" y="3527589"/>
            <a:ext cx="987638" cy="164606"/>
          </a:xfrm>
          <a:prstGeom prst="rect">
            <a:avLst/>
          </a:prstGeom>
        </p:spPr>
      </p:pic>
      <p:sp>
        <p:nvSpPr>
          <p:cNvPr id="13" name="TextBox 12">
            <a:extLst>
              <a:ext uri="{FF2B5EF4-FFF2-40B4-BE49-F238E27FC236}">
                <a16:creationId xmlns:a16="http://schemas.microsoft.com/office/drawing/2014/main" xmlns="" id="{4AEC91A0-1E7F-835E-6086-C7B624D910BC}"/>
              </a:ext>
            </a:extLst>
          </p:cNvPr>
          <p:cNvSpPr txBox="1"/>
          <p:nvPr/>
        </p:nvSpPr>
        <p:spPr>
          <a:xfrm>
            <a:off x="954038" y="2934031"/>
            <a:ext cx="2027583" cy="923330"/>
          </a:xfrm>
          <a:prstGeom prst="rect">
            <a:avLst/>
          </a:prstGeom>
          <a:noFill/>
        </p:spPr>
        <p:txBody>
          <a:bodyPr wrap="square" rtlCol="0">
            <a:spAutoFit/>
          </a:bodyPr>
          <a:lstStyle/>
          <a:p>
            <a:r>
              <a:rPr lang="en-US" dirty="0">
                <a:solidFill>
                  <a:schemeClr val="bg2"/>
                </a:solidFill>
              </a:rPr>
              <a:t>User-entered binary number of string type</a:t>
            </a:r>
            <a:endParaRPr lang="en-IN" dirty="0">
              <a:solidFill>
                <a:schemeClr val="bg2"/>
              </a:solidFill>
            </a:endParaRPr>
          </a:p>
        </p:txBody>
      </p:sp>
      <p:sp>
        <p:nvSpPr>
          <p:cNvPr id="14" name="TextBox 13">
            <a:extLst>
              <a:ext uri="{FF2B5EF4-FFF2-40B4-BE49-F238E27FC236}">
                <a16:creationId xmlns:a16="http://schemas.microsoft.com/office/drawing/2014/main" xmlns="" id="{44963E18-2C9E-BE2A-9E7E-D8FB0C19178B}"/>
              </a:ext>
            </a:extLst>
          </p:cNvPr>
          <p:cNvSpPr txBox="1"/>
          <p:nvPr/>
        </p:nvSpPr>
        <p:spPr>
          <a:xfrm>
            <a:off x="4968240" y="2962192"/>
            <a:ext cx="2301240" cy="1200329"/>
          </a:xfrm>
          <a:prstGeom prst="rect">
            <a:avLst/>
          </a:prstGeom>
          <a:noFill/>
        </p:spPr>
        <p:txBody>
          <a:bodyPr wrap="square" rtlCol="0">
            <a:spAutoFit/>
          </a:bodyPr>
          <a:lstStyle/>
          <a:p>
            <a:r>
              <a:rPr lang="en-US" dirty="0">
                <a:solidFill>
                  <a:schemeClr val="bg2"/>
                </a:solidFill>
              </a:rPr>
              <a:t>Convert str type user value to integer type of base 2 i.e. binary number.</a:t>
            </a:r>
            <a:endParaRPr lang="en-IN" dirty="0">
              <a:solidFill>
                <a:schemeClr val="bg2"/>
              </a:solidFill>
            </a:endParaRPr>
          </a:p>
        </p:txBody>
      </p:sp>
      <p:sp>
        <p:nvSpPr>
          <p:cNvPr id="15" name="TextBox 14">
            <a:extLst>
              <a:ext uri="{FF2B5EF4-FFF2-40B4-BE49-F238E27FC236}">
                <a16:creationId xmlns:a16="http://schemas.microsoft.com/office/drawing/2014/main" xmlns="" id="{332C1C9A-0D3B-9089-44F3-04E3C115B1D1}"/>
              </a:ext>
            </a:extLst>
          </p:cNvPr>
          <p:cNvSpPr txBox="1"/>
          <p:nvPr/>
        </p:nvSpPr>
        <p:spPr>
          <a:xfrm>
            <a:off x="5762377" y="4845773"/>
            <a:ext cx="2330063"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AA24F98E-B2D2-C65A-CC22-25B61642610E}"/>
              </a:ext>
            </a:extLst>
          </p:cNvPr>
          <p:cNvSpPr txBox="1"/>
          <p:nvPr/>
        </p:nvSpPr>
        <p:spPr>
          <a:xfrm>
            <a:off x="9263270" y="2934031"/>
            <a:ext cx="2210462" cy="646331"/>
          </a:xfrm>
          <a:prstGeom prst="rect">
            <a:avLst/>
          </a:prstGeom>
          <a:noFill/>
        </p:spPr>
        <p:txBody>
          <a:bodyPr wrap="square" rtlCol="0">
            <a:spAutoFit/>
          </a:bodyPr>
          <a:lstStyle/>
          <a:p>
            <a:r>
              <a:rPr lang="en-IN" dirty="0">
                <a:solidFill>
                  <a:schemeClr val="bg1">
                    <a:lumMod val="95000"/>
                  </a:schemeClr>
                </a:solidFill>
              </a:rPr>
              <a:t>Print converted binary number</a:t>
            </a:r>
          </a:p>
        </p:txBody>
      </p:sp>
    </p:spTree>
    <p:custDataLst>
      <p:tags r:id="rId1"/>
    </p:custDataLst>
    <p:extLst>
      <p:ext uri="{BB962C8B-B14F-4D97-AF65-F5344CB8AC3E}">
        <p14:creationId xmlns:p14="http://schemas.microsoft.com/office/powerpoint/2010/main" xmlns="" val="368354462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12361">
        <p159:morph option="byObject"/>
      </p:transition>
    </mc:Choice>
    <mc:Fallback>
      <p:transition spd="slow" advClick="0" advTm="1236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LEVEL APPROACH</a:t>
            </a:r>
          </a:p>
        </p:txBody>
      </p:sp>
      <p:sp>
        <p:nvSpPr>
          <p:cNvPr id="6" name="Content Placeholder 5"/>
          <p:cNvSpPr>
            <a:spLocks noGrp="1"/>
          </p:cNvSpPr>
          <p:nvPr>
            <p:ph sz="half" idx="2"/>
          </p:nvPr>
        </p:nvSpPr>
        <p:spPr>
          <a:xfrm>
            <a:off x="938254" y="1554956"/>
            <a:ext cx="10233329" cy="4249496"/>
          </a:xfrm>
        </p:spPr>
        <p:txBody>
          <a:bodyPr>
            <a:normAutofit/>
          </a:bodyPr>
          <a:lstStyle/>
          <a:p>
            <a:pPr marL="514350" indent="-514350">
              <a:buFont typeface="+mj-lt"/>
              <a:buAutoNum type="romanUcPeriod"/>
            </a:pPr>
            <a:r>
              <a:rPr lang="en-US" sz="2800" dirty="0"/>
              <a:t>User case 1: The program is about binary conversion to decimal conversion. </a:t>
            </a:r>
          </a:p>
          <a:p>
            <a:pPr marL="514350" indent="-514350">
              <a:buFont typeface="+mj-lt"/>
              <a:buAutoNum type="romanUcPeriod"/>
            </a:pPr>
            <a:r>
              <a:rPr lang="en-US" sz="2800" dirty="0"/>
              <a:t>2. Binary Converter is simple and easy to use tool. All you have to do is type the binary number in the first text field provided. After that click the convert button. </a:t>
            </a:r>
          </a:p>
          <a:p>
            <a:pPr marL="514350" indent="-514350">
              <a:buFont typeface="+mj-lt"/>
              <a:buAutoNum type="romanUcPeriod"/>
            </a:pPr>
            <a:r>
              <a:rPr lang="en-US" sz="2800" dirty="0"/>
              <a:t>3. The decimal representation for your binary number will immediately appear in the field below.</a:t>
            </a:r>
          </a:p>
          <a:p>
            <a:pPr marL="514350" indent="-514350">
              <a:buFont typeface="+mj-lt"/>
              <a:buAutoNum type="romanUcPeriod"/>
            </a:pPr>
            <a:r>
              <a:rPr lang="en-US" sz="2400" dirty="0"/>
              <a:t>We convert the binary numbers to decimal numbers to make it easier to interpret huge binary values in a human-readable format</a:t>
            </a:r>
          </a:p>
          <a:p>
            <a:pPr marL="514350" indent="-514350">
              <a:buFont typeface="+mj-lt"/>
              <a:buAutoNum type="romanUcPeriod"/>
            </a:pPr>
            <a:endParaRPr lang="en-US" sz="2800" dirty="0"/>
          </a:p>
          <a:p>
            <a:endParaRPr lang="en-US" dirty="0"/>
          </a:p>
        </p:txBody>
      </p:sp>
    </p:spTree>
    <p:extLst>
      <p:ext uri="{BB962C8B-B14F-4D97-AF65-F5344CB8AC3E}">
        <p14:creationId xmlns:p14="http://schemas.microsoft.com/office/powerpoint/2010/main" xmlns="" val="22244958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090">
        <p159:morph option="byObject"/>
      </p:transition>
    </mc:Choice>
    <mc:Fallback>
      <p:transition spd="slow" advTm="109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p:cTn id="20"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p:cTn id="36"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5C2BB-3EC9-8AB1-CB5E-AD29CEF71301}"/>
              </a:ext>
            </a:extLst>
          </p:cNvPr>
          <p:cNvSpPr>
            <a:spLocks noGrp="1"/>
          </p:cNvSpPr>
          <p:nvPr>
            <p:ph type="title"/>
          </p:nvPr>
        </p:nvSpPr>
        <p:spPr/>
        <p:txBody>
          <a:bodyPr/>
          <a:lstStyle/>
          <a:p>
            <a:r>
              <a:rPr lang="en-IN" dirty="0"/>
              <a:t>VS CODE</a:t>
            </a:r>
          </a:p>
        </p:txBody>
      </p:sp>
      <p:pic>
        <p:nvPicPr>
          <p:cNvPr id="10" name="Content Placeholder 9">
            <a:extLst>
              <a:ext uri="{FF2B5EF4-FFF2-40B4-BE49-F238E27FC236}">
                <a16:creationId xmlns:a16="http://schemas.microsoft.com/office/drawing/2014/main" xmlns="" id="{B3FBE27D-001B-BB62-D7B8-923782FE9C40}"/>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104900" y="1509204"/>
            <a:ext cx="9980682" cy="4960176"/>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xmlns="" val="15022780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1.6|1.3|1.7|1.5|1.4|1.5|0.8"/>
</p:tagLst>
</file>

<file path=ppt/theme/theme1.xml><?xml version="1.0" encoding="utf-8"?>
<a:theme xmlns:a="http://schemas.openxmlformats.org/drawingml/2006/main" name="Theme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Theme1" id="{CA64EDBA-2825-437F-88D9-74D8FF7FD053}" vid="{4463E75D-0717-4D82-8FE1-770070DA3C1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363</TotalTime>
  <Words>442</Words>
  <Application>Microsoft Office PowerPoint</Application>
  <PresentationFormat>Custom</PresentationFormat>
  <Paragraphs>59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Binary converter</vt:lpstr>
      <vt:lpstr>BINARY CONVERTER</vt:lpstr>
      <vt:lpstr>INTRODUCTION</vt:lpstr>
      <vt:lpstr>ABSTRACT</vt:lpstr>
      <vt:lpstr>CONTD.</vt:lpstr>
      <vt:lpstr>CONTD.</vt:lpstr>
      <vt:lpstr>BLOCK DIAGRAM</vt:lpstr>
      <vt:lpstr>LOWER LEVEL APPROACH</vt:lpstr>
      <vt:lpstr>VS CODE</vt:lpstr>
      <vt:lpstr>result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converter</dc:title>
  <dc:creator>Gunn Arora</dc:creator>
  <cp:lastModifiedBy>dell</cp:lastModifiedBy>
  <cp:revision>3</cp:revision>
  <dcterms:created xsi:type="dcterms:W3CDTF">2022-12-15T06:34:19Z</dcterms:created>
  <dcterms:modified xsi:type="dcterms:W3CDTF">2024-03-20T18:31:56Z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