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sldIdLst>
    <p:sldId id="268" r:id="rId2"/>
    <p:sldId id="267" r:id="rId3"/>
    <p:sldId id="271" r:id="rId4"/>
    <p:sldId id="272" r:id="rId5"/>
    <p:sldId id="274" r:id="rId6"/>
    <p:sldId id="280" r:id="rId7"/>
    <p:sldId id="284" r:id="rId8"/>
    <p:sldId id="286" r:id="rId9"/>
    <p:sldId id="281" r:id="rId10"/>
    <p:sldId id="282" r:id="rId11"/>
    <p:sldId id="283" r:id="rId12"/>
    <p:sldId id="285" r:id="rId13"/>
    <p:sldId id="278"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7" autoAdjust="0"/>
    <p:restoredTop sz="94660"/>
  </p:normalViewPr>
  <p:slideViewPr>
    <p:cSldViewPr>
      <p:cViewPr>
        <p:scale>
          <a:sx n="72" d="100"/>
          <a:sy n="72" d="100"/>
        </p:scale>
        <p:origin x="-1116" y="2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vi bansal" userId="a667c8e9be36eba8" providerId="LiveId" clId="{45B63BD1-63C2-49E7-989A-0FA2F0B017E2}"/>
    <pc:docChg chg="modSld">
      <pc:chgData name="vaishavi bansal" userId="a667c8e9be36eba8" providerId="LiveId" clId="{45B63BD1-63C2-49E7-989A-0FA2F0B017E2}" dt="2024-03-13T13:19:29.915" v="94" actId="20577"/>
      <pc:docMkLst>
        <pc:docMk/>
      </pc:docMkLst>
      <pc:sldChg chg="modSp mod">
        <pc:chgData name="vaishavi bansal" userId="a667c8e9be36eba8" providerId="LiveId" clId="{45B63BD1-63C2-49E7-989A-0FA2F0B017E2}" dt="2024-03-13T13:19:29.915" v="94" actId="20577"/>
        <pc:sldMkLst>
          <pc:docMk/>
          <pc:sldMk cId="0" sldId="268"/>
        </pc:sldMkLst>
        <pc:spChg chg="mod">
          <ac:chgData name="vaishavi bansal" userId="a667c8e9be36eba8" providerId="LiveId" clId="{45B63BD1-63C2-49E7-989A-0FA2F0B017E2}" dt="2024-03-13T13:19:29.915" v="94"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F8887D6-2A35-42AC-99C1-5E14D32EE4CF}"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transition>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8887D6-2A35-42AC-99C1-5E14D32EE4CF}"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8887D6-2A35-42AC-99C1-5E14D32EE4CF}"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transition>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5BB0C6-8FC1-47C0-B737-D54E21B5B868}" type="datetimeFigureOut">
              <a:rPr lang="en-US" smtClean="0"/>
              <a:pPr/>
              <a:t>3/19/2024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8887D6-2A35-42AC-99C1-5E14D32EE4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5BB0C6-8FC1-47C0-B737-D54E21B5B868}" type="datetimeFigureOut">
              <a:rPr lang="en-US" smtClean="0"/>
              <a:pPr/>
              <a:t>3/19/2024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F8887D6-2A35-42AC-99C1-5E14D32EE4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5BB0C6-8FC1-47C0-B737-D54E21B5B868}" type="datetimeFigureOut">
              <a:rPr lang="en-US" smtClean="0"/>
              <a:pPr/>
              <a:t>3/19/2024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F8887D6-2A35-42AC-99C1-5E14D32EE4C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cut/>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0070C0"/>
                </a:solidFill>
                <a:latin typeface="Arial Black" pitchFamily="34" charset="0"/>
              </a:rPr>
              <a:t>Front End </a:t>
            </a:r>
            <a:r>
              <a:rPr lang="en-US" sz="3600" dirty="0" smtClean="0">
                <a:solidFill>
                  <a:srgbClr val="0070C0"/>
                </a:solidFill>
                <a:latin typeface="Arial Black" pitchFamily="34" charset="0"/>
              </a:rPr>
              <a:t>Engineering-2 </a:t>
            </a:r>
            <a:r>
              <a:rPr lang="en-US" sz="3600" dirty="0">
                <a:solidFill>
                  <a:srgbClr val="0070C0"/>
                </a:solidFill>
                <a:latin typeface="Arial Black" pitchFamily="34" charset="0"/>
              </a:rPr>
              <a:t>Project</a:t>
            </a:r>
          </a:p>
        </p:txBody>
      </p:sp>
      <p:sp>
        <p:nvSpPr>
          <p:cNvPr id="6" name="TextBox 5">
            <a:extLst>
              <a:ext uri="{FF2B5EF4-FFF2-40B4-BE49-F238E27FC236}">
                <a16:creationId xmlns:a16="http://schemas.microsoft.com/office/drawing/2014/main" xmlns="" id="{39596CC0-0544-9FD2-7AFD-B23ECB7AE8F4}"/>
              </a:ext>
            </a:extLst>
          </p:cNvPr>
          <p:cNvSpPr txBox="1"/>
          <p:nvPr/>
        </p:nvSpPr>
        <p:spPr>
          <a:xfrm>
            <a:off x="1979712" y="2996952"/>
            <a:ext cx="5112568" cy="1877437"/>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smtClean="0"/>
              <a:t>2210990401  </a:t>
            </a:r>
            <a:r>
              <a:rPr lang="en-US" sz="2000" dirty="0" err="1" smtClean="0"/>
              <a:t>Himani</a:t>
            </a:r>
            <a:endParaRPr lang="en-US" sz="2000" dirty="0"/>
          </a:p>
          <a:p>
            <a:r>
              <a:rPr lang="en-US" sz="2000" dirty="0" smtClean="0"/>
              <a:t>2210990403  </a:t>
            </a:r>
            <a:r>
              <a:rPr lang="en-US" sz="2000" dirty="0" err="1" smtClean="0"/>
              <a:t>Himanshi</a:t>
            </a:r>
            <a:endParaRPr lang="en-US" sz="2000" dirty="0"/>
          </a:p>
          <a:p>
            <a:r>
              <a:rPr lang="en-US" sz="2000" dirty="0" smtClean="0"/>
              <a:t>2210990398  </a:t>
            </a:r>
            <a:r>
              <a:rPr lang="en-US" sz="2000" dirty="0" err="1" smtClean="0"/>
              <a:t>Heena</a:t>
            </a:r>
            <a:endParaRPr lang="en-US" sz="2000" dirty="0"/>
          </a:p>
          <a:p>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0070C0"/>
                </a:solidFill>
                <a:latin typeface="Times New Roman" pitchFamily="18" charset="0"/>
                <a:cs typeface="Times New Roman" pitchFamily="18" charset="0"/>
              </a:rPr>
              <a:t>Chitkara</a:t>
            </a:r>
            <a:r>
              <a:rPr lang="en-US" sz="2000" b="1" dirty="0">
                <a:solidFill>
                  <a:srgbClr val="0070C0"/>
                </a:solidFill>
                <a:latin typeface="Times New Roman" pitchFamily="18" charset="0"/>
                <a:cs typeface="Times New Roman" pitchFamily="18" charset="0"/>
              </a:rPr>
              <a:t> University Institute of Engineering and Technology, </a:t>
            </a:r>
          </a:p>
          <a:p>
            <a:pPr algn="ctr"/>
            <a:r>
              <a:rPr lang="en-US" sz="2000" b="1" dirty="0" err="1">
                <a:solidFill>
                  <a:srgbClr val="0070C0"/>
                </a:solidFill>
                <a:latin typeface="Times New Roman" pitchFamily="18" charset="0"/>
                <a:cs typeface="Times New Roman" pitchFamily="18" charset="0"/>
              </a:rPr>
              <a:t>Chitkara</a:t>
            </a:r>
            <a:r>
              <a:rPr lang="en-US" sz="2000" b="1" dirty="0">
                <a:solidFill>
                  <a:srgbClr val="0070C0"/>
                </a:solidFill>
                <a:latin typeface="Times New Roman" pitchFamily="18" charset="0"/>
                <a:cs typeface="Times New Roman" pitchFamily="18" charset="0"/>
              </a:rPr>
              <a:t> University, Punjab</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034322"/>
            <a:ext cx="5724128" cy="280591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3861048"/>
            <a:ext cx="5832648" cy="2881911"/>
          </a:xfrm>
          <a:prstGeom prst="rect">
            <a:avLst/>
          </a:prstGeom>
        </p:spPr>
      </p:pic>
      <p:sp>
        <p:nvSpPr>
          <p:cNvPr id="4" name="Title 3"/>
          <p:cNvSpPr>
            <a:spLocks noGrp="1"/>
          </p:cNvSpPr>
          <p:nvPr>
            <p:ph type="title"/>
          </p:nvPr>
        </p:nvSpPr>
        <p:spPr>
          <a:xfrm>
            <a:off x="899592" y="445238"/>
            <a:ext cx="7772400" cy="914400"/>
          </a:xfrm>
        </p:spPr>
        <p:txBody>
          <a:bodyPr/>
          <a:lstStyle/>
          <a:p>
            <a:r>
              <a:rPr lang="en-US" dirty="0" smtClean="0"/>
              <a:t>Other tabs</a:t>
            </a:r>
            <a:endParaRPr lang="en-IN" dirty="0"/>
          </a:p>
        </p:txBody>
      </p:sp>
    </p:spTree>
    <p:extLst>
      <p:ext uri="{BB962C8B-B14F-4D97-AF65-F5344CB8AC3E}">
        <p14:creationId xmlns:p14="http://schemas.microsoft.com/office/powerpoint/2010/main" val="2511846519"/>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1628800"/>
            <a:ext cx="7237564" cy="3744416"/>
          </a:xfrm>
          <a:prstGeom prst="rect">
            <a:avLst/>
          </a:prstGeom>
        </p:spPr>
      </p:pic>
      <p:sp>
        <p:nvSpPr>
          <p:cNvPr id="4" name="Title 3"/>
          <p:cNvSpPr>
            <a:spLocks noGrp="1"/>
          </p:cNvSpPr>
          <p:nvPr>
            <p:ph type="title"/>
          </p:nvPr>
        </p:nvSpPr>
        <p:spPr/>
        <p:txBody>
          <a:bodyPr/>
          <a:lstStyle/>
          <a:p>
            <a:r>
              <a:rPr lang="en-US" dirty="0" smtClean="0"/>
              <a:t>Profile page</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358398727"/>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354" y="1916832"/>
            <a:ext cx="3103968" cy="2880319"/>
          </a:xfrm>
          <a:prstGeom prst="rect">
            <a:avLst/>
          </a:prstGeom>
        </p:spPr>
      </p:pic>
      <p:sp>
        <p:nvSpPr>
          <p:cNvPr id="3" name="Title 2"/>
          <p:cNvSpPr>
            <a:spLocks noGrp="1"/>
          </p:cNvSpPr>
          <p:nvPr>
            <p:ph type="title"/>
          </p:nvPr>
        </p:nvSpPr>
        <p:spPr/>
        <p:txBody>
          <a:bodyPr/>
          <a:lstStyle/>
          <a:p>
            <a:r>
              <a:rPr lang="en-US" dirty="0" smtClean="0"/>
              <a:t>Settings menu</a:t>
            </a:r>
            <a:endParaRPr lang="en-IN" dirty="0"/>
          </a:p>
        </p:txBody>
      </p:sp>
      <p:sp>
        <p:nvSpPr>
          <p:cNvPr id="4" name="Text Placeholder 3"/>
          <p:cNvSpPr>
            <a:spLocks noGrp="1"/>
          </p:cNvSpPr>
          <p:nvPr>
            <p:ph type="body" idx="1"/>
          </p:nvPr>
        </p:nvSpPr>
        <p:spPr/>
        <p:txBody>
          <a:bodyPr/>
          <a:lstStyle/>
          <a:p>
            <a:endParaRPr lang="en-IN"/>
          </a:p>
        </p:txBody>
      </p:sp>
    </p:spTree>
    <p:extLst>
      <p:ext uri="{BB962C8B-B14F-4D97-AF65-F5344CB8AC3E}">
        <p14:creationId xmlns:p14="http://schemas.microsoft.com/office/powerpoint/2010/main" val="194749155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2308324"/>
          </a:xfrm>
          <a:prstGeom prst="rect">
            <a:avLst/>
          </a:prstGeom>
        </p:spPr>
        <p:txBody>
          <a:bodyPr wrap="square">
            <a:spAutoFit/>
          </a:bodyPr>
          <a:lstStyle/>
          <a:p>
            <a:r>
              <a:rPr lang="en-US" sz="2400" dirty="0" smtClean="0">
                <a:latin typeface="Times New Roman" pitchFamily="18" charset="0"/>
                <a:cs typeface="Times New Roman" pitchFamily="18" charset="0"/>
              </a:rPr>
              <a:t>This site is a fun way of exploring world while sitting on home only . We can see different peoples’ posts , like the posts which include our interests , share them to our near and dears and make friends. The site also toggles to dark and light mode which the user can modify according to their needs. So delve into the fun of world using our site “</a:t>
            </a:r>
            <a:r>
              <a:rPr lang="en-US" sz="2400" dirty="0" err="1" smtClean="0">
                <a:latin typeface="Times New Roman" pitchFamily="18" charset="0"/>
                <a:cs typeface="Times New Roman" pitchFamily="18" charset="0"/>
              </a:rPr>
              <a:t>FunBook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251520" y="980727"/>
            <a:ext cx="6912768" cy="2677656"/>
          </a:xfrm>
          <a:prstGeom prst="rect">
            <a:avLst/>
          </a:prstGeom>
          <a:noFill/>
        </p:spPr>
        <p:txBody>
          <a:bodyPr wrap="square" rtlCol="0">
            <a:spAutoFit/>
          </a:bodyPr>
          <a:lstStyle/>
          <a:p>
            <a:pPr>
              <a:buFont typeface="Arial" pitchFamily="34" charset="0"/>
              <a:buChar char="•"/>
            </a:pPr>
            <a:r>
              <a:rPr lang="en-US"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Results</a:t>
            </a:r>
            <a:endParaRPr lang="en-US" sz="2800" dirty="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Group members</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3123932"/>
          </a:xfrm>
          <a:prstGeom prst="rect">
            <a:avLst/>
          </a:prstGeom>
        </p:spPr>
        <p:txBody>
          <a:bodyPr wrap="square">
            <a:spAutoFit/>
          </a:bodyPr>
          <a:lstStyle/>
          <a:p>
            <a:pPr algn="ctr"/>
            <a:r>
              <a:rPr lang="en-US" sz="1600" b="1" kern="100" dirty="0" smtClean="0">
                <a:latin typeface="Times New Roman" panose="02020603050405020304" pitchFamily="18" charset="0"/>
                <a:ea typeface="Calibri" panose="020F0502020204030204" pitchFamily="34" charset="0"/>
                <a:cs typeface="Cordia New" panose="020B0304020202020204" pitchFamily="34" charset="-34"/>
              </a:rPr>
              <a:t>Facebook</a:t>
            </a:r>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pPr algn="ctr"/>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effectLst/>
                <a:latin typeface="Times New Roman" panose="02020603050405020304" pitchFamily="18" charset="0"/>
                <a:ea typeface="Calibri" panose="020F0502020204030204" pitchFamily="34" charset="0"/>
                <a:cs typeface="Cordia New" panose="020B0304020202020204" pitchFamily="34" charset="-34"/>
              </a:rPr>
              <a:t>Himani-2210990401(G-30)</a:t>
            </a:r>
            <a:endParaRPr lang="en-IN"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effectLst/>
                <a:latin typeface="Times New Roman" panose="02020603050405020304" pitchFamily="18" charset="0"/>
                <a:ea typeface="DengXian Light" panose="02010600030101010101" pitchFamily="2" charset="-122"/>
                <a:cs typeface="Cordia New" panose="020B0304020202020204" pitchFamily="34" charset="-34"/>
              </a:rPr>
              <a:t>Himanshi-2210990403(G-30)</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kern="100" dirty="0" smtClean="0">
                <a:latin typeface="Times New Roman" panose="02020603050405020304" pitchFamily="18" charset="0"/>
                <a:ea typeface="DengXian Light" panose="02010600030101010101" pitchFamily="2" charset="-122"/>
                <a:cs typeface="Cordia New" panose="020B0304020202020204" pitchFamily="34" charset="-34"/>
              </a:rPr>
              <a:t>Heena</a:t>
            </a:r>
            <a:r>
              <a:rPr lang="en-IN" sz="1800" kern="100" dirty="0" smtClean="0">
                <a:effectLst/>
                <a:latin typeface="Times New Roman" panose="02020603050405020304" pitchFamily="18" charset="0"/>
                <a:ea typeface="DengXian Light" panose="02010600030101010101" pitchFamily="2" charset="-122"/>
                <a:cs typeface="Cordia New" panose="020B0304020202020204" pitchFamily="34" charset="-34"/>
              </a:rPr>
              <a:t>-2210990398(G-30</a:t>
            </a:r>
            <a:r>
              <a:rPr lang="en-IN" sz="1800" kern="100" dirty="0" smtClean="0">
                <a:effectLst/>
                <a:latin typeface="Times New Roman" panose="02020603050405020304" pitchFamily="18" charset="0"/>
                <a:ea typeface="DengXian Light" panose="02010600030101010101" pitchFamily="2" charset="-122"/>
                <a:cs typeface="Cordia New" panose="020B0304020202020204" pitchFamily="34" charset="-34"/>
              </a:rPr>
              <a: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ct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sz="3200" dirty="0">
              <a:latin typeface="Times New Roman" pitchFamily="18" charset="0"/>
              <a:cs typeface="Times New Roman" pitchFamily="18"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2677656"/>
          </a:xfrm>
          <a:prstGeom prst="rect">
            <a:avLst/>
          </a:prstGeom>
        </p:spPr>
        <p:txBody>
          <a:bodyPr wrap="square">
            <a:spAutoFit/>
          </a:bodyPr>
          <a:lstStyle/>
          <a:p>
            <a:pPr algn="just">
              <a:lnSpc>
                <a:spcPct val="150000"/>
              </a:lnSpc>
              <a:spcAft>
                <a:spcPts val="800"/>
              </a:spcAft>
            </a:pPr>
            <a:r>
              <a:rPr lang="en-IN" sz="1600" kern="100" dirty="0" smtClean="0">
                <a:effectLst/>
                <a:latin typeface="Times New Roman" panose="02020603050405020304" pitchFamily="18" charset="0"/>
                <a:ea typeface="Calibri" panose="020F0502020204030204" pitchFamily="34" charset="0"/>
                <a:cs typeface="Cordia New" panose="020B0304020202020204" pitchFamily="34" charset="-34"/>
              </a:rPr>
              <a:t>The proposed design/methodology for the social media dashboard involves a main page which displays posts and they have been made dynamic with th</a:t>
            </a:r>
            <a:r>
              <a:rPr lang="en-IN" sz="1600" kern="100" dirty="0" smtClean="0">
                <a:latin typeface="Times New Roman" panose="02020603050405020304" pitchFamily="18" charset="0"/>
                <a:ea typeface="Calibri" panose="020F0502020204030204" pitchFamily="34" charset="0"/>
                <a:cs typeface="Cordia New" panose="020B0304020202020204" pitchFamily="34" charset="-34"/>
              </a:rPr>
              <a:t>e use of </a:t>
            </a:r>
            <a:r>
              <a:rPr lang="en-IN" sz="1600"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IN" sz="1600" kern="100" dirty="0" smtClean="0">
                <a:latin typeface="Times New Roman" panose="02020603050405020304" pitchFamily="18" charset="0"/>
                <a:ea typeface="Calibri" panose="020F0502020204030204" pitchFamily="34" charset="0"/>
                <a:cs typeface="Cordia New" panose="020B0304020202020204" pitchFamily="34" charset="-34"/>
              </a:rPr>
              <a:t>, moreover we also included a profile page and stories which flaunt </a:t>
            </a:r>
            <a:r>
              <a:rPr lang="en-IN" sz="1600"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IN" sz="1600" kern="100" dirty="0" smtClean="0">
                <a:latin typeface="Times New Roman" panose="02020603050405020304" pitchFamily="18" charset="0"/>
                <a:ea typeface="Calibri" panose="020F0502020204030204" pitchFamily="34" charset="0"/>
                <a:cs typeface="Cordia New" panose="020B0304020202020204" pitchFamily="34" charset="-34"/>
              </a:rPr>
              <a:t> used. These </a:t>
            </a:r>
            <a:r>
              <a:rPr lang="en-IN" sz="1600" kern="100" dirty="0" smtClean="0">
                <a:effectLst/>
                <a:latin typeface="Times New Roman" panose="02020603050405020304" pitchFamily="18" charset="0"/>
                <a:ea typeface="Calibri" panose="020F0502020204030204" pitchFamily="34" charset="0"/>
                <a:cs typeface="Cordia New" panose="020B0304020202020204" pitchFamily="34" charset="-34"/>
              </a:rPr>
              <a:t>have been made using HTML, CSS and JavaScript. HTML forms the structural backbone, defining the content and layout of the application. CSS is employed for styling, ensuring a visually appealing and user-friendly interface. JavaScript, being a versatile scripting language, introduces dynamic elements and interactivity, enhancing the overall functionality.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845423"/>
            <a:ext cx="8136904" cy="6006773"/>
          </a:xfrm>
          <a:prstGeom prst="rect">
            <a:avLst/>
          </a:prstGeom>
        </p:spPr>
        <p:txBody>
          <a:bodyPr wrap="square">
            <a:spAutoFit/>
          </a:bodyPr>
          <a:lstStyle/>
          <a:p>
            <a:pPr algn="just">
              <a:lnSpc>
                <a:spcPct val="150000"/>
              </a:lnSpc>
              <a:spcAft>
                <a:spcPts val="800"/>
              </a:spcAft>
            </a:pPr>
            <a:r>
              <a:rPr lang="en-IN" sz="1800" b="1" kern="100" dirty="0" smtClean="0">
                <a:effectLst/>
                <a:latin typeface="Times New Roman" panose="02020603050405020304" pitchFamily="18" charset="0"/>
                <a:ea typeface="Calibri" panose="020F0502020204030204" pitchFamily="34" charset="0"/>
                <a:cs typeface="Cordia New" panose="020B0304020202020204" pitchFamily="34" charset="-34"/>
              </a:rPr>
              <a:t>Homepage</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effectLst/>
                <a:latin typeface="Times New Roman" panose="02020603050405020304" pitchFamily="18" charset="0"/>
                <a:ea typeface="Calibri" panose="020F0502020204030204" pitchFamily="34" charset="0"/>
                <a:cs typeface="Cordia New" panose="020B0304020202020204" pitchFamily="34" charset="-34"/>
              </a:rPr>
              <a:t>We have </a:t>
            </a:r>
            <a:r>
              <a:rPr lang="en-IN" kern="100" dirty="0" smtClean="0">
                <a:latin typeface="Times New Roman" panose="02020603050405020304" pitchFamily="18" charset="0"/>
                <a:ea typeface="Calibri" panose="020F0502020204030204" pitchFamily="34" charset="0"/>
                <a:cs typeface="Cordia New" panose="020B0304020202020204" pitchFamily="34" charset="-34"/>
              </a:rPr>
              <a:t>created the structure of the main page which includes the navigation bar , left sidebar, right-sidebar and the main content. The main content includes posts which with the use of </a:t>
            </a:r>
            <a:r>
              <a:rPr lang="en-IN" kern="100" dirty="0" err="1" smtClean="0">
                <a:latin typeface="Times New Roman" panose="02020603050405020304" pitchFamily="18" charset="0"/>
                <a:ea typeface="Calibri" panose="020F0502020204030204" pitchFamily="34" charset="0"/>
                <a:cs typeface="Cordia New" panose="020B0304020202020204" pitchFamily="34" charset="-34"/>
              </a:rPr>
              <a:t>api</a:t>
            </a:r>
            <a:r>
              <a:rPr lang="en-IN" kern="100" dirty="0" smtClean="0">
                <a:latin typeface="Times New Roman" panose="02020603050405020304" pitchFamily="18" charset="0"/>
                <a:ea typeface="Calibri" panose="020F0502020204030204" pitchFamily="34" charset="0"/>
                <a:cs typeface="Cordia New" panose="020B0304020202020204" pitchFamily="34" charset="-34"/>
              </a:rPr>
              <a:t> generates random images and text , the posts with the use of </a:t>
            </a:r>
            <a:r>
              <a:rPr lang="en-IN"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IN" kern="100" dirty="0" smtClean="0">
                <a:latin typeface="Times New Roman" panose="02020603050405020304" pitchFamily="18" charset="0"/>
                <a:ea typeface="Calibri" panose="020F0502020204030204" pitchFamily="34" charset="0"/>
                <a:cs typeface="Cordia New" panose="020B0304020202020204" pitchFamily="34" charset="-34"/>
              </a:rPr>
              <a:t> perform functions like liking the posts or sharing it. The left sidebar includes icons and text which on clicking can take us to the desired page. Although the right side-bar ,includes chats, events and advertisements , are not functional , we will try to make all of them functional in the further development of our project.</a:t>
            </a:r>
            <a:endParaRPr lang="en-IN" sz="1800" kern="100" dirty="0" smtClean="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2000" b="1" kern="100" dirty="0" smtClean="0">
                <a:effectLst/>
                <a:latin typeface="Times New Roman" panose="02020603050405020304" pitchFamily="18" charset="0"/>
                <a:ea typeface="Calibri" panose="020F0502020204030204" pitchFamily="34" charset="0"/>
                <a:cs typeface="Cordia New" panose="020B0304020202020204" pitchFamily="34" charset="-34"/>
              </a:rPr>
              <a:t>Profile page:</a:t>
            </a:r>
          </a:p>
          <a:p>
            <a:pPr algn="just">
              <a:lnSpc>
                <a:spcPct val="150000"/>
              </a:lnSpc>
              <a:spcAft>
                <a:spcPts val="800"/>
              </a:spcAft>
            </a:pPr>
            <a:r>
              <a:rPr lang="en-US" kern="100" dirty="0" smtClean="0">
                <a:latin typeface="Times New Roman" panose="02020603050405020304" pitchFamily="18" charset="0"/>
                <a:ea typeface="Calibri" panose="020F0502020204030204" pitchFamily="34" charset="0"/>
                <a:cs typeface="Cordia New" panose="020B0304020202020204" pitchFamily="34" charset="-34"/>
              </a:rPr>
              <a:t>This page includes profile picture of the account holder, personal information of the user , people connected and suggestions of people the user may know.</a:t>
            </a:r>
            <a:endParaRPr lang="en-IN" sz="1800" kern="100" dirty="0" smtClean="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3782A7-AC7F-5034-78B2-176A6BD99BF6}"/>
              </a:ext>
            </a:extLst>
          </p:cNvPr>
          <p:cNvSpPr txBox="1"/>
          <p:nvPr/>
        </p:nvSpPr>
        <p:spPr>
          <a:xfrm>
            <a:off x="539552" y="1209765"/>
            <a:ext cx="8064896" cy="3774751"/>
          </a:xfrm>
          <a:prstGeom prst="rect">
            <a:avLst/>
          </a:prstGeom>
          <a:noFill/>
        </p:spPr>
        <p:txBody>
          <a:bodyPr wrap="square">
            <a:spAutoFit/>
          </a:bodyPr>
          <a:lstStyle/>
          <a:p>
            <a:pPr>
              <a:lnSpc>
                <a:spcPct val="107000"/>
              </a:lnSpc>
              <a:spcAft>
                <a:spcPts val="800"/>
              </a:spcAft>
            </a:pPr>
            <a:r>
              <a:rPr lang="en-US" sz="1800" b="1" kern="100" dirty="0" smtClean="0">
                <a:effectLst/>
                <a:latin typeface="Times New Roman" panose="02020603050405020304" pitchFamily="18" charset="0"/>
                <a:ea typeface="Calibri" panose="020F0502020204030204" pitchFamily="34" charset="0"/>
                <a:cs typeface="Cordia New" panose="020B0304020202020204" pitchFamily="34" charset="-34"/>
              </a:rPr>
              <a:t>Top of the main page:</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Cordia New" panose="020B0304020202020204" pitchFamily="34" charset="-34"/>
              </a:rPr>
              <a:t>On the top of the main content we have included stories of the people which with the use of </a:t>
            </a:r>
            <a:r>
              <a:rPr lang="en-US"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US" kern="100" dirty="0" smtClean="0">
                <a:latin typeface="Times New Roman" panose="02020603050405020304" pitchFamily="18" charset="0"/>
                <a:ea typeface="Calibri" panose="020F0502020204030204" pitchFamily="34" charset="0"/>
                <a:cs typeface="Cordia New" panose="020B0304020202020204" pitchFamily="34" charset="-34"/>
              </a:rPr>
              <a:t> have been made functional and on clicking shows peoples’ photos and videos. It also includes a card which takes input from the user with the placeholder named “what’s on your mind”</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US" b="1" kern="100" dirty="0" err="1" smtClean="0">
                <a:effectLst/>
                <a:latin typeface="Calibri" panose="020F0502020204030204" pitchFamily="34" charset="0"/>
                <a:ea typeface="Calibri" panose="020F0502020204030204" pitchFamily="34" charset="0"/>
                <a:cs typeface="Cordia New" panose="020B0304020202020204" pitchFamily="34" charset="-34"/>
              </a:rPr>
              <a:t>Navbar</a:t>
            </a:r>
            <a:r>
              <a:rPr lang="en-US" b="1" kern="100" dirty="0" smtClean="0">
                <a:effectLst/>
                <a:latin typeface="Calibri" panose="020F0502020204030204" pitchFamily="34" charset="0"/>
                <a:ea typeface="Calibri" panose="020F0502020204030204" pitchFamily="34" charset="0"/>
                <a:cs typeface="Cordia New" panose="020B0304020202020204" pitchFamily="34" charset="-34"/>
              </a:rPr>
              <a:t>:</a:t>
            </a:r>
          </a:p>
          <a:p>
            <a:pPr algn="just">
              <a:lnSpc>
                <a:spcPct val="150000"/>
              </a:lnSpc>
              <a:spcAft>
                <a:spcPts val="800"/>
              </a:spcAft>
            </a:pPr>
            <a:r>
              <a:rPr lang="en-US" sz="1600" kern="100" dirty="0" smtClean="0">
                <a:latin typeface="Calibri" panose="020F0502020204030204" pitchFamily="34" charset="0"/>
                <a:ea typeface="Calibri" panose="020F0502020204030204" pitchFamily="34" charset="0"/>
                <a:cs typeface="Cordia New" panose="020B0304020202020204" pitchFamily="34" charset="-34"/>
              </a:rPr>
              <a:t>The </a:t>
            </a:r>
            <a:r>
              <a:rPr lang="en-US" sz="1600" kern="100" dirty="0" err="1" smtClean="0">
                <a:latin typeface="Calibri" panose="020F0502020204030204" pitchFamily="34" charset="0"/>
                <a:ea typeface="Calibri" panose="020F0502020204030204" pitchFamily="34" charset="0"/>
                <a:cs typeface="Cordia New" panose="020B0304020202020204" pitchFamily="34" charset="-34"/>
              </a:rPr>
              <a:t>navbar</a:t>
            </a:r>
            <a:r>
              <a:rPr lang="en-US" sz="1600" kern="100" dirty="0" smtClean="0">
                <a:latin typeface="Calibri" panose="020F0502020204030204" pitchFamily="34" charset="0"/>
                <a:ea typeface="Calibri" panose="020F0502020204030204" pitchFamily="34" charset="0"/>
                <a:cs typeface="Cordia New" panose="020B0304020202020204" pitchFamily="34" charset="-34"/>
              </a:rPr>
              <a:t> includes a search bar , icons of( homepage, groups to explore , people you may know). These icons on clicking take us to the respective pages. The </a:t>
            </a:r>
            <a:r>
              <a:rPr lang="en-US" sz="1600" kern="100" dirty="0" err="1" smtClean="0">
                <a:latin typeface="Calibri" panose="020F0502020204030204" pitchFamily="34" charset="0"/>
                <a:ea typeface="Calibri" panose="020F0502020204030204" pitchFamily="34" charset="0"/>
                <a:cs typeface="Cordia New" panose="020B0304020202020204" pitchFamily="34" charset="-34"/>
              </a:rPr>
              <a:t>navbar</a:t>
            </a:r>
            <a:r>
              <a:rPr lang="en-US" sz="1600" kern="100" dirty="0" smtClean="0">
                <a:latin typeface="Calibri" panose="020F0502020204030204" pitchFamily="34" charset="0"/>
                <a:ea typeface="Calibri" panose="020F0502020204030204" pitchFamily="34" charset="0"/>
                <a:cs typeface="Cordia New" panose="020B0304020202020204" pitchFamily="34" charset="-34"/>
              </a:rPr>
              <a:t> also includes some icons and settings-menu . The settings-menu contains different functions  including a toggle button for dark mode which the user can use it accordingly.</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64272177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740ED28-B848-A414-7995-8322EB5CEF8A}"/>
              </a:ext>
            </a:extLst>
          </p:cNvPr>
          <p:cNvSpPr txBox="1"/>
          <p:nvPr/>
        </p:nvSpPr>
        <p:spPr>
          <a:xfrm>
            <a:off x="539552" y="116632"/>
            <a:ext cx="4968552" cy="584775"/>
          </a:xfrm>
          <a:prstGeom prst="rect">
            <a:avLst/>
          </a:prstGeom>
          <a:noFill/>
        </p:spPr>
        <p:txBody>
          <a:bodyPr wrap="square">
            <a:spAutoFit/>
          </a:bodyPr>
          <a:lstStyle/>
          <a:p>
            <a:r>
              <a:rPr lang="en-US" sz="3200" b="1" dirty="0">
                <a:latin typeface="Times New Roman" pitchFamily="18" charset="0"/>
                <a:cs typeface="Times New Roman" pitchFamily="18" charset="0"/>
              </a:rPr>
              <a:t>Results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8736971" cy="4032448"/>
          </a:xfrm>
          <a:prstGeom prst="rect">
            <a:avLst/>
          </a:prstGeom>
        </p:spPr>
      </p:pic>
      <p:sp>
        <p:nvSpPr>
          <p:cNvPr id="6" name="Title 5"/>
          <p:cNvSpPr>
            <a:spLocks noGrp="1"/>
          </p:cNvSpPr>
          <p:nvPr>
            <p:ph type="title"/>
          </p:nvPr>
        </p:nvSpPr>
        <p:spPr/>
        <p:txBody>
          <a:bodyPr/>
          <a:lstStyle/>
          <a:p>
            <a:r>
              <a:rPr lang="en-US" dirty="0" smtClean="0"/>
              <a:t>Front page</a:t>
            </a:r>
            <a:endParaRPr lang="en-IN" dirty="0"/>
          </a:p>
        </p:txBody>
      </p:sp>
    </p:spTree>
    <p:extLst>
      <p:ext uri="{BB962C8B-B14F-4D97-AF65-F5344CB8AC3E}">
        <p14:creationId xmlns:p14="http://schemas.microsoft.com/office/powerpoint/2010/main" val="185453653"/>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mode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772816"/>
            <a:ext cx="8530311" cy="4248472"/>
          </a:xfrm>
          <a:prstGeom prst="rect">
            <a:avLst/>
          </a:prstGeom>
        </p:spPr>
      </p:pic>
    </p:spTree>
    <p:extLst>
      <p:ext uri="{BB962C8B-B14F-4D97-AF65-F5344CB8AC3E}">
        <p14:creationId xmlns:p14="http://schemas.microsoft.com/office/powerpoint/2010/main" val="218643544"/>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84784"/>
            <a:ext cx="7704856" cy="4811416"/>
          </a:xfrm>
          <a:prstGeom prst="rect">
            <a:avLst/>
          </a:prstGeom>
        </p:spPr>
      </p:pic>
      <p:sp>
        <p:nvSpPr>
          <p:cNvPr id="3" name="Title 2"/>
          <p:cNvSpPr>
            <a:spLocks noGrp="1"/>
          </p:cNvSpPr>
          <p:nvPr>
            <p:ph type="title"/>
          </p:nvPr>
        </p:nvSpPr>
        <p:spPr/>
        <p:txBody>
          <a:bodyPr/>
          <a:lstStyle/>
          <a:p>
            <a:r>
              <a:rPr lang="en-US" dirty="0" smtClean="0"/>
              <a:t>story</a:t>
            </a:r>
            <a:endParaRPr lang="en-IN" dirty="0"/>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2232727046"/>
      </p:ext>
    </p:extLst>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853</TotalTime>
  <Words>499</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vt:lpstr>
      <vt:lpstr>PowerPoint Presentation</vt:lpstr>
      <vt:lpstr>PowerPoint Presentation</vt:lpstr>
      <vt:lpstr>PowerPoint Presentation</vt:lpstr>
      <vt:lpstr>PowerPoint Presentation</vt:lpstr>
      <vt:lpstr>PowerPoint Presentation</vt:lpstr>
      <vt:lpstr>PowerPoint Presentation</vt:lpstr>
      <vt:lpstr>Front page</vt:lpstr>
      <vt:lpstr>Dark mode</vt:lpstr>
      <vt:lpstr>story</vt:lpstr>
      <vt:lpstr>Other tabs</vt:lpstr>
      <vt:lpstr>Profile page</vt:lpstr>
      <vt:lpstr>Settings menu</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WELCOME</cp:lastModifiedBy>
  <cp:revision>47</cp:revision>
  <dcterms:created xsi:type="dcterms:W3CDTF">2022-12-12T14:14:34Z</dcterms:created>
  <dcterms:modified xsi:type="dcterms:W3CDTF">2024-03-19T17:48:05Z</dcterms:modified>
</cp:coreProperties>
</file>